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theme/themeOverride4.xml" ContentType="application/vnd.openxmlformats-officedocument.themeOverride+xml"/>
  <Override PartName="/ppt/notesSlides/notesSlide9.xml" ContentType="application/vnd.openxmlformats-officedocument.presentationml.notesSlide+xml"/>
  <Override PartName="/ppt/theme/themeOverride5.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6.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6.xml" ContentType="application/vnd.openxmlformats-officedocument.themeOverride+xml"/>
  <Override PartName="/ppt/notesSlides/notesSlide21.xml" ContentType="application/vnd.openxmlformats-officedocument.presentationml.notesSlide+xml"/>
  <Override PartName="/ppt/theme/themeOverride7.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6026" r:id="rId2"/>
    <p:sldMasterId id="2147499577" r:id="rId3"/>
    <p:sldMasterId id="2147500455" r:id="rId4"/>
    <p:sldMasterId id="2147500469" r:id="rId5"/>
    <p:sldMasterId id="2147500481" r:id="rId6"/>
    <p:sldMasterId id="2147500523" r:id="rId7"/>
    <p:sldMasterId id="2147500550" r:id="rId8"/>
    <p:sldMasterId id="2147500565" r:id="rId9"/>
  </p:sldMasterIdLst>
  <p:notesMasterIdLst>
    <p:notesMasterId r:id="rId63"/>
  </p:notesMasterIdLst>
  <p:handoutMasterIdLst>
    <p:handoutMasterId r:id="rId64"/>
  </p:handoutMasterIdLst>
  <p:sldIdLst>
    <p:sldId id="752" r:id="rId10"/>
    <p:sldId id="1405" r:id="rId11"/>
    <p:sldId id="1599" r:id="rId12"/>
    <p:sldId id="1851" r:id="rId13"/>
    <p:sldId id="1850" r:id="rId14"/>
    <p:sldId id="1844" r:id="rId15"/>
    <p:sldId id="1845" r:id="rId16"/>
    <p:sldId id="1835" r:id="rId17"/>
    <p:sldId id="1836" r:id="rId18"/>
    <p:sldId id="1840" r:id="rId19"/>
    <p:sldId id="1841" r:id="rId20"/>
    <p:sldId id="1842" r:id="rId21"/>
    <p:sldId id="1852" r:id="rId22"/>
    <p:sldId id="1853" r:id="rId23"/>
    <p:sldId id="517" r:id="rId24"/>
    <p:sldId id="587" r:id="rId25"/>
    <p:sldId id="1843" r:id="rId26"/>
    <p:sldId id="1846" r:id="rId27"/>
    <p:sldId id="1847" r:id="rId28"/>
    <p:sldId id="1848" r:id="rId29"/>
    <p:sldId id="1849" r:id="rId30"/>
    <p:sldId id="1406" r:id="rId31"/>
    <p:sldId id="1591" r:id="rId32"/>
    <p:sldId id="1592" r:id="rId33"/>
    <p:sldId id="1593" r:id="rId34"/>
    <p:sldId id="1408" r:id="rId35"/>
    <p:sldId id="1620" r:id="rId36"/>
    <p:sldId id="1598" r:id="rId37"/>
    <p:sldId id="1855" r:id="rId38"/>
    <p:sldId id="1854" r:id="rId39"/>
    <p:sldId id="257" r:id="rId40"/>
    <p:sldId id="258" r:id="rId41"/>
    <p:sldId id="259" r:id="rId42"/>
    <p:sldId id="1866" r:id="rId43"/>
    <p:sldId id="1867" r:id="rId44"/>
    <p:sldId id="1879" r:id="rId45"/>
    <p:sldId id="1872" r:id="rId46"/>
    <p:sldId id="1873" r:id="rId47"/>
    <p:sldId id="1874" r:id="rId48"/>
    <p:sldId id="1886" r:id="rId49"/>
    <p:sldId id="1880" r:id="rId50"/>
    <p:sldId id="1676" r:id="rId51"/>
    <p:sldId id="1677" r:id="rId52"/>
    <p:sldId id="1877" r:id="rId53"/>
    <p:sldId id="1678" r:id="rId54"/>
    <p:sldId id="1681" r:id="rId55"/>
    <p:sldId id="1679" r:id="rId56"/>
    <p:sldId id="1680" r:id="rId57"/>
    <p:sldId id="1683" r:id="rId58"/>
    <p:sldId id="1685" r:id="rId59"/>
    <p:sldId id="1686" r:id="rId60"/>
    <p:sldId id="1701" r:id="rId61"/>
    <p:sldId id="1878" r:id="rId6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imes New Roman" pitchFamily="18" charset="0"/>
        <a:ea typeface="+mn-ea"/>
        <a:cs typeface="Arial" pitchFamily="34" charset="0"/>
      </a:defRPr>
    </a:lvl1pPr>
    <a:lvl2pPr marL="457200" algn="l" rtl="0" fontAlgn="base">
      <a:spcBef>
        <a:spcPct val="0"/>
      </a:spcBef>
      <a:spcAft>
        <a:spcPct val="0"/>
      </a:spcAft>
      <a:defRPr kern="1200">
        <a:solidFill>
          <a:schemeClr val="tx1"/>
        </a:solidFill>
        <a:latin typeface="Times New Roman" pitchFamily="18" charset="0"/>
        <a:ea typeface="+mn-ea"/>
        <a:cs typeface="Arial" pitchFamily="34" charset="0"/>
      </a:defRPr>
    </a:lvl2pPr>
    <a:lvl3pPr marL="914400" algn="l" rtl="0" fontAlgn="base">
      <a:spcBef>
        <a:spcPct val="0"/>
      </a:spcBef>
      <a:spcAft>
        <a:spcPct val="0"/>
      </a:spcAft>
      <a:defRPr kern="1200">
        <a:solidFill>
          <a:schemeClr val="tx1"/>
        </a:solidFill>
        <a:latin typeface="Times New Roman" pitchFamily="18" charset="0"/>
        <a:ea typeface="+mn-ea"/>
        <a:cs typeface="Arial" pitchFamily="34" charset="0"/>
      </a:defRPr>
    </a:lvl3pPr>
    <a:lvl4pPr marL="1371600" algn="l" rtl="0" fontAlgn="base">
      <a:spcBef>
        <a:spcPct val="0"/>
      </a:spcBef>
      <a:spcAft>
        <a:spcPct val="0"/>
      </a:spcAft>
      <a:defRPr kern="1200">
        <a:solidFill>
          <a:schemeClr val="tx1"/>
        </a:solidFill>
        <a:latin typeface="Times New Roman" pitchFamily="18" charset="0"/>
        <a:ea typeface="+mn-ea"/>
        <a:cs typeface="Arial" pitchFamily="34" charset="0"/>
      </a:defRPr>
    </a:lvl4pPr>
    <a:lvl5pPr marL="1828800" algn="l" rtl="0" fontAlgn="base">
      <a:spcBef>
        <a:spcPct val="0"/>
      </a:spcBef>
      <a:spcAft>
        <a:spcPct val="0"/>
      </a:spcAft>
      <a:defRPr kern="1200">
        <a:solidFill>
          <a:schemeClr val="tx1"/>
        </a:solidFill>
        <a:latin typeface="Times New Roman" pitchFamily="18" charset="0"/>
        <a:ea typeface="+mn-ea"/>
        <a:cs typeface="Arial" pitchFamily="34" charset="0"/>
      </a:defRPr>
    </a:lvl5pPr>
    <a:lvl6pPr marL="2286000" algn="l" defTabSz="914400" rtl="0" eaLnBrk="1" latinLnBrk="0" hangingPunct="1">
      <a:defRPr kern="1200">
        <a:solidFill>
          <a:schemeClr val="tx1"/>
        </a:solidFill>
        <a:latin typeface="Times New Roman" pitchFamily="18" charset="0"/>
        <a:ea typeface="+mn-ea"/>
        <a:cs typeface="Arial" pitchFamily="34" charset="0"/>
      </a:defRPr>
    </a:lvl6pPr>
    <a:lvl7pPr marL="2743200" algn="l" defTabSz="914400" rtl="0" eaLnBrk="1" latinLnBrk="0" hangingPunct="1">
      <a:defRPr kern="1200">
        <a:solidFill>
          <a:schemeClr val="tx1"/>
        </a:solidFill>
        <a:latin typeface="Times New Roman" pitchFamily="18" charset="0"/>
        <a:ea typeface="+mn-ea"/>
        <a:cs typeface="Arial" pitchFamily="34" charset="0"/>
      </a:defRPr>
    </a:lvl7pPr>
    <a:lvl8pPr marL="3200400" algn="l" defTabSz="914400" rtl="0" eaLnBrk="1" latinLnBrk="0" hangingPunct="1">
      <a:defRPr kern="1200">
        <a:solidFill>
          <a:schemeClr val="tx1"/>
        </a:solidFill>
        <a:latin typeface="Times New Roman" pitchFamily="18" charset="0"/>
        <a:ea typeface="+mn-ea"/>
        <a:cs typeface="Arial" pitchFamily="34" charset="0"/>
      </a:defRPr>
    </a:lvl8pPr>
    <a:lvl9pPr marL="3657600" algn="l" defTabSz="914400" rtl="0" eaLnBrk="1" latinLnBrk="0" hangingPunct="1">
      <a:defRPr kern="1200">
        <a:solidFill>
          <a:schemeClr val="tx1"/>
        </a:solidFill>
        <a:latin typeface="Times New Roman" pitchFamily="18" charset="0"/>
        <a:ea typeface="+mn-ea"/>
        <a:cs typeface="Arial" pitchFamily="34" charset="0"/>
      </a:defRPr>
    </a:lvl9pPr>
  </p:defaultTextStyle>
  <p:extLst>
    <p:ext uri="{521415D9-36F7-43E2-AB2F-B90AF26B5E84}">
      <p14:sectionLst xmlns:p14="http://schemas.microsoft.com/office/powerpoint/2010/main">
        <p14:section name="Default Section" id="{ACA042FB-D873-4C02-9C56-832ADD06E105}">
          <p14:sldIdLst>
            <p14:sldId id="752"/>
            <p14:sldId id="1405"/>
            <p14:sldId id="1599"/>
            <p14:sldId id="1851"/>
            <p14:sldId id="1850"/>
            <p14:sldId id="1844"/>
            <p14:sldId id="1845"/>
            <p14:sldId id="1835"/>
            <p14:sldId id="1836"/>
            <p14:sldId id="1840"/>
            <p14:sldId id="1841"/>
            <p14:sldId id="1842"/>
            <p14:sldId id="1852"/>
            <p14:sldId id="1853"/>
            <p14:sldId id="517"/>
            <p14:sldId id="587"/>
            <p14:sldId id="1843"/>
            <p14:sldId id="1846"/>
            <p14:sldId id="1847"/>
            <p14:sldId id="1848"/>
            <p14:sldId id="1849"/>
            <p14:sldId id="1406"/>
            <p14:sldId id="1591"/>
            <p14:sldId id="1592"/>
            <p14:sldId id="1593"/>
            <p14:sldId id="1408"/>
            <p14:sldId id="1620"/>
            <p14:sldId id="1598"/>
            <p14:sldId id="1855"/>
            <p14:sldId id="1854"/>
            <p14:sldId id="257"/>
            <p14:sldId id="258"/>
            <p14:sldId id="259"/>
            <p14:sldId id="1866"/>
            <p14:sldId id="1867"/>
            <p14:sldId id="1879"/>
            <p14:sldId id="1872"/>
            <p14:sldId id="1873"/>
            <p14:sldId id="1874"/>
            <p14:sldId id="1886"/>
            <p14:sldId id="1880"/>
            <p14:sldId id="1676"/>
            <p14:sldId id="1677"/>
            <p14:sldId id="1877"/>
            <p14:sldId id="1678"/>
            <p14:sldId id="1681"/>
            <p14:sldId id="1679"/>
            <p14:sldId id="1680"/>
            <p14:sldId id="1683"/>
            <p14:sldId id="1685"/>
            <p14:sldId id="1686"/>
            <p14:sldId id="1701"/>
            <p14:sldId id="1878"/>
          </p14:sldIdLst>
        </p14:section>
        <p14:section name="Untitled Section" id="{4CA24641-3E65-47DB-826B-2227C418181B}">
          <p14:sldIdLst/>
        </p14:section>
        <p14:section name="Untitled Section" id="{5C4589CD-0E57-4ACA-A180-1DE29AD12E7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gab Bhatta" initials="BB" lastIdx="2" clrIdx="0">
    <p:extLst>
      <p:ext uri="{19B8F6BF-5375-455C-9EA6-DF929625EA0E}">
        <p15:presenceInfo xmlns:p15="http://schemas.microsoft.com/office/powerpoint/2012/main" userId="327740b07aed180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3333FF"/>
    <a:srgbClr val="FF6600"/>
    <a:srgbClr val="FF00FF"/>
    <a:srgbClr val="6600CC"/>
    <a:srgbClr val="FFCCFF"/>
    <a:srgbClr val="87D078"/>
    <a:srgbClr val="3333CC"/>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6061" autoAdjust="0"/>
    <p:restoredTop sz="94881" autoAdjust="0"/>
  </p:normalViewPr>
  <p:slideViewPr>
    <p:cSldViewPr>
      <p:cViewPr varScale="1">
        <p:scale>
          <a:sx n="94" d="100"/>
          <a:sy n="94" d="100"/>
        </p:scale>
        <p:origin x="1742" y="72"/>
      </p:cViewPr>
      <p:guideLst>
        <p:guide orient="horz" pos="2160"/>
        <p:guide pos="2880"/>
      </p:guideLst>
    </p:cSldViewPr>
  </p:slideViewPr>
  <p:outlineViewPr>
    <p:cViewPr>
      <p:scale>
        <a:sx n="33" d="100"/>
        <a:sy n="33" d="100"/>
      </p:scale>
      <p:origin x="288" y="5170"/>
    </p:cViewPr>
    <p:sldLst>
      <p:sld r:id="rId1" collapse="1"/>
      <p:sld r:id="rId2" collapse="1"/>
      <p:sld r:id="rId3" collapse="1"/>
      <p:sld r:id="rId4" collapse="1"/>
      <p:sld r:id="rId5" collapse="1"/>
      <p:sld r:id="rId6" collapse="1"/>
      <p:sld r:id="rId7" collapse="1"/>
      <p:sld r:id="rId8" collapse="1"/>
      <p:sld r:id="rId9" collapse="1"/>
      <p:sld r:id="rId10" collapse="1"/>
      <p:sld r:id="rId11" collapse="1"/>
    </p:sldLst>
  </p:outlineViewPr>
  <p:notesTextViewPr>
    <p:cViewPr>
      <p:scale>
        <a:sx n="100" d="100"/>
        <a:sy n="100" d="100"/>
      </p:scale>
      <p:origin x="0" y="0"/>
    </p:cViewPr>
  </p:notesTextViewPr>
  <p:sorterViewPr>
    <p:cViewPr varScale="1">
      <p:scale>
        <a:sx n="1" d="1"/>
        <a:sy n="1" d="1"/>
      </p:scale>
      <p:origin x="0" y="-9259"/>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_rels/viewProps.xml.rels><?xml version="1.0" encoding="UTF-8" standalone="yes"?>
<Relationships xmlns="http://schemas.openxmlformats.org/package/2006/relationships"><Relationship Id="rId8" Type="http://schemas.openxmlformats.org/officeDocument/2006/relationships/slide" Target="slides/slide35.xml"/><Relationship Id="rId3" Type="http://schemas.openxmlformats.org/officeDocument/2006/relationships/slide" Target="slides/slide6.xml"/><Relationship Id="rId7" Type="http://schemas.openxmlformats.org/officeDocument/2006/relationships/slide" Target="slides/slide34.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15.xml"/><Relationship Id="rId11" Type="http://schemas.openxmlformats.org/officeDocument/2006/relationships/slide" Target="slides/slide40.xml"/><Relationship Id="rId5" Type="http://schemas.openxmlformats.org/officeDocument/2006/relationships/slide" Target="slides/slide14.xml"/><Relationship Id="rId10" Type="http://schemas.openxmlformats.org/officeDocument/2006/relationships/slide" Target="slides/slide39.xml"/><Relationship Id="rId4" Type="http://schemas.openxmlformats.org/officeDocument/2006/relationships/slide" Target="slides/slide13.xml"/><Relationship Id="rId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1741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1741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1741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2D014249-953F-4288-A762-08CD7CCC7D5B}"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4T13:26:09.491"/>
    </inkml:context>
    <inkml:brush xml:id="br0">
      <inkml:brushProperty name="width" value="0.025" units="cm"/>
      <inkml:brushProperty name="height" value="0.025" units="cm"/>
      <inkml:brushProperty name="color" value="#5B2D90"/>
    </inkml:brush>
  </inkml:definitions>
  <inkml:trace contextRef="#ctx0" brushRef="#br0">4345 1423 24575,'-1'6'0,"0"0"0,-1 0 0,0-1 0,0 1 0,0-1 0,-1 1 0,1-1 0,-1 0 0,0 0 0,0 0 0,0-1 0,-7 8 0,2-1 0,-21 26 0,-1-1 0,-1-2 0,-1-2 0,-2-1 0,0-3 0,-2-1 0,-40 22 0,-33 11 0,-131 47 0,173-78 0,25-10 0,-73 21 0,0-5 0,27-6 0,-11-8 0,-6 0 0,-172 45 0,48-29 0,-40 9 0,136-19 0,-74 13 0,-460 115 0,605-136 0,-269 99 0,262-88 0,23-11 0,-53 31 0,-48 30 0,-33 21 0,152-80 0,0 1 0,1 2 0,2 1 0,0 1 0,1 2 0,-38 56 0,49-64 0,-1 0 0,-18 40 0,28-51 0,0 0 0,1 0 0,0 1 0,1-1 0,0 1 0,0 0 0,1-1 0,-1 1 0,2 0 0,-1 14 0,1-14 0,0 5 0,1 0 0,0 0 0,0 0 0,5 20 0,-5-30 0,0 0 0,1 0 0,0 0 0,0-1 0,0 1 0,0-1 0,1 0 0,-1 0 0,1 0 0,0 0 0,0 0 0,0-1 0,0 1 0,0-1 0,1 0 0,5 3 0,21 13 0,0-1 0,0-2 0,38 12 0,-43-20 0,0-1 0,1-2 0,0-1 0,0-2 0,29-1 0,7-2 0,106-4 0,-130 1 0,0-1 0,52-18 0,-56 14 0,0 2 0,44-2 0,-66 8 0,46-8 0,-32 5 0,35-2 0,-52 7 0,-1 0 0,1 1 0,-1 0 0,1 1 0,-1 0 0,0 0 0,0 1 0,0 1 0,0-1 0,-1 2 0,0-1 0,0 1 0,0 1 0,0 0 0,9 11 0,-12-13 0,0-1 0,-1 1 0,1 0 0,-1 0 0,1 1 0,-1 0 0,-1-1 0,1 1 0,-1 0 0,1 1 0,-1-1 0,-1 0 0,1 1 0,-1-1 0,2 14 0,-3-10 0,0 1 0,-1-1 0,0 1 0,0-1 0,0 1 0,-1-1 0,-1 0 0,1 0 0,-7 15 0,6-14 0,0 0 0,0 0 0,1 0 0,1 1 0,-1 0 0,1 14 0,2 76 0,1-42 0,-2-19 0,10 237 0,-4-191 0,-3 95 0,5 76 0,8 22 0,28 53 0,20 14 0,-51-294 0,8 37 0,42 121 0,-50-176 0,1 4 0,1 0 0,31 58 0,6-8 0,14 23 0,73 165 0,-129-256 0,-2 2 0,0 0 0,0 0 0,-2 0 0,0 1 0,-2 0 0,0 1 0,-1-1 0,1 32 0,-4-28 0,-1 136 0,-1-143 0,-1-1 0,0 0 0,-1 0 0,0 0 0,-1-1 0,-9 23 0,-9 17 0,-88 215 0,81-207 0,-3-3 0,-40 62 0,31-62 0,-66 76 0,-61 50 0,-214 185 0,358-353 0,-52 34 0,67-50 0,1-1 0,-1-1 0,0 0 0,0-1 0,0 0 0,0-1 0,-1 0 0,1-1 0,-15 0 0,-18-5 0,67 5 0,-8-1 0,0 1 0,18 4 0,-31-4 0,38 10 0,0-2 0,74 4 0,-22-3 0,-5-1 0,286-9 0,-366-1 0,1 0 0,-1 0 0,0-1 0,0 0 0,-1-1 0,1 0 0,0-1 0,-1 0 0,1-1 0,-1 1 0,0-2 0,-1 1 0,1-1 0,9-11 0,7-10 0,-1-2 0,27-46 0,-13 19 0,19-16 0,-38 51 0,0-1 0,-1 0 0,-2-1 0,1-1 0,14-34 0,-22 40 0,0-1 0,0 0 0,-2-1 0,0 0 0,4-27 0,-7 35 0,1 0 0,0-1 0,1 1 0,8-18 0,6-23 0,-10 25 0,1-1 0,2 2 0,0 0 0,1 0 0,1 1 0,19-27 0,103-129 0,-88 123 0,25-27 0,-62 76 0,-1 1 0,1 1 0,1 0 0,-1 0 0,1 2 0,14-8 0,-17 10 0,0 0 0,0-1 0,0 0 0,-1 0 0,1-1 0,-1-1 0,-1 0 0,10-11 0,0-3 0,26-45 0,-37 58 0,1 1 0,0 0 0,0 0 0,1 1 0,-1 0 0,1 1 0,0 0 0,0 0 0,14-6 0,23-19 0,-5 0 0,0 3 0,49-26 0,-75 45 0,0 1 0,1 1 0,-1 0 0,1 1 0,0 0 0,0 2 0,1 0 0,22 0 0,53 3 0,-37-2 0,-1 4 0,92 16 0,-113-9 0,-15-4 0,1-1 0,26 3 0,-13-4 0,0 1 0,0 2 0,35 13 0,86 42 0,-57-20 0,185 99 0,-94-20 0,-15-9 0,155 42 0,-208-103 0,316 122 0,-312-140 0,-107-29 0,1-2 0,-1 0 0,1 0 0,-1-2 0,1 0 0,18-6 0,-30 7 0,-1-1 0,1 0 0,-1 0 0,1-1 0,-1 1 0,0-1 0,1 1 0,-1-1 0,0 0 0,0 0 0,0 0 0,0 0 0,0-1 0,0 1 0,0-1 0,-1 1 0,1-1 0,2-5 0,-4 6 0,1 0 0,-1 0 0,1 0 0,-1-1 0,0 1 0,1 0 0,-1 0 0,0 0 0,0-1 0,0 1 0,-1 0 0,1 0 0,0-1 0,-1 1 0,1 0 0,-1 0 0,1 0 0,-1 0 0,0 0 0,0 0 0,0 0 0,0 0 0,0 0 0,0 1 0,0-1 0,0 0 0,-1 1 0,-2-3 0,-18-23 0,0-1 0,2-1 0,0-2 0,-24-48 0,18 29 0,-41-87 0,38 60 0,-20-45 0,-42-49 0,-33-115 0,100 221 0,1-1 0,-22-107 0,39 141 0,2 0 0,1 1 0,0-45 0,7-97 0,-3 153 0,-1 5 0,1 0 0,0 0 0,1 0 0,0 0 0,1 1 0,0-1 0,1 1 0,0 0 0,1 0 0,0 0 0,1 1 0,0 0 0,14-22 0,-1 10 0,-5 5 0,1 0 0,0 2 0,23-22 0,118-121 0,9-8 0,-85 98 0,105-86 0,-147 128 0,1 1 0,0 3 0,2 2 0,48-18 0,-72 34 0,8-3 0,31-7 0,-48 15 0,-1 1 0,1 0 0,-1 1 0,1 0 0,-1 0 0,1 1 0,-1 0 0,0 0 0,8 4 0,-12-4 0,0 1 0,0 0 0,0 0 0,0 1 0,0-1 0,-1 1 0,1-1 0,-1 1 0,1 0 0,2 5 0,21 39 0,-13-24 0,-3-2 0,-1 0 0,0 0 0,9 36 0,0-1 0,-14-44 0,-1 1 0,-1 0 0,0 0 0,0 0 0,-1 0 0,-1 21 0,4 24 0,18 183 0,-18-192 0,-1-6 0,13 67 0,-15-104 0,1 0 0,0-1 0,0 1 0,1 0 0,-1-1 0,1 0 0,0 0 0,0 0 0,1 0 0,-1-1 0,1 1 0,6 5 0,6 4 0,32 23 0,-34-28 0,317 196 0,-228-145 0,-80-48 0,1-2 0,0 0 0,0-2 0,0-1 0,1-2 0,0-1 0,0-1 0,0-2 0,48-5 0,-70 4 0,-1 0 0,1-1 0,0 1 0,-1-1 0,1 1 0,-1-1 0,1 0 0,-1 0 0,0-1 0,1 1 0,-1 0 0,3-3 0,-5 3 0,1 0 0,-1 0 0,1 0 0,-1 0 0,1 0 0,-1 0 0,0 0 0,0 0 0,1 0 0,-1-1 0,0 1 0,0 0 0,0 0 0,0 0 0,0 0 0,0 0 0,0-1 0,0 1 0,0 0 0,0 0 0,-1 0 0,1 0 0,0 0 0,-1 0 0,1 0 0,0 0 0,-1 0 0,1 0 0,-1 0 0,1 0 0,-1 0 0,0 0 0,1 0 0,-1 0 0,-1 0 0,-11-20 0,7 13 0,1 1 0,0-1 0,1 0 0,0 0 0,0-1 0,0 0 0,-4-13 0,-12-65 0,-23-170 0,37 191 0,2 0 0,3 0 0,2-1 0,3 1 0,11-75 0,3 32 0,4 1 0,41-131 0,-54 202 0,0 0 0,-2-2 0,-1 1 0,4-66 0,-13-157 0,0 222 0,-1 1 0,-2-1 0,-1 1 0,-1 1 0,-2 0 0,-1 0 0,-1 1 0,-20-41 0,8 21 0,-3 1 0,-1 3 0,-2 0 0,-51-67 0,43 67 0,2-2 0,2-3 0,-30-63 0,57 101 0,-1 0 0,-5-24 0,7 25 0,1 1 0,-1 0 0,-10-19 0,-67-148 0,1-1 0,52 136 0,-1 1 0,-69-79 0,83 106 0,-48-54 0,32 33 0,-1 2 0,-66-60 0,83 84 0,-91-92 0,-72-64 0,140 136 0,2-2 0,-41-53 0,16 19 0,24 28 0,0-2 0,3-2 0,1-2 0,1-2 0,-39-83 0,57 101 0,2 0 0,0-1 0,3-1 0,0-1 0,1 0 0,2-1 0,2 0 0,0 0 0,-1-49 0,4 13 0,2-1 0,3 0 0,3 0 0,2 1 0,3 0 0,3 1 0,2 1 0,39-123 0,-20 102 0,-19 56 0,-1 0 0,-1-1 0,-2-1 0,11-67 0,-21 100 0,-1 1 0,0-1 0,0 0 0,0 1 0,-1-1 0,1 0 0,-1 1 0,0-1 0,-1 1 0,1 0 0,-1-1 0,1 1 0,-1 0 0,-1 0 0,1 0 0,0 1 0,-1-1 0,0 1 0,0-1 0,0 1 0,-5-4 0,-7-8 0,-1 1 0,-1 1 0,-29-19 0,6 4 0,4-1 0,19 14 0,0 2 0,-1 1 0,0 0 0,-20-8 0,37 20 0,0 1 0,0 0 0,0-1 0,0 1 0,0 0 0,0 0 0,0 0 0,0 0 0,0 0 0,0 0 0,0 0 0,0 1 0,0-1 0,0 0 0,0 1 0,0-1 0,0 1 0,0-1 0,0 1 0,0 0 0,1-1 0,-1 1 0,0 0 0,0 0 0,1 0 0,-1-1 0,0 1 0,1 0 0,-1 0 0,0 0 0,1 0 0,-1 1 0,1-1 0,0 0 0,-1 2 0,-2 6 0,1 0 0,0 0 0,-3 18 0,2-9 0,-5 22 0,-18 51 0,-10 38 0,5-34 0,-13 34 0,-12-6 0,-70 117 0,116-223 0,3-4 0,-97 166 0,86-155 0,-1 0 0,-1-2 0,-30 27 0,5-5 0,0-1 0,-20 21 0,6-2-1365,46-50-5461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4T13:26:20.352"/>
    </inkml:context>
    <inkml:brush xml:id="br0">
      <inkml:brushProperty name="width" value="0.025" units="cm"/>
      <inkml:brushProperty name="height" value="0.025" units="cm"/>
      <inkml:brushProperty name="color" value="#5B2D90"/>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4T13:26:20.726"/>
    </inkml:context>
    <inkml:brush xml:id="br0">
      <inkml:brushProperty name="width" value="0.025" units="cm"/>
      <inkml:brushProperty name="height" value="0.025" units="cm"/>
      <inkml:brushProperty name="color" value="#5B2D90"/>
    </inkml:brush>
  </inkml:definitions>
  <inkml:trace contextRef="#ctx0" brushRef="#br0">1 4 24575,'0'-3'0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4T13:26:21.450"/>
    </inkml:context>
    <inkml:brush xml:id="br0">
      <inkml:brushProperty name="width" value="0.025" units="cm"/>
      <inkml:brushProperty name="height" value="0.025" units="cm"/>
      <inkml:brushProperty name="color" value="#5B2D90"/>
    </inkml:brush>
  </inkml:definitions>
  <inkml:trace contextRef="#ctx0" brushRef="#br0">1 4 24575,'0'-3'0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4T13:26:21.802"/>
    </inkml:context>
    <inkml:brush xml:id="br0">
      <inkml:brushProperty name="width" value="0.025" units="cm"/>
      <inkml:brushProperty name="height" value="0.025" units="cm"/>
      <inkml:brushProperty name="color" value="#5B2D90"/>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5T14:29:40.144"/>
    </inkml:context>
    <inkml:brush xml:id="br0">
      <inkml:brushProperty name="width" value="0.025" units="cm"/>
      <inkml:brushProperty name="height" value="0.025" units="cm"/>
      <inkml:brushProperty name="color" value="#5B2D90"/>
    </inkml:brush>
  </inkml:definitions>
  <inkml:trace contextRef="#ctx0" brushRef="#br0">1956 609 24575,'-1'2'0,"1"1"0,-1-1 0,0 1 0,0-1 0,0 0 0,0 1 0,0-1 0,0 0 0,-1 0 0,1 0 0,0 0 0,-4 3 0,1 0 0,-9 11 0,0-1 0,-1 0 0,0-2 0,-2 1 0,1-2 0,-1-1 0,-18 10 0,-16 5 0,-58 19 0,78-32 0,11-5 0,-32 9 0,-1-2 0,12-3 0,-4-3 0,-4 0 0,-76 20 0,21-14 0,-18 5 0,61-8 0,-33 5 0,-208 49 0,273-58 0,-121 42 0,118-37 0,11-5 0,-25 14 0,-21 12 0,-15 9 0,68-34 0,1 0 0,0 2 0,0-1 0,1 2 0,0 0 0,-17 23 0,23-26 0,-2 0 0,-7 16 0,12-21 0,0 0 0,1 0 0,0 0 0,0 0 0,0 0 0,0 0 0,0 0 0,0 0 0,1 1 0,0 5 0,0-6 0,0 3 0,0-1 0,1 1 0,-1-1 0,3 9 0,-2-13 0,-1 0 0,1 0 0,0 0 0,0 0 0,0 0 0,-1 0 0,2 0 0,-1-1 0,0 1 0,0 0 0,1 0 0,-1-1 0,0 1 0,1-1 0,0 0 0,2 2 0,9 5 0,1-1 0,-1 0 0,18 5 0,-20-8 0,0-1 0,1-1 0,0 0 0,-1-2 0,14 1 0,3-2 0,48-1 0,-59 1 0,0-2 0,23-6 0,-24 5 0,-1 1 0,20-1 0,-30 3 0,22-2 0,-16 1 0,17-1 0,-24 4 0,-1-1 0,1 1 0,0 0 0,0 0 0,0 0 0,-1 1 0,1-1 0,0 2 0,-1-2 0,0 2 0,0-1 0,1 1 0,-1 0 0,0 0 0,4 4 0,-5-5 0,0 0 0,-1 0 0,1 0 0,-1 1 0,1-1 0,-1 1 0,0-1 0,1 0 0,-2 1 0,2 0 0,-1-1 0,-1 1 0,1 0 0,0 0 0,0 5 0,-1-4 0,0 1 0,-1-1 0,1 1 0,0-1 0,-1 1 0,0-1 0,0 1 0,0-1 0,-3 7 0,3-7 0,-1 1 0,1 0 0,0-1 0,0 1 0,1 1 0,-1 5 0,2 32 0,-1-17 0,0-9 0,5 102 0,-2-82 0,-2 41 0,3 33 0,3 8 0,13 24 0,8 5 0,-22-126 0,4 17 0,18 51 0,-22-75 0,0 2 0,1-1 0,14 26 0,2-4 0,7 10 0,32 70 0,-57-109 0,-2 1 0,1 0 0,0 0 0,-2-1 0,1 2 0,-1-1 0,0 1 0,-1-1 0,1 14 0,-2-12 0,-1 58 0,0-61 0,0-1 0,0 1 0,-1 0 0,0-1 0,0 0 0,-4 10 0,-5 7 0,-39 92 0,37-88 0,-2-2 0,-18 27 0,14-26 0,-29 32 0,-28 21 0,-97 79 0,162-151 0,-24 15 0,31-21 0,0-1 0,-1 0 0,1-1 0,-1 1 0,1-1 0,-1 0 0,0 0 0,1-1 0,-8 1 0,-7-3 0,30 2 0,-4 0 0,0 1 0,9 1 0,-15-2 0,17 5 0,1-1 0,33 1 0,-10 0 0,-3-2 0,129-3 0,-164 0 0,0 0 0,0-1 0,-1 0 0,1 1 0,-1-2 0,1 1 0,-1-1 0,0 1 0,1-2 0,-1 2 0,0-2 0,0 1 0,0-1 0,4-4 0,4-4 0,-1-2 0,12-19 0,-6 8 0,9-7 0,-18 22 0,1 0 0,-1 0 0,-1-1 0,1 0 0,6-15 0,-10 17 0,1 0 0,-1 0 0,-1-1 0,0 1 0,2-12 0,-3 15 0,0-1 0,1 1 0,0 0 0,3-8 0,3-10 0,-4 11 0,0 0 0,1 0 0,0 1 0,0-1 0,1 1 0,8-11 0,47-56 0,-40 53 0,12-12 0,-29 32 0,0 2 0,1-1 0,0 1 0,-1-1 0,1 2 0,6-4 0,-7 4 0,0 0 0,-1 0 0,1 0 0,-1 0 0,1-1 0,-1 0 0,-1 0 0,6-4 0,-1-2 0,12-19 0,-17 24 0,1 1 0,-1 0 0,1 0 0,0 1 0,0-1 0,0 1 0,0 0 0,0 0 0,7-3 0,10-8 0,-3 0 0,1 2 0,21-12 0,-33 20 0,0 0 0,0 0 0,0 1 0,0-1 0,1 1 0,-1 1 0,1 0 0,10-1 0,23 2 0,-16 0 0,-1 0 0,42 8 0,-51-4 0,-7-2 0,1 0 0,11 1 0,-5-2 0,-1 1 0,1 0 0,15 7 0,39 17 0,-26-9 0,84 43 0,-43-9 0,-6-3 0,69 17 0,-93-44 0,141 53 0,-139-60 0,-49-13 0,1-1 0,-1 1 0,1-1 0,-1 0 0,1-1 0,8-2 0,-14 3 0,0 0 0,1-1 0,-2 1 0,2-1 0,-1 1 0,0-1 0,0 0 0,0 1 0,0-1 0,0 0 0,0 0 0,-1 0 0,1 0 0,0 0 0,0 0 0,0 0 0,0 0 0,0-3 0,-1 3 0,1 1 0,-1-1 0,0 0 0,0 0 0,0 0 0,1 0 0,-1 0 0,0 0 0,0 0 0,0 0 0,-1 0 0,1 0 0,0 0 0,0 0 0,0 0 0,-1 0 0,1 1 0,0-1 0,-1 0 0,1 0 0,0 0 0,-1 0 0,1 0 0,-1 1 0,1-1 0,-1 0 0,0 1 0,0-2 0,-9-9 0,0-1 0,1-1 0,0 0 0,-11-21 0,8 13 0,-18-38 0,17 26 0,-9-19 0,-19-21 0,-15-49 0,45 94 0,1 0 0,-10-46 0,17 60 0,1 1 0,1-1 0,0-18 0,2-42 0,0 65 0,-1 3 0,0 0 0,1-1 0,0 1 0,0-1 0,0 1 0,0 0 0,1 0 0,0 0 0,0 0 0,0 0 0,1 1 0,0-1 0,6-9 0,-1 4 0,-1 3 0,-1-1 0,1 2 0,10-11 0,53-50 0,5-5 0,-39 43 0,47-37 0,-66 55 0,1 0 0,-1 1 0,2 1 0,21-7 0,-33 14 0,5-2 0,13-2 0,-22 6 0,1 1 0,-1-1 0,0 1 0,1 0 0,-1 0 0,1 1 0,-1-1 0,0 1 0,4 1 0,-6-2 0,0 1 0,1 0 0,-1 0 0,0 0 0,1 0 0,-1 0 0,0 0 0,0 0 0,0 1 0,2 1 0,8 17 0,-5-10 0,-1-1 0,-1 0 0,0 0 0,4 15 0,0 0 0,-6-19 0,-1 1 0,0-1 0,0 1 0,0-1 0,-1 1 0,0 9 0,2 9 0,8 79 0,-8-82 0,-1-2 0,6 28 0,-6-45 0,0 1 0,0-1 0,-1 1 0,2-1 0,-1 0 0,0 0 0,0 0 0,1 1 0,0-1 0,-1-1 0,1 2 0,2 1 0,3 2 0,15 10 0,-16-12 0,143 83 0,-102-61 0,-37-21 0,1-1 0,0 0 0,-1 0 0,1-1 0,0-1 0,1 0 0,-1-1 0,0-1 0,22-1 0,-32 1 0,0 0 0,1-1 0,-1 1 0,0 0 0,0 0 0,0-1 0,1 1 0,-2 0 0,1-1 0,1 0 0,-1 1 0,1-2 0,-2 2 0,0-1 0,0 1 0,1-1 0,-1 1 0,0 0 0,0-1 0,0 1 0,0-1 0,1 1 0,-1-1 0,0 1 0,0-1 0,0 1 0,0-1 0,0 1 0,0-1 0,0 1 0,0-1 0,0 1 0,0-1 0,-1 1 0,1-1 0,0 1 0,0 0 0,0-1 0,0 1 0,-1-1 0,1 1 0,0-1 0,0 1 0,-1 0 0,1-1 0,0 1 0,-1-1 0,1 1 0,-6-9 0,3 6 0,1 0 0,0-1 0,0 1 0,0-1 0,0 0 0,0 1 0,-1-7 0,-6-27 0,-11-73 0,18 82 0,0 0 0,1 0 0,2-1 0,1 1 0,4-33 0,3 15 0,0 0 0,20-56 0,-25 86 0,0 0 0,-1-1 0,0 1 0,1-28 0,-5-68 0,0 95 0,-1 1 0,-1-1 0,0 1 0,-1 0 0,0 1 0,-1-1 0,-1 0 0,-8-17 0,3 10 0,-1-1 0,-1 2 0,0 0 0,-23-29 0,18 28 0,2 0 0,1-1 0,-14-27 0,26 43 0,-1 0 0,-2-11 0,4 11 0,0 1 0,-1 0 0,-4-8 0,-31-64 0,1 0 0,24 58 0,-1 0 0,-31-33 0,37 45 0,-21-23 0,14 14 0,0 1 0,-30-26 0,37 36 0,-40-39 0,-33-27 0,63 57 0,0 0 0,-17-23 0,7 8 0,10 13 0,0-2 0,2-1 0,0 0 0,1-1 0,-18-36 0,26 44 0,1-1 0,-1 0 0,3 0 0,-1-1 0,0 0 0,1 0 0,2 0 0,-1-1 0,0-20 0,2 6 0,0-1 0,2 0 0,1-1 0,1 2 0,2-1 0,1 1 0,1 0 0,17-52 0,-9 43 0,-8 24 0,-1 1 0,0-2 0,-1 1 0,5-30 0,-10 44 0,0 0 0,0-1 0,0 0 0,0 1 0,0 0 0,0-1 0,-1 1 0,1 0 0,-1-1 0,1 1 0,-1 0 0,0 0 0,0-1 0,0 1 0,0 0 0,0 0 0,0 0 0,0 1 0,-1-2 0,1 2 0,-3-3 0,-3-3 0,0 1 0,0 0 0,-14-8 0,3 2 0,2-1 0,8 6 0,0 1 0,0 0 0,0 1 0,-9-4 0,17 8 0,-1 1 0,1 0 0,-1 0 0,1 0 0,-1 0 0,1 0 0,0 0 0,-1 0 0,1 0 0,-1 0 0,1 0 0,-1 0 0,1 0 0,-1 0 0,1 1 0,-1-1 0,1 0 0,0 0 0,-1 1 0,1-1 0,0 0 0,-1 1 0,1-1 0,-1 0 0,1 1 0,0-1 0,-1 0 0,1 1 0,0-1 0,0 1 0,0-1 0,-1 1 0,1-1 0,0 1 0,0 0 0,-2 3 0,1 0 0,0 0 0,-1 7 0,1-3 0,-3 9 0,-7 22 0,-6 16 0,3-15 0,-5 16 0,-7-4 0,-30 51 0,51-96 0,2-1 0,-44 70 0,39-66 0,0 1 0,-1-2 0,-14 12 0,3-2 0,0-1 0,-10 9 0,4 0-1365,20-22-5461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1536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2345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36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1536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9283619A-EC5D-46A4-B76C-520781A547E1}"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p:txBody>
          <a:bodyPr/>
          <a:lstStyle/>
          <a:p>
            <a:pPr>
              <a:defRPr/>
            </a:pPr>
            <a:fld id="{01DFAD42-C2D5-4C10-8D0E-B1E0E66C30E5}" type="slidenum">
              <a:rPr lang="en-US" smtClean="0"/>
              <a:pPr>
                <a:defRPr/>
              </a:pPr>
              <a:t>1</a:t>
            </a:fld>
            <a:endParaRPr lang="en-US" dirty="0"/>
          </a:p>
        </p:txBody>
      </p:sp>
      <p:sp>
        <p:nvSpPr>
          <p:cNvPr id="235523" name="Rectangle 1026"/>
          <p:cNvSpPr>
            <a:spLocks noGrp="1" noRot="1" noChangeAspect="1" noChangeArrowheads="1" noTextEdit="1"/>
          </p:cNvSpPr>
          <p:nvPr>
            <p:ph type="sldImg"/>
          </p:nvPr>
        </p:nvSpPr>
        <p:spPr>
          <a:solidFill>
            <a:srgbClr val="FFFFFF"/>
          </a:solidFill>
          <a:ln/>
        </p:spPr>
      </p:sp>
      <p:sp>
        <p:nvSpPr>
          <p:cNvPr id="235524" name="Rectangle 1027"/>
          <p:cNvSpPr>
            <a:spLocks noGrp="1" noChangeArrowheads="1"/>
          </p:cNvSpPr>
          <p:nvPr>
            <p:ph type="body" idx="1"/>
          </p:nvPr>
        </p:nvSpPr>
        <p:spPr>
          <a:solidFill>
            <a:srgbClr val="FFFFFF"/>
          </a:solidFill>
          <a:ln>
            <a:solidFill>
              <a:srgbClr val="000000"/>
            </a:solidFill>
          </a:ln>
        </p:spPr>
        <p:txBody>
          <a:bodyPr/>
          <a:lstStyle/>
          <a:p>
            <a:r>
              <a:rPr lang="en-US" dirty="0"/>
              <a:t>Good Morning! </a:t>
            </a:r>
          </a:p>
          <a:p>
            <a:r>
              <a:rPr lang="en-US" dirty="0"/>
              <a:t>The title of today’s talk is “On some Planar Partitioning Problems”.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727D74C-5957-4072-B237-04A5E640C2E4}" type="slidenum">
              <a:rPr kumimoji="0" lang="en-US" sz="1200" b="0" i="0" u="none" strike="noStrike" kern="1200" cap="none" spc="0" normalizeH="0" baseline="0" noProof="0">
                <a:ln>
                  <a:noFill/>
                </a:ln>
                <a:solidFill>
                  <a:prstClr val="black"/>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Times New Roman" pitchFamily="18" charset="0"/>
              <a:ea typeface="+mn-ea"/>
              <a:cs typeface="+mn-cs"/>
            </a:endParaRPr>
          </a:p>
        </p:txBody>
      </p:sp>
      <p:sp>
        <p:nvSpPr>
          <p:cNvPr id="236547" name="Rectangle 1026"/>
          <p:cNvSpPr>
            <a:spLocks noGrp="1" noRot="1" noChangeAspect="1" noChangeArrowheads="1" noTextEdit="1"/>
          </p:cNvSpPr>
          <p:nvPr>
            <p:ph type="sldImg"/>
          </p:nvPr>
        </p:nvSpPr>
        <p:spPr>
          <a:solidFill>
            <a:srgbClr val="FFFFFF"/>
          </a:solidFill>
          <a:ln/>
        </p:spPr>
      </p:sp>
      <p:sp>
        <p:nvSpPr>
          <p:cNvPr id="236548" name="Rectangle 1027"/>
          <p:cNvSpPr>
            <a:spLocks noGrp="1" noChangeArrowheads="1"/>
          </p:cNvSpPr>
          <p:nvPr>
            <p:ph type="body" idx="1"/>
          </p:nvPr>
        </p:nvSpPr>
        <p:spPr>
          <a:solidFill>
            <a:srgbClr val="FFFFFF"/>
          </a:solidFill>
          <a:ln>
            <a:solidFill>
              <a:srgbClr val="000000"/>
            </a:solidFill>
          </a:ln>
        </p:spPr>
        <p:txBody>
          <a:bodyPr/>
          <a:lstStyle/>
          <a:p>
            <a:r>
              <a:rPr lang="en-US" dirty="0"/>
              <a:t>Good Morning! </a:t>
            </a:r>
          </a:p>
          <a:p>
            <a:r>
              <a:rPr lang="en-US" dirty="0"/>
              <a:t>The title of today’s talk is “On some Planar Partitioning Problems”.</a:t>
            </a:r>
          </a:p>
        </p:txBody>
      </p:sp>
    </p:spTree>
    <p:extLst>
      <p:ext uri="{BB962C8B-B14F-4D97-AF65-F5344CB8AC3E}">
        <p14:creationId xmlns:p14="http://schemas.microsoft.com/office/powerpoint/2010/main" val="4254110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F9EE0E6-7028-4092-920C-43B8426DE1E3}"/>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E55A380-B261-47B3-B11C-CD21CA18D051}"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01410" name="Rectangle 2">
            <a:extLst>
              <a:ext uri="{FF2B5EF4-FFF2-40B4-BE49-F238E27FC236}">
                <a16:creationId xmlns:a16="http://schemas.microsoft.com/office/drawing/2014/main" id="{D4BA04DA-A47D-41B1-8072-A4D29CF5B6E5}"/>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01411" name="Rectangle 3">
            <a:extLst>
              <a:ext uri="{FF2B5EF4-FFF2-40B4-BE49-F238E27FC236}">
                <a16:creationId xmlns:a16="http://schemas.microsoft.com/office/drawing/2014/main" id="{4329B9E9-1598-4B4A-91C8-430C05F8E8B5}"/>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50D2831-B2BC-4DE1-8FB5-118A71A1A6D3}"/>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C011A9B-4DC4-42E7-86CB-BC48DBCB576D}"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77538" name="Rectangle 2">
            <a:extLst>
              <a:ext uri="{FF2B5EF4-FFF2-40B4-BE49-F238E27FC236}">
                <a16:creationId xmlns:a16="http://schemas.microsoft.com/office/drawing/2014/main" id="{D6B37B13-5B59-46EC-B904-BD83EE8A82E7}"/>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77539" name="Rectangle 3">
            <a:extLst>
              <a:ext uri="{FF2B5EF4-FFF2-40B4-BE49-F238E27FC236}">
                <a16:creationId xmlns:a16="http://schemas.microsoft.com/office/drawing/2014/main" id="{8BDB2ADA-2316-46C9-AA88-8BD17648DC46}"/>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52079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283619A-EC5D-46A4-B76C-520781A547E1}"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874662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283619A-EC5D-46A4-B76C-520781A547E1}"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019593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283619A-EC5D-46A4-B76C-520781A547E1}"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207552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283619A-EC5D-46A4-B76C-520781A547E1}" type="slidenum">
              <a:rPr lang="en-US" smtClean="0"/>
              <a:pPr>
                <a:defRPr/>
              </a:pPr>
              <a:t>23</a:t>
            </a:fld>
            <a:endParaRPr lang="en-US"/>
          </a:p>
        </p:txBody>
      </p:sp>
    </p:spTree>
    <p:extLst>
      <p:ext uri="{BB962C8B-B14F-4D97-AF65-F5344CB8AC3E}">
        <p14:creationId xmlns:p14="http://schemas.microsoft.com/office/powerpoint/2010/main" val="2564063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283619A-EC5D-46A4-B76C-520781A547E1}" type="slidenum">
              <a:rPr lang="en-US" smtClean="0"/>
              <a:pPr>
                <a:defRPr/>
              </a:pPr>
              <a:t>24</a:t>
            </a:fld>
            <a:endParaRPr lang="en-US"/>
          </a:p>
        </p:txBody>
      </p:sp>
    </p:spTree>
    <p:extLst>
      <p:ext uri="{BB962C8B-B14F-4D97-AF65-F5344CB8AC3E}">
        <p14:creationId xmlns:p14="http://schemas.microsoft.com/office/powerpoint/2010/main" val="307970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283619A-EC5D-46A4-B76C-520781A547E1}" type="slidenum">
              <a:rPr lang="en-US" smtClean="0"/>
              <a:pPr>
                <a:defRPr/>
              </a:pPr>
              <a:t>25</a:t>
            </a:fld>
            <a:endParaRPr lang="en-US"/>
          </a:p>
        </p:txBody>
      </p:sp>
    </p:spTree>
    <p:extLst>
      <p:ext uri="{BB962C8B-B14F-4D97-AF65-F5344CB8AC3E}">
        <p14:creationId xmlns:p14="http://schemas.microsoft.com/office/powerpoint/2010/main" val="1461146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283619A-EC5D-46A4-B76C-520781A547E1}"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323379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p:txBody>
          <a:bodyPr/>
          <a:lstStyle/>
          <a:p>
            <a:pPr>
              <a:defRPr/>
            </a:pPr>
            <a:fld id="{C727D74C-5957-4072-B237-04A5E640C2E4}" type="slidenum">
              <a:rPr lang="en-US">
                <a:solidFill>
                  <a:prstClr val="black"/>
                </a:solidFill>
              </a:rPr>
              <a:pPr>
                <a:defRPr/>
              </a:pPr>
              <a:t>2</a:t>
            </a:fld>
            <a:endParaRPr lang="en-US" dirty="0">
              <a:solidFill>
                <a:prstClr val="black"/>
              </a:solidFill>
            </a:endParaRPr>
          </a:p>
        </p:txBody>
      </p:sp>
      <p:sp>
        <p:nvSpPr>
          <p:cNvPr id="236547" name="Rectangle 1026"/>
          <p:cNvSpPr>
            <a:spLocks noGrp="1" noRot="1" noChangeAspect="1" noChangeArrowheads="1" noTextEdit="1"/>
          </p:cNvSpPr>
          <p:nvPr>
            <p:ph type="sldImg"/>
          </p:nvPr>
        </p:nvSpPr>
        <p:spPr>
          <a:solidFill>
            <a:srgbClr val="FFFFFF"/>
          </a:solidFill>
          <a:ln/>
        </p:spPr>
      </p:sp>
      <p:sp>
        <p:nvSpPr>
          <p:cNvPr id="236548" name="Rectangle 1027"/>
          <p:cNvSpPr>
            <a:spLocks noGrp="1" noChangeArrowheads="1"/>
          </p:cNvSpPr>
          <p:nvPr>
            <p:ph type="body" idx="1"/>
          </p:nvPr>
        </p:nvSpPr>
        <p:spPr>
          <a:solidFill>
            <a:srgbClr val="FFFFFF"/>
          </a:solidFill>
          <a:ln>
            <a:solidFill>
              <a:srgbClr val="000000"/>
            </a:solidFill>
          </a:ln>
        </p:spPr>
        <p:txBody>
          <a:bodyPr/>
          <a:lstStyle/>
          <a:p>
            <a:r>
              <a:rPr lang="en-US" dirty="0"/>
              <a:t>Good Morning! </a:t>
            </a:r>
          </a:p>
          <a:p>
            <a:r>
              <a:rPr lang="en-US" dirty="0"/>
              <a:t>The title of today’s talk is “On some Planar Partitioning Problems”.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283619A-EC5D-46A4-B76C-520781A547E1}"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680503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1DFAD42-C2D5-4C10-8D0E-B1E0E66C30E5}"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US"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235523" name="Rectangle 1026"/>
          <p:cNvSpPr>
            <a:spLocks noGrp="1" noRot="1" noChangeAspect="1" noChangeArrowheads="1" noTextEdit="1"/>
          </p:cNvSpPr>
          <p:nvPr>
            <p:ph type="sldImg"/>
          </p:nvPr>
        </p:nvSpPr>
        <p:spPr>
          <a:solidFill>
            <a:srgbClr val="FFFFFF"/>
          </a:solidFill>
          <a:ln/>
        </p:spPr>
      </p:sp>
      <p:sp>
        <p:nvSpPr>
          <p:cNvPr id="235524" name="Rectangle 1027"/>
          <p:cNvSpPr>
            <a:spLocks noGrp="1" noChangeArrowheads="1"/>
          </p:cNvSpPr>
          <p:nvPr>
            <p:ph type="body" idx="1"/>
          </p:nvPr>
        </p:nvSpPr>
        <p:spPr>
          <a:solidFill>
            <a:srgbClr val="FFFFFF"/>
          </a:solidFill>
          <a:ln>
            <a:solidFill>
              <a:srgbClr val="000000"/>
            </a:solidFill>
          </a:ln>
        </p:spPr>
        <p:txBody>
          <a:bodyPr/>
          <a:lstStyle/>
          <a:p>
            <a:r>
              <a:rPr lang="en-US" dirty="0"/>
              <a:t>Good Morning! </a:t>
            </a:r>
          </a:p>
          <a:p>
            <a:r>
              <a:rPr lang="en-US" dirty="0"/>
              <a:t>The title of today’s talk is “On some Planar Partitioning Problems”.</a:t>
            </a:r>
          </a:p>
        </p:txBody>
      </p:sp>
    </p:spTree>
    <p:extLst>
      <p:ext uri="{BB962C8B-B14F-4D97-AF65-F5344CB8AC3E}">
        <p14:creationId xmlns:p14="http://schemas.microsoft.com/office/powerpoint/2010/main" val="3091876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727D74C-5957-4072-B237-04A5E640C2E4}" type="slidenum">
              <a:rPr kumimoji="0" lang="en-US" sz="1200" b="0" i="0" u="none" strike="noStrike" kern="1200" cap="none" spc="0" normalizeH="0" baseline="0" noProof="0">
                <a:ln>
                  <a:noFill/>
                </a:ln>
                <a:solidFill>
                  <a:prstClr val="black"/>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Times New Roman" pitchFamily="18" charset="0"/>
              <a:ea typeface="+mn-ea"/>
              <a:cs typeface="+mn-cs"/>
            </a:endParaRPr>
          </a:p>
        </p:txBody>
      </p:sp>
      <p:sp>
        <p:nvSpPr>
          <p:cNvPr id="236547" name="Rectangle 1026"/>
          <p:cNvSpPr>
            <a:spLocks noGrp="1" noRot="1" noChangeAspect="1" noChangeArrowheads="1" noTextEdit="1"/>
          </p:cNvSpPr>
          <p:nvPr>
            <p:ph type="sldImg"/>
          </p:nvPr>
        </p:nvSpPr>
        <p:spPr>
          <a:solidFill>
            <a:srgbClr val="FFFFFF"/>
          </a:solidFill>
          <a:ln/>
        </p:spPr>
      </p:sp>
      <p:sp>
        <p:nvSpPr>
          <p:cNvPr id="236548" name="Rectangle 1027"/>
          <p:cNvSpPr>
            <a:spLocks noGrp="1" noChangeArrowheads="1"/>
          </p:cNvSpPr>
          <p:nvPr>
            <p:ph type="body" idx="1"/>
          </p:nvPr>
        </p:nvSpPr>
        <p:spPr>
          <a:solidFill>
            <a:srgbClr val="FFFFFF"/>
          </a:solidFill>
          <a:ln>
            <a:solidFill>
              <a:srgbClr val="000000"/>
            </a:solidFill>
          </a:ln>
        </p:spPr>
        <p:txBody>
          <a:bodyPr/>
          <a:lstStyle/>
          <a:p>
            <a:r>
              <a:rPr lang="en-US" dirty="0"/>
              <a:t>Good Morning! </a:t>
            </a:r>
          </a:p>
          <a:p>
            <a:r>
              <a:rPr lang="en-US" dirty="0"/>
              <a:t>The title of today’s talk is “On some Planar Partitioning Problems”.</a:t>
            </a:r>
          </a:p>
        </p:txBody>
      </p:sp>
    </p:spTree>
    <p:extLst>
      <p:ext uri="{BB962C8B-B14F-4D97-AF65-F5344CB8AC3E}">
        <p14:creationId xmlns:p14="http://schemas.microsoft.com/office/powerpoint/2010/main" val="2758580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283619A-EC5D-46A4-B76C-520781A547E1}"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948366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hdr" sz="quarter" idx="4294967295"/>
          </p:nvPr>
        </p:nvSpPr>
        <p:spPr bwMode="auto">
          <a:xfrm>
            <a:off x="0" y="0"/>
            <a:ext cx="2971800" cy="457200"/>
          </a:xfrm>
          <a:prstGeom prst="rect">
            <a:avLst/>
          </a:prstGeom>
          <a:noFill/>
          <a:ln>
            <a:miter lim="800000"/>
            <a:headEnd/>
            <a:tailEnd/>
          </a:ln>
        </p:spPr>
        <p:txBody>
          <a:bodyPr lIns="84408" tIns="42204" rIns="84408" bIns="42204"/>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sz="2400" b="0" i="0" u="none" strike="noStrike" kern="1200" cap="none" spc="0" normalizeH="0" baseline="0" noProof="0">
                <a:ln>
                  <a:noFill/>
                </a:ln>
                <a:solidFill>
                  <a:srgbClr val="000000"/>
                </a:solidFill>
                <a:effectLst/>
                <a:uLnTx/>
                <a:uFillTx/>
                <a:latin typeface="Times New Roman" pitchFamily="18" charset="0"/>
                <a:ea typeface="+mn-ea"/>
                <a:cs typeface="+mn-cs"/>
              </a:rPr>
              <a:t>Morgan Kaufmann Publishers</a:t>
            </a:r>
          </a:p>
        </p:txBody>
      </p:sp>
      <p:sp>
        <p:nvSpPr>
          <p:cNvPr id="106499" name="Rectangle 3"/>
          <p:cNvSpPr>
            <a:spLocks noGrp="1" noChangeArrowheads="1"/>
          </p:cNvSpPr>
          <p:nvPr>
            <p:ph type="dt" sz="quarter" idx="4294967295"/>
          </p:nvPr>
        </p:nvSpPr>
        <p:spPr bwMode="auto">
          <a:xfrm>
            <a:off x="3884613" y="0"/>
            <a:ext cx="2971800" cy="457200"/>
          </a:xfrm>
          <a:prstGeom prst="rect">
            <a:avLst/>
          </a:prstGeom>
          <a:noFill/>
          <a:ln>
            <a:miter lim="800000"/>
            <a:headEnd/>
            <a:tailEnd/>
          </a:ln>
        </p:spPr>
        <p:txBody>
          <a:bodyPr lIns="84408" tIns="42204" rIns="84408" bIns="42204"/>
          <a:lstStyle/>
          <a:p>
            <a:pPr marL="0" marR="0" lvl="0" indent="0" algn="l" defTabSz="914400" rtl="0" eaLnBrk="0" fontAlgn="base" latinLnBrk="0" hangingPunct="0">
              <a:lnSpc>
                <a:spcPct val="100000"/>
              </a:lnSpc>
              <a:spcBef>
                <a:spcPct val="0"/>
              </a:spcBef>
              <a:spcAft>
                <a:spcPct val="0"/>
              </a:spcAft>
              <a:buClrTx/>
              <a:buSzTx/>
              <a:buFontTx/>
              <a:buNone/>
              <a:tabLst/>
              <a:defRPr/>
            </a:pPr>
            <a:fld id="{2D80BB7A-C573-47E5-A32A-4015A1BA0980}" type="datetime3">
              <a:rPr kumimoji="0" lang="en-AU" sz="24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12 January, 2022</a:t>
            </a:fld>
            <a:endParaRPr kumimoji="0" lang="en-AU"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06500"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lIns="84408" tIns="42204" rIns="84408" bIns="42204"/>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sz="2400" b="0" i="0" u="none" strike="noStrike" kern="1200" cap="none" spc="0" normalizeH="0" baseline="0" noProof="0">
                <a:ln>
                  <a:noFill/>
                </a:ln>
                <a:solidFill>
                  <a:srgbClr val="000000"/>
                </a:solidFill>
                <a:effectLst/>
                <a:uLnTx/>
                <a:uFillTx/>
                <a:latin typeface="Times New Roman" pitchFamily="18" charset="0"/>
                <a:ea typeface="+mn-ea"/>
                <a:cs typeface="+mn-cs"/>
              </a:rPr>
              <a:t>Chapter 3 — Arithmetic for Computers</a:t>
            </a:r>
          </a:p>
        </p:txBody>
      </p:sp>
      <p:sp>
        <p:nvSpPr>
          <p:cNvPr id="106501"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lIns="84408" tIns="42204" rIns="84408" bIns="42204"/>
          <a:lstStyle/>
          <a:p>
            <a:pPr marL="0" marR="0" lvl="0" indent="0" algn="l" defTabSz="914400" rtl="0" eaLnBrk="0" fontAlgn="base" latinLnBrk="0" hangingPunct="0">
              <a:lnSpc>
                <a:spcPct val="100000"/>
              </a:lnSpc>
              <a:spcBef>
                <a:spcPct val="0"/>
              </a:spcBef>
              <a:spcAft>
                <a:spcPct val="0"/>
              </a:spcAft>
              <a:buClrTx/>
              <a:buSzTx/>
              <a:buFontTx/>
              <a:buNone/>
              <a:tabLst/>
              <a:defRPr/>
            </a:pPr>
            <a:fld id="{CCBF8BD9-26BF-4D42-B064-BDA628BB5997}" type="slidenum">
              <a:rPr kumimoji="0" lang="en-AU" sz="24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38</a:t>
            </a:fld>
            <a:endParaRPr kumimoji="0" lang="en-AU"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06502" name="Rectangle 2"/>
          <p:cNvSpPr>
            <a:spLocks noGrp="1" noRot="1" noChangeAspect="1" noChangeArrowheads="1" noTextEdit="1"/>
          </p:cNvSpPr>
          <p:nvPr>
            <p:ph type="sldImg"/>
          </p:nvPr>
        </p:nvSpPr>
        <p:spPr>
          <a:xfrm>
            <a:off x="1150938" y="692150"/>
            <a:ext cx="4556125" cy="3416300"/>
          </a:xfrm>
          <a:ln/>
        </p:spPr>
      </p:sp>
      <p:sp>
        <p:nvSpPr>
          <p:cNvPr id="106503" name="Rectangle 3"/>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2714519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hdr" sz="quarter" idx="4294967295"/>
          </p:nvPr>
        </p:nvSpPr>
        <p:spPr bwMode="auto">
          <a:xfrm>
            <a:off x="0" y="0"/>
            <a:ext cx="2971800" cy="457200"/>
          </a:xfrm>
          <a:prstGeom prst="rect">
            <a:avLst/>
          </a:prstGeom>
          <a:noFill/>
          <a:ln>
            <a:miter lim="800000"/>
            <a:headEnd/>
            <a:tailEnd/>
          </a:ln>
        </p:spPr>
        <p:txBody>
          <a:bodyPr lIns="84408" tIns="42204" rIns="84408" bIns="42204"/>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sz="2400" b="0" i="0" u="none" strike="noStrike" kern="1200" cap="none" spc="0" normalizeH="0" baseline="0" noProof="0">
                <a:ln>
                  <a:noFill/>
                </a:ln>
                <a:solidFill>
                  <a:srgbClr val="000000"/>
                </a:solidFill>
                <a:effectLst/>
                <a:uLnTx/>
                <a:uFillTx/>
                <a:latin typeface="Times New Roman" pitchFamily="18" charset="0"/>
                <a:ea typeface="+mn-ea"/>
                <a:cs typeface="+mn-cs"/>
              </a:rPr>
              <a:t>Morgan Kaufmann Publishers</a:t>
            </a:r>
          </a:p>
        </p:txBody>
      </p:sp>
      <p:sp>
        <p:nvSpPr>
          <p:cNvPr id="106499" name="Rectangle 3"/>
          <p:cNvSpPr>
            <a:spLocks noGrp="1" noChangeArrowheads="1"/>
          </p:cNvSpPr>
          <p:nvPr>
            <p:ph type="dt" sz="quarter" idx="4294967295"/>
          </p:nvPr>
        </p:nvSpPr>
        <p:spPr bwMode="auto">
          <a:xfrm>
            <a:off x="3884613" y="0"/>
            <a:ext cx="2971800" cy="457200"/>
          </a:xfrm>
          <a:prstGeom prst="rect">
            <a:avLst/>
          </a:prstGeom>
          <a:noFill/>
          <a:ln>
            <a:miter lim="800000"/>
            <a:headEnd/>
            <a:tailEnd/>
          </a:ln>
        </p:spPr>
        <p:txBody>
          <a:bodyPr lIns="84408" tIns="42204" rIns="84408" bIns="42204"/>
          <a:lstStyle/>
          <a:p>
            <a:pPr marL="0" marR="0" lvl="0" indent="0" algn="l" defTabSz="914400" rtl="0" eaLnBrk="0" fontAlgn="base" latinLnBrk="0" hangingPunct="0">
              <a:lnSpc>
                <a:spcPct val="100000"/>
              </a:lnSpc>
              <a:spcBef>
                <a:spcPct val="0"/>
              </a:spcBef>
              <a:spcAft>
                <a:spcPct val="0"/>
              </a:spcAft>
              <a:buClrTx/>
              <a:buSzTx/>
              <a:buFontTx/>
              <a:buNone/>
              <a:tabLst/>
              <a:defRPr/>
            </a:pPr>
            <a:fld id="{2D80BB7A-C573-47E5-A32A-4015A1BA0980}" type="datetime3">
              <a:rPr kumimoji="0" lang="en-AU" sz="24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12 January, 2022</a:t>
            </a:fld>
            <a:endParaRPr kumimoji="0" lang="en-AU"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06500"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lIns="84408" tIns="42204" rIns="84408" bIns="42204"/>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sz="2400" b="0" i="0" u="none" strike="noStrike" kern="1200" cap="none" spc="0" normalizeH="0" baseline="0" noProof="0">
                <a:ln>
                  <a:noFill/>
                </a:ln>
                <a:solidFill>
                  <a:srgbClr val="000000"/>
                </a:solidFill>
                <a:effectLst/>
                <a:uLnTx/>
                <a:uFillTx/>
                <a:latin typeface="Times New Roman" pitchFamily="18" charset="0"/>
                <a:ea typeface="+mn-ea"/>
                <a:cs typeface="+mn-cs"/>
              </a:rPr>
              <a:t>Chapter 3 — Arithmetic for Computers</a:t>
            </a:r>
          </a:p>
        </p:txBody>
      </p:sp>
      <p:sp>
        <p:nvSpPr>
          <p:cNvPr id="106501"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lIns="84408" tIns="42204" rIns="84408" bIns="42204"/>
          <a:lstStyle/>
          <a:p>
            <a:pPr marL="0" marR="0" lvl="0" indent="0" algn="l" defTabSz="914400" rtl="0" eaLnBrk="0" fontAlgn="base" latinLnBrk="0" hangingPunct="0">
              <a:lnSpc>
                <a:spcPct val="100000"/>
              </a:lnSpc>
              <a:spcBef>
                <a:spcPct val="0"/>
              </a:spcBef>
              <a:spcAft>
                <a:spcPct val="0"/>
              </a:spcAft>
              <a:buClrTx/>
              <a:buSzTx/>
              <a:buFontTx/>
              <a:buNone/>
              <a:tabLst/>
              <a:defRPr/>
            </a:pPr>
            <a:fld id="{CCBF8BD9-26BF-4D42-B064-BDA628BB5997}" type="slidenum">
              <a:rPr kumimoji="0" lang="en-AU" sz="24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39</a:t>
            </a:fld>
            <a:endParaRPr kumimoji="0" lang="en-AU"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06502" name="Rectangle 2"/>
          <p:cNvSpPr>
            <a:spLocks noGrp="1" noRot="1" noChangeAspect="1" noChangeArrowheads="1" noTextEdit="1"/>
          </p:cNvSpPr>
          <p:nvPr>
            <p:ph type="sldImg"/>
          </p:nvPr>
        </p:nvSpPr>
        <p:spPr>
          <a:xfrm>
            <a:off x="1150938" y="692150"/>
            <a:ext cx="4556125" cy="3416300"/>
          </a:xfrm>
          <a:ln/>
        </p:spPr>
      </p:sp>
      <p:sp>
        <p:nvSpPr>
          <p:cNvPr id="106503" name="Rectangle 3"/>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174204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hdr" sz="quarter" idx="4294967295"/>
          </p:nvPr>
        </p:nvSpPr>
        <p:spPr bwMode="auto">
          <a:xfrm>
            <a:off x="0" y="0"/>
            <a:ext cx="2971800" cy="457200"/>
          </a:xfrm>
          <a:prstGeom prst="rect">
            <a:avLst/>
          </a:prstGeom>
          <a:noFill/>
          <a:ln>
            <a:miter lim="800000"/>
            <a:headEnd/>
            <a:tailEnd/>
          </a:ln>
        </p:spPr>
        <p:txBody>
          <a:bodyPr lIns="84408" tIns="42204" rIns="84408" bIns="42204"/>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sz="2400" b="0" i="0" u="none" strike="noStrike" kern="1200" cap="none" spc="0" normalizeH="0" baseline="0" noProof="0">
                <a:ln>
                  <a:noFill/>
                </a:ln>
                <a:solidFill>
                  <a:srgbClr val="000000"/>
                </a:solidFill>
                <a:effectLst/>
                <a:uLnTx/>
                <a:uFillTx/>
                <a:latin typeface="Times New Roman" pitchFamily="18" charset="0"/>
                <a:ea typeface="+mn-ea"/>
                <a:cs typeface="+mn-cs"/>
              </a:rPr>
              <a:t>Morgan Kaufmann Publishers</a:t>
            </a:r>
          </a:p>
        </p:txBody>
      </p:sp>
      <p:sp>
        <p:nvSpPr>
          <p:cNvPr id="106499" name="Rectangle 3"/>
          <p:cNvSpPr>
            <a:spLocks noGrp="1" noChangeArrowheads="1"/>
          </p:cNvSpPr>
          <p:nvPr>
            <p:ph type="dt" sz="quarter" idx="4294967295"/>
          </p:nvPr>
        </p:nvSpPr>
        <p:spPr bwMode="auto">
          <a:xfrm>
            <a:off x="3884613" y="0"/>
            <a:ext cx="2971800" cy="457200"/>
          </a:xfrm>
          <a:prstGeom prst="rect">
            <a:avLst/>
          </a:prstGeom>
          <a:noFill/>
          <a:ln>
            <a:miter lim="800000"/>
            <a:headEnd/>
            <a:tailEnd/>
          </a:ln>
        </p:spPr>
        <p:txBody>
          <a:bodyPr lIns="84408" tIns="42204" rIns="84408" bIns="42204"/>
          <a:lstStyle/>
          <a:p>
            <a:pPr marL="0" marR="0" lvl="0" indent="0" algn="l" defTabSz="914400" rtl="0" eaLnBrk="0" fontAlgn="base" latinLnBrk="0" hangingPunct="0">
              <a:lnSpc>
                <a:spcPct val="100000"/>
              </a:lnSpc>
              <a:spcBef>
                <a:spcPct val="0"/>
              </a:spcBef>
              <a:spcAft>
                <a:spcPct val="0"/>
              </a:spcAft>
              <a:buClrTx/>
              <a:buSzTx/>
              <a:buFontTx/>
              <a:buNone/>
              <a:tabLst/>
              <a:defRPr/>
            </a:pPr>
            <a:fld id="{2D80BB7A-C573-47E5-A32A-4015A1BA0980}" type="datetime3">
              <a:rPr kumimoji="0" lang="en-AU" sz="24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12 January, 2022</a:t>
            </a:fld>
            <a:endParaRPr kumimoji="0" lang="en-AU"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06500" name="Rectangle 6"/>
          <p:cNvSpPr>
            <a:spLocks noGrp="1" noChangeArrowheads="1"/>
          </p:cNvSpPr>
          <p:nvPr>
            <p:ph type="ftr" sz="quarter" idx="4294967295"/>
          </p:nvPr>
        </p:nvSpPr>
        <p:spPr bwMode="auto">
          <a:xfrm>
            <a:off x="0" y="8685213"/>
            <a:ext cx="2971800" cy="457200"/>
          </a:xfrm>
          <a:prstGeom prst="rect">
            <a:avLst/>
          </a:prstGeom>
          <a:noFill/>
          <a:ln>
            <a:miter lim="800000"/>
            <a:headEnd/>
            <a:tailEnd/>
          </a:ln>
        </p:spPr>
        <p:txBody>
          <a:bodyPr lIns="84408" tIns="42204" rIns="84408" bIns="42204"/>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sz="2400" b="0" i="0" u="none" strike="noStrike" kern="1200" cap="none" spc="0" normalizeH="0" baseline="0" noProof="0">
                <a:ln>
                  <a:noFill/>
                </a:ln>
                <a:solidFill>
                  <a:srgbClr val="000000"/>
                </a:solidFill>
                <a:effectLst/>
                <a:uLnTx/>
                <a:uFillTx/>
                <a:latin typeface="Times New Roman" pitchFamily="18" charset="0"/>
                <a:ea typeface="+mn-ea"/>
                <a:cs typeface="+mn-cs"/>
              </a:rPr>
              <a:t>Chapter 3 — Arithmetic for Computers</a:t>
            </a:r>
          </a:p>
        </p:txBody>
      </p:sp>
      <p:sp>
        <p:nvSpPr>
          <p:cNvPr id="106501"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lIns="84408" tIns="42204" rIns="84408" bIns="42204"/>
          <a:lstStyle/>
          <a:p>
            <a:pPr marL="0" marR="0" lvl="0" indent="0" algn="l" defTabSz="914400" rtl="0" eaLnBrk="0" fontAlgn="base" latinLnBrk="0" hangingPunct="0">
              <a:lnSpc>
                <a:spcPct val="100000"/>
              </a:lnSpc>
              <a:spcBef>
                <a:spcPct val="0"/>
              </a:spcBef>
              <a:spcAft>
                <a:spcPct val="0"/>
              </a:spcAft>
              <a:buClrTx/>
              <a:buSzTx/>
              <a:buFontTx/>
              <a:buNone/>
              <a:tabLst/>
              <a:defRPr/>
            </a:pPr>
            <a:fld id="{CCBF8BD9-26BF-4D42-B064-BDA628BB5997}" type="slidenum">
              <a:rPr kumimoji="0" lang="en-AU" sz="24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40</a:t>
            </a:fld>
            <a:endParaRPr kumimoji="0" lang="en-AU"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06502" name="Rectangle 2"/>
          <p:cNvSpPr>
            <a:spLocks noGrp="1" noRot="1" noChangeAspect="1" noChangeArrowheads="1" noTextEdit="1"/>
          </p:cNvSpPr>
          <p:nvPr>
            <p:ph type="sldImg"/>
          </p:nvPr>
        </p:nvSpPr>
        <p:spPr>
          <a:xfrm>
            <a:off x="1150938" y="692150"/>
            <a:ext cx="4556125" cy="3416300"/>
          </a:xfrm>
          <a:ln/>
        </p:spPr>
      </p:sp>
      <p:sp>
        <p:nvSpPr>
          <p:cNvPr id="106503" name="Rectangle 3"/>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3415216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283619A-EC5D-46A4-B76C-520781A547E1}"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029694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283619A-EC5D-46A4-B76C-520781A547E1}" type="slidenum">
              <a:rPr lang="en-US" smtClean="0"/>
              <a:pPr>
                <a:defRPr/>
              </a:pPr>
              <a:t>51</a:t>
            </a:fld>
            <a:endParaRPr lang="en-US"/>
          </a:p>
        </p:txBody>
      </p:sp>
    </p:spTree>
    <p:extLst>
      <p:ext uri="{BB962C8B-B14F-4D97-AF65-F5344CB8AC3E}">
        <p14:creationId xmlns:p14="http://schemas.microsoft.com/office/powerpoint/2010/main" val="4210374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283619A-EC5D-46A4-B76C-520781A547E1}"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391874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727D74C-5957-4072-B237-04A5E640C2E4}" type="slidenum">
              <a:rPr kumimoji="0" lang="en-US" sz="1200" b="0" i="0" u="none" strike="noStrike" kern="1200" cap="none" spc="0" normalizeH="0" baseline="0" noProof="0">
                <a:ln>
                  <a:noFill/>
                </a:ln>
                <a:solidFill>
                  <a:prstClr val="black"/>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Times New Roman" pitchFamily="18" charset="0"/>
              <a:ea typeface="+mn-ea"/>
              <a:cs typeface="+mn-cs"/>
            </a:endParaRPr>
          </a:p>
        </p:txBody>
      </p:sp>
      <p:sp>
        <p:nvSpPr>
          <p:cNvPr id="236547" name="Rectangle 1026"/>
          <p:cNvSpPr>
            <a:spLocks noGrp="1" noRot="1" noChangeAspect="1" noChangeArrowheads="1" noTextEdit="1"/>
          </p:cNvSpPr>
          <p:nvPr>
            <p:ph type="sldImg"/>
          </p:nvPr>
        </p:nvSpPr>
        <p:spPr>
          <a:solidFill>
            <a:srgbClr val="FFFFFF"/>
          </a:solidFill>
          <a:ln/>
        </p:spPr>
      </p:sp>
      <p:sp>
        <p:nvSpPr>
          <p:cNvPr id="236548" name="Rectangle 1027"/>
          <p:cNvSpPr>
            <a:spLocks noGrp="1" noChangeArrowheads="1"/>
          </p:cNvSpPr>
          <p:nvPr>
            <p:ph type="body" idx="1"/>
          </p:nvPr>
        </p:nvSpPr>
        <p:spPr>
          <a:solidFill>
            <a:srgbClr val="FFFFFF"/>
          </a:solidFill>
          <a:ln>
            <a:solidFill>
              <a:srgbClr val="000000"/>
            </a:solidFill>
          </a:ln>
        </p:spPr>
        <p:txBody>
          <a:bodyPr/>
          <a:lstStyle/>
          <a:p>
            <a:r>
              <a:rPr lang="en-US" dirty="0"/>
              <a:t>Good Morning! </a:t>
            </a:r>
          </a:p>
          <a:p>
            <a:r>
              <a:rPr lang="en-US" dirty="0"/>
              <a:t>The title of today’s talk is “On some Planar Partitioning Problems”.</a:t>
            </a:r>
          </a:p>
        </p:txBody>
      </p:sp>
    </p:spTree>
    <p:extLst>
      <p:ext uri="{BB962C8B-B14F-4D97-AF65-F5344CB8AC3E}">
        <p14:creationId xmlns:p14="http://schemas.microsoft.com/office/powerpoint/2010/main" val="4014906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283619A-EC5D-46A4-B76C-520781A547E1}" type="slidenum">
              <a:rPr lang="en-US" smtClean="0"/>
              <a:pPr>
                <a:defRPr/>
              </a:pPr>
              <a:t>8</a:t>
            </a:fld>
            <a:endParaRPr lang="en-US"/>
          </a:p>
        </p:txBody>
      </p:sp>
    </p:spTree>
    <p:extLst>
      <p:ext uri="{BB962C8B-B14F-4D97-AF65-F5344CB8AC3E}">
        <p14:creationId xmlns:p14="http://schemas.microsoft.com/office/powerpoint/2010/main" val="4135389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283619A-EC5D-46A4-B76C-520781A547E1}"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443276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283619A-EC5D-46A4-B76C-520781A547E1}"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219089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283619A-EC5D-46A4-B76C-520781A547E1}"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502840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1DFAD42-C2D5-4C10-8D0E-B1E0E66C30E5}"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235523" name="Rectangle 1026"/>
          <p:cNvSpPr>
            <a:spLocks noGrp="1" noRot="1" noChangeAspect="1" noChangeArrowheads="1" noTextEdit="1"/>
          </p:cNvSpPr>
          <p:nvPr>
            <p:ph type="sldImg"/>
          </p:nvPr>
        </p:nvSpPr>
        <p:spPr>
          <a:solidFill>
            <a:srgbClr val="FFFFFF"/>
          </a:solidFill>
          <a:ln/>
        </p:spPr>
      </p:sp>
      <p:sp>
        <p:nvSpPr>
          <p:cNvPr id="235524" name="Rectangle 1027"/>
          <p:cNvSpPr>
            <a:spLocks noGrp="1" noChangeArrowheads="1"/>
          </p:cNvSpPr>
          <p:nvPr>
            <p:ph type="body" idx="1"/>
          </p:nvPr>
        </p:nvSpPr>
        <p:spPr>
          <a:solidFill>
            <a:srgbClr val="FFFFFF"/>
          </a:solidFill>
          <a:ln>
            <a:solidFill>
              <a:srgbClr val="000000"/>
            </a:solidFill>
          </a:ln>
        </p:spPr>
        <p:txBody>
          <a:bodyPr/>
          <a:lstStyle/>
          <a:p>
            <a:r>
              <a:rPr lang="en-US" dirty="0"/>
              <a:t>Good Morning! </a:t>
            </a:r>
          </a:p>
          <a:p>
            <a:r>
              <a:rPr lang="en-US" dirty="0"/>
              <a:t>The title of today’s talk is “On some Planar Partitioning Problems”.</a:t>
            </a:r>
          </a:p>
        </p:txBody>
      </p:sp>
    </p:spTree>
    <p:extLst>
      <p:ext uri="{BB962C8B-B14F-4D97-AF65-F5344CB8AC3E}">
        <p14:creationId xmlns:p14="http://schemas.microsoft.com/office/powerpoint/2010/main" val="312592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035050" y="1552575"/>
            <a:ext cx="10179050" cy="5305425"/>
            <a:chOff x="-652" y="978"/>
            <a:chExt cx="6412" cy="3342"/>
          </a:xfrm>
        </p:grpSpPr>
        <p:sp>
          <p:nvSpPr>
            <p:cNvPr id="5" name="Freeform 3"/>
            <p:cNvSpPr>
              <a:spLocks/>
            </p:cNvSpPr>
            <p:nvPr/>
          </p:nvSpPr>
          <p:spPr bwMode="auto">
            <a:xfrm>
              <a:off x="2061" y="1707"/>
              <a:ext cx="3699" cy="2613"/>
            </a:xfrm>
            <a:custGeom>
              <a:avLst/>
              <a:gdLst/>
              <a:ahLst/>
              <a:cxnLst>
                <a:cxn ang="0">
                  <a:pos x="1523" y="2611"/>
                </a:cxn>
                <a:cxn ang="0">
                  <a:pos x="3698" y="2612"/>
                </a:cxn>
                <a:cxn ang="0">
                  <a:pos x="3698" y="2228"/>
                </a:cxn>
                <a:cxn ang="0">
                  <a:pos x="0" y="0"/>
                </a:cxn>
                <a:cxn ang="0">
                  <a:pos x="160" y="118"/>
                </a:cxn>
                <a:cxn ang="0">
                  <a:pos x="292" y="219"/>
                </a:cxn>
                <a:cxn ang="0">
                  <a:pos x="441" y="347"/>
                </a:cxn>
                <a:cxn ang="0">
                  <a:pos x="585" y="482"/>
                </a:cxn>
                <a:cxn ang="0">
                  <a:pos x="796" y="711"/>
                </a:cxn>
                <a:cxn ang="0">
                  <a:pos x="983" y="955"/>
                </a:cxn>
                <a:cxn ang="0">
                  <a:pos x="1119" y="1168"/>
                </a:cxn>
                <a:cxn ang="0">
                  <a:pos x="1238" y="1388"/>
                </a:cxn>
                <a:cxn ang="0">
                  <a:pos x="1331" y="1608"/>
                </a:cxn>
                <a:cxn ang="0">
                  <a:pos x="1400" y="1809"/>
                </a:cxn>
                <a:cxn ang="0">
                  <a:pos x="1447" y="1979"/>
                </a:cxn>
                <a:cxn ang="0">
                  <a:pos x="1490" y="2190"/>
                </a:cxn>
                <a:cxn ang="0">
                  <a:pos x="1511" y="2374"/>
                </a:cxn>
                <a:cxn ang="0">
                  <a:pos x="1523" y="2611"/>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en-IN">
                <a:cs typeface="+mn-cs"/>
              </a:endParaRPr>
            </a:p>
          </p:txBody>
        </p:sp>
        <p:sp>
          <p:nvSpPr>
            <p:cNvPr id="6" name="Arc 4"/>
            <p:cNvSpPr>
              <a:spLocks/>
            </p:cNvSpPr>
            <p:nvPr/>
          </p:nvSpPr>
          <p:spPr bwMode="auto">
            <a:xfrm>
              <a:off x="-652" y="978"/>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headEnd type="none" w="sm" len="sm"/>
              <a:tailEnd type="none" w="sm" len="sm"/>
            </a:ln>
            <a:effectLst/>
          </p:spPr>
          <p:txBody>
            <a:bodyPr wrap="none" anchor="ctr"/>
            <a:lstStyle/>
            <a:p>
              <a:pPr>
                <a:defRPr/>
              </a:pPr>
              <a:endParaRPr lang="en-IN">
                <a:cs typeface="+mn-cs"/>
              </a:endParaRPr>
            </a:p>
          </p:txBody>
        </p:sp>
      </p:grpSp>
      <p:sp>
        <p:nvSpPr>
          <p:cNvPr id="88069" name="Rectangle 5"/>
          <p:cNvSpPr>
            <a:spLocks noGrp="1" noChangeArrowheads="1"/>
          </p:cNvSpPr>
          <p:nvPr>
            <p:ph type="ctrTitle" sz="quarter"/>
          </p:nvPr>
        </p:nvSpPr>
        <p:spPr>
          <a:xfrm>
            <a:off x="1293813" y="762000"/>
            <a:ext cx="7772400" cy="1143000"/>
          </a:xfrm>
        </p:spPr>
        <p:txBody>
          <a:bodyPr anchor="b"/>
          <a:lstStyle>
            <a:lvl1pPr>
              <a:defRPr/>
            </a:lvl1pPr>
          </a:lstStyle>
          <a:p>
            <a:r>
              <a:rPr lang="en-US"/>
              <a:t>Click to edit Master title style</a:t>
            </a:r>
          </a:p>
        </p:txBody>
      </p:sp>
      <p:sp>
        <p:nvSpPr>
          <p:cNvPr id="88070"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itchFamily="2" charset="2"/>
              <a:buNone/>
              <a:defRPr/>
            </a:lvl1pPr>
          </a:lstStyle>
          <a:p>
            <a:r>
              <a:rPr lang="en-US"/>
              <a:t>Click to edit Master subtitle style</a:t>
            </a:r>
          </a:p>
        </p:txBody>
      </p:sp>
      <p:sp>
        <p:nvSpPr>
          <p:cNvPr id="7" name="Rectangle 7"/>
          <p:cNvSpPr>
            <a:spLocks noGrp="1" noChangeArrowheads="1"/>
          </p:cNvSpPr>
          <p:nvPr>
            <p:ph type="dt" sz="quarter" idx="10"/>
          </p:nvPr>
        </p:nvSpPr>
        <p:spPr>
          <a:xfrm>
            <a:off x="685800" y="6248400"/>
            <a:ext cx="1905000" cy="457200"/>
          </a:xfrm>
        </p:spPr>
        <p:txBody>
          <a:bodyPr/>
          <a:lstStyle>
            <a:lvl1pPr>
              <a:defRPr/>
            </a:lvl1pPr>
          </a:lstStyle>
          <a:p>
            <a:pPr>
              <a:defRPr/>
            </a:pPr>
            <a:r>
              <a:rPr lang="en-US"/>
              <a:t>ACMU 2008-09</a:t>
            </a:r>
          </a:p>
        </p:txBody>
      </p:sp>
      <p:sp>
        <p:nvSpPr>
          <p:cNvPr id="8" name="Rectangle 8"/>
          <p:cNvSpPr>
            <a:spLocks noGrp="1" noChangeArrowheads="1"/>
          </p:cNvSpPr>
          <p:nvPr>
            <p:ph type="ftr" sz="quarter" idx="11"/>
          </p:nvPr>
        </p:nvSpPr>
        <p:spPr>
          <a:xfrm>
            <a:off x="3124200" y="6248400"/>
            <a:ext cx="2895600" cy="457200"/>
          </a:xfrm>
        </p:spPr>
        <p:txBody>
          <a:bodyPr/>
          <a:lstStyle>
            <a:lvl1pPr>
              <a:defRPr/>
            </a:lvl1pPr>
          </a:lstStyle>
          <a:p>
            <a:pPr>
              <a:defRPr/>
            </a:pPr>
            <a:endParaRPr lang="en-US"/>
          </a:p>
        </p:txBody>
      </p:sp>
      <p:sp>
        <p:nvSpPr>
          <p:cNvPr id="9" name="Rectangle 9"/>
          <p:cNvSpPr>
            <a:spLocks noGrp="1" noChangeArrowheads="1"/>
          </p:cNvSpPr>
          <p:nvPr>
            <p:ph type="sldNum" sz="quarter" idx="12"/>
          </p:nvPr>
        </p:nvSpPr>
        <p:spPr>
          <a:xfrm>
            <a:off x="6553200" y="6248400"/>
            <a:ext cx="1905000" cy="457200"/>
          </a:xfrm>
        </p:spPr>
        <p:txBody>
          <a:bodyPr/>
          <a:lstStyle>
            <a:lvl1pPr>
              <a:defRPr/>
            </a:lvl1pPr>
          </a:lstStyle>
          <a:p>
            <a:pPr>
              <a:defRPr/>
            </a:pPr>
            <a:fld id="{7B819FE4-9941-4CC3-B75B-6018643D91CF}"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r>
              <a:rPr lang="en-US"/>
              <a:t>ACMU 2008-09</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6DEB325-4625-48B2-9C2E-B8F28110268F}" type="slidenum">
              <a:rPr lang="en-US"/>
              <a:pPr>
                <a:defRPr/>
              </a:pPr>
              <a:t>‹#›</a:t>
            </a:fld>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440984-CCA6-42FD-B8F7-0BAF81DEEDFB}"/>
              </a:ext>
            </a:extLst>
          </p:cNvPr>
          <p:cNvSpPr>
            <a:spLocks noGrp="1"/>
          </p:cNvSpPr>
          <p:nvPr>
            <p:ph type="dt" sz="half" idx="10"/>
          </p:nvPr>
        </p:nvSpPr>
        <p:spPr/>
        <p:txBody>
          <a:bodyPr/>
          <a:lstStyle>
            <a:lvl1pPr>
              <a:defRPr/>
            </a:lvl1pPr>
          </a:lstStyle>
          <a:p>
            <a:fld id="{873F397F-D280-42CE-96C1-128056F5D447}" type="datetime1">
              <a:rPr lang="en-US" altLang="en-US"/>
              <a:pPr/>
              <a:t>1/12/2022</a:t>
            </a:fld>
            <a:endParaRPr lang="en-US" altLang="en-US"/>
          </a:p>
        </p:txBody>
      </p:sp>
      <p:sp>
        <p:nvSpPr>
          <p:cNvPr id="3" name="Footer Placeholder 2">
            <a:extLst>
              <a:ext uri="{FF2B5EF4-FFF2-40B4-BE49-F238E27FC236}">
                <a16:creationId xmlns:a16="http://schemas.microsoft.com/office/drawing/2014/main" id="{5060DFB0-3F42-453C-A65F-28D37035E918}"/>
              </a:ext>
            </a:extLst>
          </p:cNvPr>
          <p:cNvSpPr>
            <a:spLocks noGrp="1"/>
          </p:cNvSpPr>
          <p:nvPr>
            <p:ph type="ftr" sz="quarter" idx="11"/>
          </p:nvPr>
        </p:nvSpPr>
        <p:spPr/>
        <p:txBody>
          <a:bodyPr/>
          <a:lstStyle>
            <a:lvl1pPr>
              <a:defRPr/>
            </a:lvl1pPr>
          </a:lstStyle>
          <a:p>
            <a:r>
              <a:rPr lang="en-US" altLang="en-US"/>
              <a:t>ISDIKS - 2007</a:t>
            </a:r>
          </a:p>
        </p:txBody>
      </p:sp>
      <p:sp>
        <p:nvSpPr>
          <p:cNvPr id="4" name="Slide Number Placeholder 3">
            <a:extLst>
              <a:ext uri="{FF2B5EF4-FFF2-40B4-BE49-F238E27FC236}">
                <a16:creationId xmlns:a16="http://schemas.microsoft.com/office/drawing/2014/main" id="{AC87D382-0D40-48F6-BCA7-6FCA4F8CA7B6}"/>
              </a:ext>
            </a:extLst>
          </p:cNvPr>
          <p:cNvSpPr>
            <a:spLocks noGrp="1"/>
          </p:cNvSpPr>
          <p:nvPr>
            <p:ph type="sldNum" sz="quarter" idx="12"/>
          </p:nvPr>
        </p:nvSpPr>
        <p:spPr/>
        <p:txBody>
          <a:bodyPr/>
          <a:lstStyle>
            <a:lvl1pPr>
              <a:defRPr/>
            </a:lvl1pPr>
          </a:lstStyle>
          <a:p>
            <a:fld id="{5BCDD612-5480-4CA8-A3AD-C88BC8FD1673}" type="slidenum">
              <a:rPr lang="en-US" altLang="en-US"/>
              <a:pPr/>
              <a:t>‹#›</a:t>
            </a:fld>
            <a:endParaRPr lang="en-US" altLang="en-US"/>
          </a:p>
        </p:txBody>
      </p:sp>
    </p:spTree>
    <p:extLst>
      <p:ext uri="{BB962C8B-B14F-4D97-AF65-F5344CB8AC3E}">
        <p14:creationId xmlns:p14="http://schemas.microsoft.com/office/powerpoint/2010/main" val="2117090542"/>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B165-5177-44A5-B979-9D2D4EEAAA06}"/>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10A5102-BB1F-4F6A-8BE8-7DA5A13DF95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9887A1D-597A-446E-BB6E-D837561261C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737243-B468-46E4-AA67-57FD89D7CF08}"/>
              </a:ext>
            </a:extLst>
          </p:cNvPr>
          <p:cNvSpPr>
            <a:spLocks noGrp="1"/>
          </p:cNvSpPr>
          <p:nvPr>
            <p:ph type="dt" sz="half" idx="10"/>
          </p:nvPr>
        </p:nvSpPr>
        <p:spPr/>
        <p:txBody>
          <a:bodyPr/>
          <a:lstStyle>
            <a:lvl1pPr>
              <a:defRPr/>
            </a:lvl1pPr>
          </a:lstStyle>
          <a:p>
            <a:fld id="{2C513FC3-33EA-4CFB-9DF4-DAB2E0699567}" type="datetime1">
              <a:rPr lang="en-US" altLang="en-US"/>
              <a:pPr/>
              <a:t>1/12/2022</a:t>
            </a:fld>
            <a:endParaRPr lang="en-US" altLang="en-US"/>
          </a:p>
        </p:txBody>
      </p:sp>
      <p:sp>
        <p:nvSpPr>
          <p:cNvPr id="6" name="Footer Placeholder 5">
            <a:extLst>
              <a:ext uri="{FF2B5EF4-FFF2-40B4-BE49-F238E27FC236}">
                <a16:creationId xmlns:a16="http://schemas.microsoft.com/office/drawing/2014/main" id="{45BE76AB-4FD2-4496-94CF-0B64A3B89691}"/>
              </a:ext>
            </a:extLst>
          </p:cNvPr>
          <p:cNvSpPr>
            <a:spLocks noGrp="1"/>
          </p:cNvSpPr>
          <p:nvPr>
            <p:ph type="ftr" sz="quarter" idx="11"/>
          </p:nvPr>
        </p:nvSpPr>
        <p:spPr/>
        <p:txBody>
          <a:bodyPr/>
          <a:lstStyle>
            <a:lvl1pPr>
              <a:defRPr/>
            </a:lvl1pPr>
          </a:lstStyle>
          <a:p>
            <a:r>
              <a:rPr lang="en-US" altLang="en-US"/>
              <a:t>ISDIKS - 2007</a:t>
            </a:r>
          </a:p>
        </p:txBody>
      </p:sp>
      <p:sp>
        <p:nvSpPr>
          <p:cNvPr id="7" name="Slide Number Placeholder 6">
            <a:extLst>
              <a:ext uri="{FF2B5EF4-FFF2-40B4-BE49-F238E27FC236}">
                <a16:creationId xmlns:a16="http://schemas.microsoft.com/office/drawing/2014/main" id="{5893E2A2-7E0B-491D-B1FA-5C0BC8A47B74}"/>
              </a:ext>
            </a:extLst>
          </p:cNvPr>
          <p:cNvSpPr>
            <a:spLocks noGrp="1"/>
          </p:cNvSpPr>
          <p:nvPr>
            <p:ph type="sldNum" sz="quarter" idx="12"/>
          </p:nvPr>
        </p:nvSpPr>
        <p:spPr/>
        <p:txBody>
          <a:bodyPr/>
          <a:lstStyle>
            <a:lvl1pPr>
              <a:defRPr/>
            </a:lvl1pPr>
          </a:lstStyle>
          <a:p>
            <a:fld id="{76C1C2AF-52A9-4CC0-ADF5-C886AB1FEAE1}" type="slidenum">
              <a:rPr lang="en-US" altLang="en-US"/>
              <a:pPr/>
              <a:t>‹#›</a:t>
            </a:fld>
            <a:endParaRPr lang="en-US" altLang="en-US"/>
          </a:p>
        </p:txBody>
      </p:sp>
    </p:spTree>
    <p:extLst>
      <p:ext uri="{BB962C8B-B14F-4D97-AF65-F5344CB8AC3E}">
        <p14:creationId xmlns:p14="http://schemas.microsoft.com/office/powerpoint/2010/main" val="2427444422"/>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755C-A75D-4271-85EB-94A47F704F40}"/>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91EF6F4-0F75-4A0A-94E4-7414D9507A3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3A00577-06D6-4406-B193-89C0CC190ED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6A5F46-12E0-4360-8B37-28F0DFE90E51}"/>
              </a:ext>
            </a:extLst>
          </p:cNvPr>
          <p:cNvSpPr>
            <a:spLocks noGrp="1"/>
          </p:cNvSpPr>
          <p:nvPr>
            <p:ph type="dt" sz="half" idx="10"/>
          </p:nvPr>
        </p:nvSpPr>
        <p:spPr/>
        <p:txBody>
          <a:bodyPr/>
          <a:lstStyle>
            <a:lvl1pPr>
              <a:defRPr/>
            </a:lvl1pPr>
          </a:lstStyle>
          <a:p>
            <a:fld id="{B2B426FD-F650-4B47-AD71-9E1162368812}" type="datetime1">
              <a:rPr lang="en-US" altLang="en-US"/>
              <a:pPr/>
              <a:t>1/12/2022</a:t>
            </a:fld>
            <a:endParaRPr lang="en-US" altLang="en-US"/>
          </a:p>
        </p:txBody>
      </p:sp>
      <p:sp>
        <p:nvSpPr>
          <p:cNvPr id="6" name="Footer Placeholder 5">
            <a:extLst>
              <a:ext uri="{FF2B5EF4-FFF2-40B4-BE49-F238E27FC236}">
                <a16:creationId xmlns:a16="http://schemas.microsoft.com/office/drawing/2014/main" id="{2CB0521B-BB88-4DE8-A146-A2E049210F3C}"/>
              </a:ext>
            </a:extLst>
          </p:cNvPr>
          <p:cNvSpPr>
            <a:spLocks noGrp="1"/>
          </p:cNvSpPr>
          <p:nvPr>
            <p:ph type="ftr" sz="quarter" idx="11"/>
          </p:nvPr>
        </p:nvSpPr>
        <p:spPr/>
        <p:txBody>
          <a:bodyPr/>
          <a:lstStyle>
            <a:lvl1pPr>
              <a:defRPr/>
            </a:lvl1pPr>
          </a:lstStyle>
          <a:p>
            <a:r>
              <a:rPr lang="en-US" altLang="en-US"/>
              <a:t>ISDIKS - 2007</a:t>
            </a:r>
          </a:p>
        </p:txBody>
      </p:sp>
      <p:sp>
        <p:nvSpPr>
          <p:cNvPr id="7" name="Slide Number Placeholder 6">
            <a:extLst>
              <a:ext uri="{FF2B5EF4-FFF2-40B4-BE49-F238E27FC236}">
                <a16:creationId xmlns:a16="http://schemas.microsoft.com/office/drawing/2014/main" id="{1F45A640-BBD0-4C5D-9A8A-C1830A7EBA5D}"/>
              </a:ext>
            </a:extLst>
          </p:cNvPr>
          <p:cNvSpPr>
            <a:spLocks noGrp="1"/>
          </p:cNvSpPr>
          <p:nvPr>
            <p:ph type="sldNum" sz="quarter" idx="12"/>
          </p:nvPr>
        </p:nvSpPr>
        <p:spPr/>
        <p:txBody>
          <a:bodyPr/>
          <a:lstStyle>
            <a:lvl1pPr>
              <a:defRPr/>
            </a:lvl1pPr>
          </a:lstStyle>
          <a:p>
            <a:fld id="{297BC23E-F7F5-4F60-9775-59350AF25FC7}" type="slidenum">
              <a:rPr lang="en-US" altLang="en-US"/>
              <a:pPr/>
              <a:t>‹#›</a:t>
            </a:fld>
            <a:endParaRPr lang="en-US" altLang="en-US"/>
          </a:p>
        </p:txBody>
      </p:sp>
    </p:spTree>
    <p:extLst>
      <p:ext uri="{BB962C8B-B14F-4D97-AF65-F5344CB8AC3E}">
        <p14:creationId xmlns:p14="http://schemas.microsoft.com/office/powerpoint/2010/main" val="18920411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0A5A8-A0D8-4F84-8E02-C125D377765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E527F0-C3C3-4E0D-ACC2-20C9D117F6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95CF50-3D8C-40E2-BAB7-3958616271AD}"/>
              </a:ext>
            </a:extLst>
          </p:cNvPr>
          <p:cNvSpPr>
            <a:spLocks noGrp="1"/>
          </p:cNvSpPr>
          <p:nvPr>
            <p:ph type="dt" sz="half" idx="10"/>
          </p:nvPr>
        </p:nvSpPr>
        <p:spPr/>
        <p:txBody>
          <a:bodyPr/>
          <a:lstStyle>
            <a:lvl1pPr>
              <a:defRPr/>
            </a:lvl1pPr>
          </a:lstStyle>
          <a:p>
            <a:fld id="{1B807E7F-B284-4434-80D9-64E1709C213F}" type="datetime1">
              <a:rPr lang="en-US" altLang="en-US"/>
              <a:pPr/>
              <a:t>1/12/2022</a:t>
            </a:fld>
            <a:endParaRPr lang="en-US" altLang="en-US"/>
          </a:p>
        </p:txBody>
      </p:sp>
      <p:sp>
        <p:nvSpPr>
          <p:cNvPr id="5" name="Footer Placeholder 4">
            <a:extLst>
              <a:ext uri="{FF2B5EF4-FFF2-40B4-BE49-F238E27FC236}">
                <a16:creationId xmlns:a16="http://schemas.microsoft.com/office/drawing/2014/main" id="{69FE2C1D-68DD-4F2F-8582-80CDDF716DDF}"/>
              </a:ext>
            </a:extLst>
          </p:cNvPr>
          <p:cNvSpPr>
            <a:spLocks noGrp="1"/>
          </p:cNvSpPr>
          <p:nvPr>
            <p:ph type="ftr" sz="quarter" idx="11"/>
          </p:nvPr>
        </p:nvSpPr>
        <p:spPr/>
        <p:txBody>
          <a:bodyPr/>
          <a:lstStyle>
            <a:lvl1pPr>
              <a:defRPr/>
            </a:lvl1pPr>
          </a:lstStyle>
          <a:p>
            <a:r>
              <a:rPr lang="en-US" altLang="en-US"/>
              <a:t>ISDIKS - 2007</a:t>
            </a:r>
          </a:p>
        </p:txBody>
      </p:sp>
      <p:sp>
        <p:nvSpPr>
          <p:cNvPr id="6" name="Slide Number Placeholder 5">
            <a:extLst>
              <a:ext uri="{FF2B5EF4-FFF2-40B4-BE49-F238E27FC236}">
                <a16:creationId xmlns:a16="http://schemas.microsoft.com/office/drawing/2014/main" id="{0CFFC0E3-05C7-44B7-8B55-9300D08F810C}"/>
              </a:ext>
            </a:extLst>
          </p:cNvPr>
          <p:cNvSpPr>
            <a:spLocks noGrp="1"/>
          </p:cNvSpPr>
          <p:nvPr>
            <p:ph type="sldNum" sz="quarter" idx="12"/>
          </p:nvPr>
        </p:nvSpPr>
        <p:spPr/>
        <p:txBody>
          <a:bodyPr/>
          <a:lstStyle>
            <a:lvl1pPr>
              <a:defRPr/>
            </a:lvl1pPr>
          </a:lstStyle>
          <a:p>
            <a:fld id="{1514738F-5BD2-460E-9489-2436C5C66790}" type="slidenum">
              <a:rPr lang="en-US" altLang="en-US"/>
              <a:pPr/>
              <a:t>‹#›</a:t>
            </a:fld>
            <a:endParaRPr lang="en-US" altLang="en-US"/>
          </a:p>
        </p:txBody>
      </p:sp>
    </p:spTree>
    <p:extLst>
      <p:ext uri="{BB962C8B-B14F-4D97-AF65-F5344CB8AC3E}">
        <p14:creationId xmlns:p14="http://schemas.microsoft.com/office/powerpoint/2010/main" val="4049345090"/>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23E28A-B2E9-4FE2-B69C-2BEA67A2FE79}"/>
              </a:ext>
            </a:extLst>
          </p:cNvPr>
          <p:cNvSpPr>
            <a:spLocks noGrp="1"/>
          </p:cNvSpPr>
          <p:nvPr>
            <p:ph type="title" orient="vert"/>
          </p:nvPr>
        </p:nvSpPr>
        <p:spPr>
          <a:xfrm>
            <a:off x="6515100" y="609600"/>
            <a:ext cx="1943100" cy="5486400"/>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3A47323-98A3-44B9-B2C7-2936A406A217}"/>
              </a:ext>
            </a:extLst>
          </p:cNvPr>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7D6F8C-C1C9-4D70-AA09-171A94C1FF27}"/>
              </a:ext>
            </a:extLst>
          </p:cNvPr>
          <p:cNvSpPr>
            <a:spLocks noGrp="1"/>
          </p:cNvSpPr>
          <p:nvPr>
            <p:ph type="dt" sz="half" idx="10"/>
          </p:nvPr>
        </p:nvSpPr>
        <p:spPr/>
        <p:txBody>
          <a:bodyPr/>
          <a:lstStyle>
            <a:lvl1pPr>
              <a:defRPr/>
            </a:lvl1pPr>
          </a:lstStyle>
          <a:p>
            <a:fld id="{2911243C-7D39-4090-AD97-8ADDBD143D8C}" type="datetime1">
              <a:rPr lang="en-US" altLang="en-US"/>
              <a:pPr/>
              <a:t>1/12/2022</a:t>
            </a:fld>
            <a:endParaRPr lang="en-US" altLang="en-US"/>
          </a:p>
        </p:txBody>
      </p:sp>
      <p:sp>
        <p:nvSpPr>
          <p:cNvPr id="5" name="Footer Placeholder 4">
            <a:extLst>
              <a:ext uri="{FF2B5EF4-FFF2-40B4-BE49-F238E27FC236}">
                <a16:creationId xmlns:a16="http://schemas.microsoft.com/office/drawing/2014/main" id="{1762DE4B-4187-450D-9DA6-7B4DCC522AC5}"/>
              </a:ext>
            </a:extLst>
          </p:cNvPr>
          <p:cNvSpPr>
            <a:spLocks noGrp="1"/>
          </p:cNvSpPr>
          <p:nvPr>
            <p:ph type="ftr" sz="quarter" idx="11"/>
          </p:nvPr>
        </p:nvSpPr>
        <p:spPr/>
        <p:txBody>
          <a:bodyPr/>
          <a:lstStyle>
            <a:lvl1pPr>
              <a:defRPr/>
            </a:lvl1pPr>
          </a:lstStyle>
          <a:p>
            <a:r>
              <a:rPr lang="en-US" altLang="en-US"/>
              <a:t>ISDIKS - 2007</a:t>
            </a:r>
          </a:p>
        </p:txBody>
      </p:sp>
      <p:sp>
        <p:nvSpPr>
          <p:cNvPr id="6" name="Slide Number Placeholder 5">
            <a:extLst>
              <a:ext uri="{FF2B5EF4-FFF2-40B4-BE49-F238E27FC236}">
                <a16:creationId xmlns:a16="http://schemas.microsoft.com/office/drawing/2014/main" id="{F5535087-82E1-4607-BB00-EA34D4B4E946}"/>
              </a:ext>
            </a:extLst>
          </p:cNvPr>
          <p:cNvSpPr>
            <a:spLocks noGrp="1"/>
          </p:cNvSpPr>
          <p:nvPr>
            <p:ph type="sldNum" sz="quarter" idx="12"/>
          </p:nvPr>
        </p:nvSpPr>
        <p:spPr/>
        <p:txBody>
          <a:bodyPr/>
          <a:lstStyle>
            <a:lvl1pPr>
              <a:defRPr/>
            </a:lvl1pPr>
          </a:lstStyle>
          <a:p>
            <a:fld id="{479C3490-9C48-4234-BAE7-C3337590A0BB}" type="slidenum">
              <a:rPr lang="en-US" altLang="en-US"/>
              <a:pPr/>
              <a:t>‹#›</a:t>
            </a:fld>
            <a:endParaRPr lang="en-US" altLang="en-US"/>
          </a:p>
        </p:txBody>
      </p:sp>
    </p:spTree>
    <p:extLst>
      <p:ext uri="{BB962C8B-B14F-4D97-AF65-F5344CB8AC3E}">
        <p14:creationId xmlns:p14="http://schemas.microsoft.com/office/powerpoint/2010/main" val="1058634955"/>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3698-59AD-4958-ADB7-0B8879A81DE0}"/>
              </a:ext>
            </a:extLst>
          </p:cNvPr>
          <p:cNvSpPr>
            <a:spLocks noGrp="1"/>
          </p:cNvSpPr>
          <p:nvPr>
            <p:ph type="title"/>
          </p:nvPr>
        </p:nvSpPr>
        <p:spPr>
          <a:xfrm>
            <a:off x="685800" y="609600"/>
            <a:ext cx="7772400" cy="114300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3F3424-977C-41F2-93BC-521E5509057B}"/>
              </a:ext>
            </a:extLst>
          </p:cNvPr>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915493C-82E4-46B1-963B-B8932BCA65CC}"/>
              </a:ext>
            </a:extLst>
          </p:cNvPr>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a:extLst>
              <a:ext uri="{FF2B5EF4-FFF2-40B4-BE49-F238E27FC236}">
                <a16:creationId xmlns:a16="http://schemas.microsoft.com/office/drawing/2014/main" id="{C4FF1021-11A6-48A0-A7FB-2BBD6BBFDF91}"/>
              </a:ext>
            </a:extLst>
          </p:cNvPr>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Date Placeholder 5">
            <a:extLst>
              <a:ext uri="{FF2B5EF4-FFF2-40B4-BE49-F238E27FC236}">
                <a16:creationId xmlns:a16="http://schemas.microsoft.com/office/drawing/2014/main" id="{24111647-54B7-4CBF-AE65-617B894B58B5}"/>
              </a:ext>
            </a:extLst>
          </p:cNvPr>
          <p:cNvSpPr>
            <a:spLocks noGrp="1"/>
          </p:cNvSpPr>
          <p:nvPr>
            <p:ph type="dt" sz="half" idx="10"/>
          </p:nvPr>
        </p:nvSpPr>
        <p:spPr>
          <a:xfrm>
            <a:off x="685800" y="6248400"/>
            <a:ext cx="1905000" cy="457200"/>
          </a:xfrm>
        </p:spPr>
        <p:txBody>
          <a:bodyPr/>
          <a:lstStyle>
            <a:lvl1pPr>
              <a:defRPr/>
            </a:lvl1pPr>
          </a:lstStyle>
          <a:p>
            <a:fld id="{6ADF1587-997D-4030-A768-0A698122F663}" type="datetime1">
              <a:rPr lang="en-US" altLang="en-US"/>
              <a:pPr/>
              <a:t>1/12/2022</a:t>
            </a:fld>
            <a:endParaRPr lang="en-US" altLang="en-US"/>
          </a:p>
        </p:txBody>
      </p:sp>
      <p:sp>
        <p:nvSpPr>
          <p:cNvPr id="7" name="Footer Placeholder 6">
            <a:extLst>
              <a:ext uri="{FF2B5EF4-FFF2-40B4-BE49-F238E27FC236}">
                <a16:creationId xmlns:a16="http://schemas.microsoft.com/office/drawing/2014/main" id="{E8DE6E92-B15E-4E26-9370-4532C1339783}"/>
              </a:ext>
            </a:extLst>
          </p:cNvPr>
          <p:cNvSpPr>
            <a:spLocks noGrp="1"/>
          </p:cNvSpPr>
          <p:nvPr>
            <p:ph type="ftr" sz="quarter" idx="11"/>
          </p:nvPr>
        </p:nvSpPr>
        <p:spPr>
          <a:xfrm>
            <a:off x="3124200" y="6248400"/>
            <a:ext cx="2895600" cy="457200"/>
          </a:xfrm>
        </p:spPr>
        <p:txBody>
          <a:bodyPr/>
          <a:lstStyle>
            <a:lvl1pPr>
              <a:defRPr/>
            </a:lvl1pPr>
          </a:lstStyle>
          <a:p>
            <a:r>
              <a:rPr lang="en-US" altLang="en-US"/>
              <a:t>ISDIKS - 2007</a:t>
            </a:r>
          </a:p>
        </p:txBody>
      </p:sp>
      <p:sp>
        <p:nvSpPr>
          <p:cNvPr id="8" name="Slide Number Placeholder 7">
            <a:extLst>
              <a:ext uri="{FF2B5EF4-FFF2-40B4-BE49-F238E27FC236}">
                <a16:creationId xmlns:a16="http://schemas.microsoft.com/office/drawing/2014/main" id="{3C42179F-B75E-400D-A0BA-94B07E0CDA81}"/>
              </a:ext>
            </a:extLst>
          </p:cNvPr>
          <p:cNvSpPr>
            <a:spLocks noGrp="1"/>
          </p:cNvSpPr>
          <p:nvPr>
            <p:ph type="sldNum" sz="quarter" idx="12"/>
          </p:nvPr>
        </p:nvSpPr>
        <p:spPr>
          <a:xfrm>
            <a:off x="7239000" y="152400"/>
            <a:ext cx="1905000" cy="457200"/>
          </a:xfrm>
        </p:spPr>
        <p:txBody>
          <a:bodyPr/>
          <a:lstStyle>
            <a:lvl1pPr>
              <a:defRPr/>
            </a:lvl1pPr>
          </a:lstStyle>
          <a:p>
            <a:fld id="{3362ABDF-8199-48B8-936A-1260B1DAECC6}" type="slidenum">
              <a:rPr lang="en-US" altLang="en-US"/>
              <a:pPr/>
              <a:t>‹#›</a:t>
            </a:fld>
            <a:endParaRPr lang="en-US" altLang="en-US"/>
          </a:p>
        </p:txBody>
      </p:sp>
    </p:spTree>
    <p:extLst>
      <p:ext uri="{BB962C8B-B14F-4D97-AF65-F5344CB8AC3E}">
        <p14:creationId xmlns:p14="http://schemas.microsoft.com/office/powerpoint/2010/main" val="1657372030"/>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78E0D1-B2E5-492C-AA30-1A8AA0ACD0CA}"/>
              </a:ext>
            </a:extLst>
          </p:cNvPr>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3" name="Date Placeholder 2">
            <a:extLst>
              <a:ext uri="{FF2B5EF4-FFF2-40B4-BE49-F238E27FC236}">
                <a16:creationId xmlns:a16="http://schemas.microsoft.com/office/drawing/2014/main" id="{40C3C150-3FA9-460B-9F67-E4C6F07D0448}"/>
              </a:ext>
            </a:extLst>
          </p:cNvPr>
          <p:cNvSpPr>
            <a:spLocks noGrp="1"/>
          </p:cNvSpPr>
          <p:nvPr>
            <p:ph type="dt" sz="half" idx="10"/>
          </p:nvPr>
        </p:nvSpPr>
        <p:spPr>
          <a:xfrm>
            <a:off x="685800" y="6248400"/>
            <a:ext cx="1905000" cy="457200"/>
          </a:xfrm>
        </p:spPr>
        <p:txBody>
          <a:bodyPr/>
          <a:lstStyle>
            <a:lvl1pPr>
              <a:defRPr/>
            </a:lvl1pPr>
          </a:lstStyle>
          <a:p>
            <a:fld id="{407B2FCE-1513-4D8F-B124-9BC1D5960C6B}" type="datetime1">
              <a:rPr lang="en-US" altLang="en-US"/>
              <a:pPr/>
              <a:t>1/12/2022</a:t>
            </a:fld>
            <a:endParaRPr lang="en-US" altLang="en-US"/>
          </a:p>
        </p:txBody>
      </p:sp>
      <p:sp>
        <p:nvSpPr>
          <p:cNvPr id="4" name="Footer Placeholder 3">
            <a:extLst>
              <a:ext uri="{FF2B5EF4-FFF2-40B4-BE49-F238E27FC236}">
                <a16:creationId xmlns:a16="http://schemas.microsoft.com/office/drawing/2014/main" id="{9F7549FB-4D30-4DDC-8072-348836580091}"/>
              </a:ext>
            </a:extLst>
          </p:cNvPr>
          <p:cNvSpPr>
            <a:spLocks noGrp="1"/>
          </p:cNvSpPr>
          <p:nvPr>
            <p:ph type="ftr" sz="quarter" idx="11"/>
          </p:nvPr>
        </p:nvSpPr>
        <p:spPr>
          <a:xfrm>
            <a:off x="3124200" y="6248400"/>
            <a:ext cx="2895600" cy="457200"/>
          </a:xfrm>
        </p:spPr>
        <p:txBody>
          <a:bodyPr/>
          <a:lstStyle>
            <a:lvl1pPr>
              <a:defRPr/>
            </a:lvl1pPr>
          </a:lstStyle>
          <a:p>
            <a:r>
              <a:rPr lang="en-US" altLang="en-US"/>
              <a:t>ISDIKS - 2007</a:t>
            </a:r>
          </a:p>
        </p:txBody>
      </p:sp>
      <p:sp>
        <p:nvSpPr>
          <p:cNvPr id="5" name="Slide Number Placeholder 4">
            <a:extLst>
              <a:ext uri="{FF2B5EF4-FFF2-40B4-BE49-F238E27FC236}">
                <a16:creationId xmlns:a16="http://schemas.microsoft.com/office/drawing/2014/main" id="{5CD7467C-367A-4342-8E2C-7389B80FD04C}"/>
              </a:ext>
            </a:extLst>
          </p:cNvPr>
          <p:cNvSpPr>
            <a:spLocks noGrp="1"/>
          </p:cNvSpPr>
          <p:nvPr>
            <p:ph type="sldNum" sz="quarter" idx="12"/>
          </p:nvPr>
        </p:nvSpPr>
        <p:spPr>
          <a:xfrm>
            <a:off x="7239000" y="152400"/>
            <a:ext cx="1905000" cy="457200"/>
          </a:xfrm>
        </p:spPr>
        <p:txBody>
          <a:bodyPr/>
          <a:lstStyle>
            <a:lvl1pPr>
              <a:defRPr/>
            </a:lvl1pPr>
          </a:lstStyle>
          <a:p>
            <a:fld id="{A08AB627-6893-4F1B-A284-17B31CB7E0C5}" type="slidenum">
              <a:rPr lang="en-US" altLang="en-US"/>
              <a:pPr/>
              <a:t>‹#›</a:t>
            </a:fld>
            <a:endParaRPr lang="en-US" altLang="en-US"/>
          </a:p>
        </p:txBody>
      </p:sp>
    </p:spTree>
    <p:extLst>
      <p:ext uri="{BB962C8B-B14F-4D97-AF65-F5344CB8AC3E}">
        <p14:creationId xmlns:p14="http://schemas.microsoft.com/office/powerpoint/2010/main" val="154986942"/>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05A49-B21D-47DD-A59D-9E9B748CA5A1}"/>
              </a:ext>
            </a:extLst>
          </p:cNvPr>
          <p:cNvSpPr>
            <a:spLocks noGrp="1"/>
          </p:cNvSpPr>
          <p:nvPr>
            <p:ph type="title"/>
          </p:nvPr>
        </p:nvSpPr>
        <p:spPr>
          <a:xfrm>
            <a:off x="685800" y="609600"/>
            <a:ext cx="7772400" cy="114300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FBCCED5-C8EA-4A27-B78B-F91781FEEDA6}"/>
              </a:ext>
            </a:extLst>
          </p:cNvPr>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B709EB1-05CD-42CC-A26C-78D44670F23C}"/>
              </a:ext>
            </a:extLst>
          </p:cNvPr>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6963FAA-8F3B-4093-B963-9F155553091A}"/>
              </a:ext>
            </a:extLst>
          </p:cNvPr>
          <p:cNvSpPr>
            <a:spLocks noGrp="1"/>
          </p:cNvSpPr>
          <p:nvPr>
            <p:ph type="dt" sz="half" idx="10"/>
          </p:nvPr>
        </p:nvSpPr>
        <p:spPr>
          <a:xfrm>
            <a:off x="685800" y="6248400"/>
            <a:ext cx="1905000" cy="457200"/>
          </a:xfrm>
        </p:spPr>
        <p:txBody>
          <a:bodyPr/>
          <a:lstStyle>
            <a:lvl1pPr>
              <a:defRPr/>
            </a:lvl1pPr>
          </a:lstStyle>
          <a:p>
            <a:fld id="{14409276-9B63-4891-A7D5-21D705EAE7EC}" type="datetime1">
              <a:rPr lang="en-US" altLang="en-US"/>
              <a:pPr/>
              <a:t>1/12/2022</a:t>
            </a:fld>
            <a:endParaRPr lang="en-US" altLang="en-US"/>
          </a:p>
        </p:txBody>
      </p:sp>
      <p:sp>
        <p:nvSpPr>
          <p:cNvPr id="6" name="Footer Placeholder 5">
            <a:extLst>
              <a:ext uri="{FF2B5EF4-FFF2-40B4-BE49-F238E27FC236}">
                <a16:creationId xmlns:a16="http://schemas.microsoft.com/office/drawing/2014/main" id="{4972AC2A-DE39-4667-8298-0AAFC954AB7D}"/>
              </a:ext>
            </a:extLst>
          </p:cNvPr>
          <p:cNvSpPr>
            <a:spLocks noGrp="1"/>
          </p:cNvSpPr>
          <p:nvPr>
            <p:ph type="ftr" sz="quarter" idx="11"/>
          </p:nvPr>
        </p:nvSpPr>
        <p:spPr>
          <a:xfrm>
            <a:off x="3124200" y="6248400"/>
            <a:ext cx="2895600" cy="457200"/>
          </a:xfrm>
        </p:spPr>
        <p:txBody>
          <a:bodyPr/>
          <a:lstStyle>
            <a:lvl1pPr>
              <a:defRPr/>
            </a:lvl1pPr>
          </a:lstStyle>
          <a:p>
            <a:r>
              <a:rPr lang="en-US" altLang="en-US"/>
              <a:t>ISDIKS - 2007</a:t>
            </a:r>
          </a:p>
        </p:txBody>
      </p:sp>
      <p:sp>
        <p:nvSpPr>
          <p:cNvPr id="7" name="Slide Number Placeholder 6">
            <a:extLst>
              <a:ext uri="{FF2B5EF4-FFF2-40B4-BE49-F238E27FC236}">
                <a16:creationId xmlns:a16="http://schemas.microsoft.com/office/drawing/2014/main" id="{18902D65-05B6-40E5-ACE4-DE5CCA50FFD6}"/>
              </a:ext>
            </a:extLst>
          </p:cNvPr>
          <p:cNvSpPr>
            <a:spLocks noGrp="1"/>
          </p:cNvSpPr>
          <p:nvPr>
            <p:ph type="sldNum" sz="quarter" idx="12"/>
          </p:nvPr>
        </p:nvSpPr>
        <p:spPr>
          <a:xfrm>
            <a:off x="7239000" y="152400"/>
            <a:ext cx="1905000" cy="457200"/>
          </a:xfrm>
        </p:spPr>
        <p:txBody>
          <a:bodyPr/>
          <a:lstStyle>
            <a:lvl1pPr>
              <a:defRPr/>
            </a:lvl1pPr>
          </a:lstStyle>
          <a:p>
            <a:fld id="{B4829510-0602-4E91-951E-67660143414B}" type="slidenum">
              <a:rPr lang="en-US" altLang="en-US"/>
              <a:pPr/>
              <a:t>‹#›</a:t>
            </a:fld>
            <a:endParaRPr lang="en-US" altLang="en-US"/>
          </a:p>
        </p:txBody>
      </p:sp>
    </p:spTree>
    <p:extLst>
      <p:ext uri="{BB962C8B-B14F-4D97-AF65-F5344CB8AC3E}">
        <p14:creationId xmlns:p14="http://schemas.microsoft.com/office/powerpoint/2010/main" val="264518618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r>
              <a:rPr lang="en-US"/>
              <a:t>ACMU 2008-09</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7DE57E7-1D24-48AB-BFF5-2389854E1BA8}"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0482" name="Rectangle 2"/>
          <p:cNvSpPr>
            <a:spLocks noGrp="1" noChangeArrowheads="1"/>
          </p:cNvSpPr>
          <p:nvPr>
            <p:ph type="subTitle" sz="quarter" idx="1"/>
          </p:nvPr>
        </p:nvSpPr>
        <p:spPr>
          <a:xfrm>
            <a:off x="890590" y="2581275"/>
            <a:ext cx="7488237" cy="1752600"/>
          </a:xfrm>
        </p:spPr>
        <p:txBody>
          <a:bodyPr/>
          <a:lstStyle>
            <a:lvl1pPr marL="0" indent="0" algn="ctr">
              <a:buFont typeface="Wingdings" pitchFamily="2" charset="2"/>
              <a:buNone/>
              <a:defRPr b="0">
                <a:latin typeface="Tahoma" pitchFamily="34" charset="0"/>
              </a:defRPr>
            </a:lvl1pPr>
          </a:lstStyle>
          <a:p>
            <a:pPr lvl="0"/>
            <a:r>
              <a:rPr lang="en-US" noProof="0"/>
              <a:t>Click to edit Master subtitle style</a:t>
            </a:r>
            <a:endParaRPr lang="nl-NL" noProof="0"/>
          </a:p>
        </p:txBody>
      </p:sp>
      <p:sp>
        <p:nvSpPr>
          <p:cNvPr id="20483" name="Rectangle 3"/>
          <p:cNvSpPr>
            <a:spLocks noGrp="1" noChangeArrowheads="1"/>
          </p:cNvSpPr>
          <p:nvPr>
            <p:ph type="ctrTitle" sz="quarter"/>
          </p:nvPr>
        </p:nvSpPr>
        <p:spPr>
          <a:xfrm>
            <a:off x="0" y="282575"/>
            <a:ext cx="9144000" cy="1625600"/>
          </a:xfrm>
          <a:effectLst>
            <a:outerShdw dist="35921" dir="2700000" algn="ctr" rotWithShape="0">
              <a:srgbClr val="34015F"/>
            </a:outerShdw>
          </a:effectLst>
        </p:spPr>
        <p:txBody>
          <a:bodyPr anchorCtr="1"/>
          <a:lstStyle>
            <a:lvl1pPr algn="ctr">
              <a:defRPr/>
            </a:lvl1pPr>
          </a:lstStyle>
          <a:p>
            <a:pPr lvl="0"/>
            <a:r>
              <a:rPr lang="en-US" noProof="0"/>
              <a:t>Click to edit Master title style</a:t>
            </a:r>
            <a:endParaRPr lang="nl-NL"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4377" y="1524001"/>
            <a:ext cx="3819525" cy="4559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2" y="1524001"/>
            <a:ext cx="3821113" cy="4559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r>
              <a:rPr lang="en-US"/>
              <a:t>ACMU 2008-09</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B275D48-01E0-486B-9659-5E24F649D741}" type="slidenum">
              <a:rPr lang="en-US"/>
              <a:pPr>
                <a:defRPr/>
              </a:pPr>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64350" y="263526"/>
            <a:ext cx="2065338" cy="58197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66750" y="263526"/>
            <a:ext cx="6045200" cy="58197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035050" y="1552575"/>
            <a:ext cx="10179050" cy="5305425"/>
            <a:chOff x="-652" y="978"/>
            <a:chExt cx="6412" cy="3342"/>
          </a:xfrm>
        </p:grpSpPr>
        <p:sp>
          <p:nvSpPr>
            <p:cNvPr id="5" name="Freeform 3"/>
            <p:cNvSpPr>
              <a:spLocks/>
            </p:cNvSpPr>
            <p:nvPr/>
          </p:nvSpPr>
          <p:spPr bwMode="auto">
            <a:xfrm>
              <a:off x="2061" y="1707"/>
              <a:ext cx="3699" cy="2613"/>
            </a:xfrm>
            <a:custGeom>
              <a:avLst/>
              <a:gdLst/>
              <a:ahLst/>
              <a:cxnLst>
                <a:cxn ang="0">
                  <a:pos x="1523" y="2611"/>
                </a:cxn>
                <a:cxn ang="0">
                  <a:pos x="3698" y="2612"/>
                </a:cxn>
                <a:cxn ang="0">
                  <a:pos x="3698" y="2228"/>
                </a:cxn>
                <a:cxn ang="0">
                  <a:pos x="0" y="0"/>
                </a:cxn>
                <a:cxn ang="0">
                  <a:pos x="160" y="118"/>
                </a:cxn>
                <a:cxn ang="0">
                  <a:pos x="292" y="219"/>
                </a:cxn>
                <a:cxn ang="0">
                  <a:pos x="441" y="347"/>
                </a:cxn>
                <a:cxn ang="0">
                  <a:pos x="585" y="482"/>
                </a:cxn>
                <a:cxn ang="0">
                  <a:pos x="796" y="711"/>
                </a:cxn>
                <a:cxn ang="0">
                  <a:pos x="983" y="955"/>
                </a:cxn>
                <a:cxn ang="0">
                  <a:pos x="1119" y="1168"/>
                </a:cxn>
                <a:cxn ang="0">
                  <a:pos x="1238" y="1388"/>
                </a:cxn>
                <a:cxn ang="0">
                  <a:pos x="1331" y="1608"/>
                </a:cxn>
                <a:cxn ang="0">
                  <a:pos x="1400" y="1809"/>
                </a:cxn>
                <a:cxn ang="0">
                  <a:pos x="1447" y="1979"/>
                </a:cxn>
                <a:cxn ang="0">
                  <a:pos x="1490" y="2190"/>
                </a:cxn>
                <a:cxn ang="0">
                  <a:pos x="1511" y="2374"/>
                </a:cxn>
                <a:cxn ang="0">
                  <a:pos x="1523" y="2611"/>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en-IN">
                <a:solidFill>
                  <a:srgbClr val="FFFFFF"/>
                </a:solidFill>
              </a:endParaRPr>
            </a:p>
          </p:txBody>
        </p:sp>
        <p:sp>
          <p:nvSpPr>
            <p:cNvPr id="6" name="Arc 4"/>
            <p:cNvSpPr>
              <a:spLocks/>
            </p:cNvSpPr>
            <p:nvPr/>
          </p:nvSpPr>
          <p:spPr bwMode="auto">
            <a:xfrm>
              <a:off x="-652" y="978"/>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headEnd type="none" w="sm" len="sm"/>
              <a:tailEnd type="none" w="sm" len="sm"/>
            </a:ln>
            <a:effectLst/>
          </p:spPr>
          <p:txBody>
            <a:bodyPr wrap="none" anchor="ctr"/>
            <a:lstStyle/>
            <a:p>
              <a:pPr>
                <a:defRPr/>
              </a:pPr>
              <a:endParaRPr lang="en-IN">
                <a:solidFill>
                  <a:srgbClr val="FFFFFF"/>
                </a:solidFill>
              </a:endParaRPr>
            </a:p>
          </p:txBody>
        </p:sp>
      </p:grpSp>
      <p:sp>
        <p:nvSpPr>
          <p:cNvPr id="88069" name="Rectangle 5"/>
          <p:cNvSpPr>
            <a:spLocks noGrp="1" noChangeArrowheads="1"/>
          </p:cNvSpPr>
          <p:nvPr>
            <p:ph type="ctrTitle" sz="quarter"/>
          </p:nvPr>
        </p:nvSpPr>
        <p:spPr>
          <a:xfrm>
            <a:off x="1293813" y="762000"/>
            <a:ext cx="7772400" cy="1143000"/>
          </a:xfrm>
        </p:spPr>
        <p:txBody>
          <a:bodyPr anchor="b"/>
          <a:lstStyle>
            <a:lvl1pPr>
              <a:defRPr/>
            </a:lvl1pPr>
          </a:lstStyle>
          <a:p>
            <a:r>
              <a:rPr lang="en-US"/>
              <a:t>Click to edit Master title style</a:t>
            </a:r>
          </a:p>
        </p:txBody>
      </p:sp>
      <p:sp>
        <p:nvSpPr>
          <p:cNvPr id="88070"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itchFamily="2" charset="2"/>
              <a:buNone/>
              <a:defRPr/>
            </a:lvl1pPr>
          </a:lstStyle>
          <a:p>
            <a:r>
              <a:rPr lang="en-US"/>
              <a:t>Click to edit Master subtitle style</a:t>
            </a:r>
          </a:p>
        </p:txBody>
      </p:sp>
      <p:sp>
        <p:nvSpPr>
          <p:cNvPr id="7" name="Rectangle 7"/>
          <p:cNvSpPr>
            <a:spLocks noGrp="1" noChangeArrowheads="1"/>
          </p:cNvSpPr>
          <p:nvPr>
            <p:ph type="dt" sz="quarter" idx="10"/>
          </p:nvPr>
        </p:nvSpPr>
        <p:spPr>
          <a:xfrm>
            <a:off x="685800" y="6248400"/>
            <a:ext cx="1905000" cy="457200"/>
          </a:xfrm>
        </p:spPr>
        <p:txBody>
          <a:bodyPr/>
          <a:lstStyle>
            <a:lvl1pPr>
              <a:defRPr/>
            </a:lvl1pPr>
          </a:lstStyle>
          <a:p>
            <a:pPr>
              <a:defRPr/>
            </a:pPr>
            <a:r>
              <a:rPr lang="en-US"/>
              <a:t>ACMU 2008-09</a:t>
            </a:r>
          </a:p>
        </p:txBody>
      </p:sp>
      <p:sp>
        <p:nvSpPr>
          <p:cNvPr id="8" name="Rectangle 8"/>
          <p:cNvSpPr>
            <a:spLocks noGrp="1" noChangeArrowheads="1"/>
          </p:cNvSpPr>
          <p:nvPr>
            <p:ph type="ftr" sz="quarter" idx="11"/>
          </p:nvPr>
        </p:nvSpPr>
        <p:spPr>
          <a:xfrm>
            <a:off x="3124200" y="6248400"/>
            <a:ext cx="2895600" cy="457200"/>
          </a:xfrm>
        </p:spPr>
        <p:txBody>
          <a:bodyPr/>
          <a:lstStyle>
            <a:lvl1pPr>
              <a:defRPr/>
            </a:lvl1pPr>
          </a:lstStyle>
          <a:p>
            <a:pPr>
              <a:defRPr/>
            </a:pPr>
            <a:endParaRPr lang="en-US"/>
          </a:p>
        </p:txBody>
      </p:sp>
      <p:sp>
        <p:nvSpPr>
          <p:cNvPr id="9" name="Rectangle 9"/>
          <p:cNvSpPr>
            <a:spLocks noGrp="1" noChangeArrowheads="1"/>
          </p:cNvSpPr>
          <p:nvPr>
            <p:ph type="sldNum" sz="quarter" idx="12"/>
          </p:nvPr>
        </p:nvSpPr>
        <p:spPr>
          <a:xfrm>
            <a:off x="6553200" y="6248400"/>
            <a:ext cx="1905000" cy="457200"/>
          </a:xfrm>
        </p:spPr>
        <p:txBody>
          <a:bodyPr/>
          <a:lstStyle>
            <a:lvl1pPr>
              <a:defRPr/>
            </a:lvl1pPr>
          </a:lstStyle>
          <a:p>
            <a:pPr>
              <a:defRPr/>
            </a:pPr>
            <a:fld id="{B8751397-551C-4EA9-AB0E-D9A2262C997E}" type="slidenum">
              <a:rPr lang="en-US"/>
              <a:pPr>
                <a:defRPr/>
              </a:pPr>
              <a:t>‹#›</a:t>
            </a:fld>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r>
              <a:rPr lang="en-US"/>
              <a:t>ACMU 2008-09</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7AEAB8D-F00A-40F1-9BEB-65F5FB7847E9}" type="slidenum">
              <a:rPr lang="en-US"/>
              <a:pPr>
                <a:defRPr/>
              </a:pPr>
              <a:t>‹#›</a:t>
            </a:fld>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ACMU 2008-09</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2ABB601-A3D7-4441-8A75-7F0D470D9839}" type="slidenum">
              <a:rPr lang="en-US"/>
              <a:pPr>
                <a:defRPr/>
              </a:pPr>
              <a:t>‹#›</a:t>
            </a:fld>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lvl1pPr>
              <a:defRPr/>
            </a:lvl1pPr>
          </a:lstStyle>
          <a:p>
            <a:pPr>
              <a:defRPr/>
            </a:pPr>
            <a:r>
              <a:rPr lang="en-US"/>
              <a:t>ACMU 2008-09</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99A51F10-6FA7-458B-9E66-21A585456726}" type="slidenum">
              <a:rPr lang="en-US"/>
              <a:pPr>
                <a:defRPr/>
              </a:pPr>
              <a:t>‹#›</a:t>
            </a:fld>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lvl1pPr>
              <a:defRPr/>
            </a:lvl1pPr>
          </a:lstStyle>
          <a:p>
            <a:pPr>
              <a:defRPr/>
            </a:pPr>
            <a:r>
              <a:rPr lang="en-US"/>
              <a:t>ACMU 2008-09</a:t>
            </a:r>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D5310ACE-9D32-405E-8C40-5AD1DF186985}" type="slidenum">
              <a:rPr lang="en-US"/>
              <a:pPr>
                <a:defRPr/>
              </a:pPr>
              <a:t>‹#›</a:t>
            </a:fld>
            <a:endParaRPr 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lvl1pPr>
              <a:defRPr/>
            </a:lvl1pPr>
          </a:lstStyle>
          <a:p>
            <a:pPr>
              <a:defRPr/>
            </a:pPr>
            <a:r>
              <a:rPr lang="en-US"/>
              <a:t>ACMU 2008-09</a:t>
            </a:r>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A65399C1-5B8D-4D1C-A4A9-385C4BECAB8D}" type="slidenum">
              <a:rPr lang="en-US"/>
              <a:pPr>
                <a:defRPr/>
              </a:pPr>
              <a:t>‹#›</a:t>
            </a:fld>
            <a:endParaRPr 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ACMU 2008-09</a:t>
            </a:r>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F9D6EE08-0590-4D14-A735-2378CEB4E874}"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ACMU 2008-09</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6C13338-8735-472A-A014-9ECCA92DC771}" type="slidenum">
              <a:rPr lang="en-US"/>
              <a:pPr>
                <a:defRPr/>
              </a:pPr>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ACMU 2008-09</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18EC96E0-2517-43FE-BA42-1BE2A3BDCA97}" type="slidenum">
              <a:rPr lang="en-US"/>
              <a:pPr>
                <a:defRPr/>
              </a:pPr>
              <a:t>‹#›</a:t>
            </a:fld>
            <a:endParaRPr lang="en-US"/>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ACMU 2008-09</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9E8A47AD-9F52-4474-85C2-4F59CB56114D}" type="slidenum">
              <a:rPr lang="en-US"/>
              <a:pPr>
                <a:defRPr/>
              </a:pPr>
              <a:t>‹#›</a:t>
            </a:fld>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r>
              <a:rPr lang="en-US"/>
              <a:t>ACMU 2008-09</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458178F-D176-4E0F-ADAC-ED31D285372C}" type="slidenum">
              <a:rPr lang="en-US"/>
              <a:pPr>
                <a:defRPr/>
              </a:pPr>
              <a:t>‹#›</a:t>
            </a:fld>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r>
              <a:rPr lang="en-US"/>
              <a:t>ACMU 2008-09</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7F7525D-723A-4994-AD70-7FE54E09D4E3}" type="slidenum">
              <a:rPr lang="en-US"/>
              <a:pPr>
                <a:defRPr/>
              </a:pPr>
              <a:t>‹#›</a:t>
            </a:fld>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4703EBBB-934D-48CC-AA10-0750DD17F4DE}"/>
              </a:ext>
            </a:extLst>
          </p:cNvPr>
          <p:cNvGrpSpPr>
            <a:grpSpLocks/>
          </p:cNvGrpSpPr>
          <p:nvPr/>
        </p:nvGrpSpPr>
        <p:grpSpPr bwMode="auto">
          <a:xfrm>
            <a:off x="-1035050" y="1552575"/>
            <a:ext cx="10179050" cy="5305425"/>
            <a:chOff x="-652" y="978"/>
            <a:chExt cx="6412" cy="3342"/>
          </a:xfrm>
        </p:grpSpPr>
        <p:sp>
          <p:nvSpPr>
            <p:cNvPr id="5" name="Freeform 3">
              <a:extLst>
                <a:ext uri="{FF2B5EF4-FFF2-40B4-BE49-F238E27FC236}">
                  <a16:creationId xmlns:a16="http://schemas.microsoft.com/office/drawing/2014/main" id="{F31DDC49-9B97-49C7-A6A9-26D08266B5A4}"/>
                </a:ext>
              </a:extLst>
            </p:cNvPr>
            <p:cNvSpPr>
              <a:spLocks/>
            </p:cNvSpPr>
            <p:nvPr/>
          </p:nvSpPr>
          <p:spPr bwMode="auto">
            <a:xfrm>
              <a:off x="2061" y="1707"/>
              <a:ext cx="3699" cy="2613"/>
            </a:xfrm>
            <a:custGeom>
              <a:avLst/>
              <a:gdLst/>
              <a:ahLst/>
              <a:cxnLst>
                <a:cxn ang="0">
                  <a:pos x="1523" y="2611"/>
                </a:cxn>
                <a:cxn ang="0">
                  <a:pos x="3698" y="2612"/>
                </a:cxn>
                <a:cxn ang="0">
                  <a:pos x="3698" y="2228"/>
                </a:cxn>
                <a:cxn ang="0">
                  <a:pos x="0" y="0"/>
                </a:cxn>
                <a:cxn ang="0">
                  <a:pos x="160" y="118"/>
                </a:cxn>
                <a:cxn ang="0">
                  <a:pos x="292" y="219"/>
                </a:cxn>
                <a:cxn ang="0">
                  <a:pos x="441" y="347"/>
                </a:cxn>
                <a:cxn ang="0">
                  <a:pos x="585" y="482"/>
                </a:cxn>
                <a:cxn ang="0">
                  <a:pos x="796" y="711"/>
                </a:cxn>
                <a:cxn ang="0">
                  <a:pos x="983" y="955"/>
                </a:cxn>
                <a:cxn ang="0">
                  <a:pos x="1119" y="1168"/>
                </a:cxn>
                <a:cxn ang="0">
                  <a:pos x="1238" y="1388"/>
                </a:cxn>
                <a:cxn ang="0">
                  <a:pos x="1331" y="1608"/>
                </a:cxn>
                <a:cxn ang="0">
                  <a:pos x="1400" y="1809"/>
                </a:cxn>
                <a:cxn ang="0">
                  <a:pos x="1447" y="1979"/>
                </a:cxn>
                <a:cxn ang="0">
                  <a:pos x="1490" y="2190"/>
                </a:cxn>
                <a:cxn ang="0">
                  <a:pos x="1511" y="2374"/>
                </a:cxn>
                <a:cxn ang="0">
                  <a:pos x="1523" y="2611"/>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en-US"/>
            </a:p>
          </p:txBody>
        </p:sp>
        <p:sp>
          <p:nvSpPr>
            <p:cNvPr id="6" name="Arc 4">
              <a:extLst>
                <a:ext uri="{FF2B5EF4-FFF2-40B4-BE49-F238E27FC236}">
                  <a16:creationId xmlns:a16="http://schemas.microsoft.com/office/drawing/2014/main" id="{DF4BC8CC-2709-422B-A711-96DF0703524A}"/>
                </a:ext>
              </a:extLst>
            </p:cNvPr>
            <p:cNvSpPr>
              <a:spLocks/>
            </p:cNvSpPr>
            <p:nvPr/>
          </p:nvSpPr>
          <p:spPr bwMode="auto">
            <a:xfrm>
              <a:off x="-652" y="978"/>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headEnd type="none" w="sm" len="sm"/>
              <a:tailEnd type="none" w="sm" len="sm"/>
            </a:ln>
            <a:effectLst/>
          </p:spPr>
          <p:txBody>
            <a:bodyPr wrap="none" anchor="ctr"/>
            <a:lstStyle/>
            <a:p>
              <a:pPr>
                <a:defRPr/>
              </a:pPr>
              <a:endParaRPr lang="en-US"/>
            </a:p>
          </p:txBody>
        </p:sp>
      </p:grpSp>
      <p:sp>
        <p:nvSpPr>
          <p:cNvPr id="88069" name="Rectangle 5"/>
          <p:cNvSpPr>
            <a:spLocks noGrp="1" noChangeArrowheads="1"/>
          </p:cNvSpPr>
          <p:nvPr>
            <p:ph type="ctrTitle" sz="quarter"/>
          </p:nvPr>
        </p:nvSpPr>
        <p:spPr>
          <a:xfrm>
            <a:off x="1293813" y="762000"/>
            <a:ext cx="7772400" cy="1143000"/>
          </a:xfrm>
        </p:spPr>
        <p:txBody>
          <a:bodyPr anchor="b"/>
          <a:lstStyle>
            <a:lvl1pPr>
              <a:defRPr/>
            </a:lvl1pPr>
          </a:lstStyle>
          <a:p>
            <a:r>
              <a:rPr lang="en-US"/>
              <a:t>Click to edit Master title style</a:t>
            </a:r>
          </a:p>
        </p:txBody>
      </p:sp>
      <p:sp>
        <p:nvSpPr>
          <p:cNvPr id="88070"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itchFamily="2" charset="2"/>
              <a:buNone/>
              <a:defRPr/>
            </a:lvl1pPr>
          </a:lstStyle>
          <a:p>
            <a:r>
              <a:rPr lang="en-US"/>
              <a:t>Click to edit Master subtitle style</a:t>
            </a:r>
          </a:p>
        </p:txBody>
      </p:sp>
      <p:sp>
        <p:nvSpPr>
          <p:cNvPr id="7" name="Rectangle 7">
            <a:extLst>
              <a:ext uri="{FF2B5EF4-FFF2-40B4-BE49-F238E27FC236}">
                <a16:creationId xmlns:a16="http://schemas.microsoft.com/office/drawing/2014/main" id="{1C342082-A814-4D2E-9512-673D8C0FBB37}"/>
              </a:ext>
            </a:extLst>
          </p:cNvPr>
          <p:cNvSpPr>
            <a:spLocks noGrp="1" noChangeArrowheads="1"/>
          </p:cNvSpPr>
          <p:nvPr>
            <p:ph type="dt" sz="quarter" idx="10"/>
          </p:nvPr>
        </p:nvSpPr>
        <p:spPr/>
        <p:txBody>
          <a:bodyPr/>
          <a:lstStyle>
            <a:lvl1pPr>
              <a:defRPr/>
            </a:lvl1pPr>
          </a:lstStyle>
          <a:p>
            <a:pPr>
              <a:defRPr/>
            </a:pPr>
            <a:r>
              <a:rPr lang="en-US"/>
              <a:t>JU 2005</a:t>
            </a:r>
          </a:p>
        </p:txBody>
      </p:sp>
      <p:sp>
        <p:nvSpPr>
          <p:cNvPr id="8" name="Rectangle 8">
            <a:extLst>
              <a:ext uri="{FF2B5EF4-FFF2-40B4-BE49-F238E27FC236}">
                <a16:creationId xmlns:a16="http://schemas.microsoft.com/office/drawing/2014/main" id="{B9FBC863-F399-4AAF-BE95-AE42F4B29594}"/>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9">
            <a:extLst>
              <a:ext uri="{FF2B5EF4-FFF2-40B4-BE49-F238E27FC236}">
                <a16:creationId xmlns:a16="http://schemas.microsoft.com/office/drawing/2014/main" id="{88765779-F631-48E9-8A94-F17F66C94CC5}"/>
              </a:ext>
            </a:extLst>
          </p:cNvPr>
          <p:cNvSpPr>
            <a:spLocks noGrp="1" noChangeArrowheads="1"/>
          </p:cNvSpPr>
          <p:nvPr>
            <p:ph type="sldNum" sz="quarter" idx="12"/>
          </p:nvPr>
        </p:nvSpPr>
        <p:spPr>
          <a:xfrm>
            <a:off x="6553200" y="6248400"/>
            <a:ext cx="1905000" cy="457200"/>
          </a:xfrm>
        </p:spPr>
        <p:txBody>
          <a:bodyPr/>
          <a:lstStyle>
            <a:lvl1pPr>
              <a:defRPr/>
            </a:lvl1pPr>
          </a:lstStyle>
          <a:p>
            <a:fld id="{3BC2C918-E895-48DD-8AC2-DB12D16D6AED}" type="slidenum">
              <a:rPr lang="en-US" altLang="en-US"/>
              <a:pPr/>
              <a:t>‹#›</a:t>
            </a:fld>
            <a:endParaRPr lang="en-US" altLang="en-US"/>
          </a:p>
        </p:txBody>
      </p:sp>
    </p:spTree>
    <p:extLst>
      <p:ext uri="{BB962C8B-B14F-4D97-AF65-F5344CB8AC3E}">
        <p14:creationId xmlns:p14="http://schemas.microsoft.com/office/powerpoint/2010/main" val="2626159684"/>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14D3957D-784E-4268-BA14-96FE6BC15485}"/>
              </a:ext>
            </a:extLst>
          </p:cNvPr>
          <p:cNvSpPr>
            <a:spLocks noGrp="1" noChangeArrowheads="1"/>
          </p:cNvSpPr>
          <p:nvPr>
            <p:ph type="dt" sz="half" idx="10"/>
          </p:nvPr>
        </p:nvSpPr>
        <p:spPr/>
        <p:txBody>
          <a:bodyPr/>
          <a:lstStyle>
            <a:lvl1pPr>
              <a:defRPr/>
            </a:lvl1pPr>
          </a:lstStyle>
          <a:p>
            <a:pPr>
              <a:defRPr/>
            </a:pPr>
            <a:r>
              <a:rPr lang="en-US"/>
              <a:t>JU 2005</a:t>
            </a:r>
          </a:p>
        </p:txBody>
      </p:sp>
      <p:sp>
        <p:nvSpPr>
          <p:cNvPr id="5" name="Rectangle 7">
            <a:extLst>
              <a:ext uri="{FF2B5EF4-FFF2-40B4-BE49-F238E27FC236}">
                <a16:creationId xmlns:a16="http://schemas.microsoft.com/office/drawing/2014/main" id="{D07D03C6-34FC-44B7-A85B-32348E64BA65}"/>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8">
            <a:extLst>
              <a:ext uri="{FF2B5EF4-FFF2-40B4-BE49-F238E27FC236}">
                <a16:creationId xmlns:a16="http://schemas.microsoft.com/office/drawing/2014/main" id="{B1D11386-5CF1-44F8-BC66-264B7C887E28}"/>
              </a:ext>
            </a:extLst>
          </p:cNvPr>
          <p:cNvSpPr>
            <a:spLocks noGrp="1" noChangeArrowheads="1"/>
          </p:cNvSpPr>
          <p:nvPr>
            <p:ph type="sldNum" sz="quarter" idx="12"/>
          </p:nvPr>
        </p:nvSpPr>
        <p:spPr/>
        <p:txBody>
          <a:bodyPr/>
          <a:lstStyle>
            <a:lvl1pPr>
              <a:defRPr/>
            </a:lvl1pPr>
          </a:lstStyle>
          <a:p>
            <a:fld id="{376E101B-0A0A-4EB3-A42A-1CF4890E386D}" type="slidenum">
              <a:rPr lang="en-US" altLang="en-US"/>
              <a:pPr/>
              <a:t>‹#›</a:t>
            </a:fld>
            <a:endParaRPr lang="en-US" altLang="en-US"/>
          </a:p>
        </p:txBody>
      </p:sp>
    </p:spTree>
    <p:extLst>
      <p:ext uri="{BB962C8B-B14F-4D97-AF65-F5344CB8AC3E}">
        <p14:creationId xmlns:p14="http://schemas.microsoft.com/office/powerpoint/2010/main" val="2051147800"/>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a:extLst>
              <a:ext uri="{FF2B5EF4-FFF2-40B4-BE49-F238E27FC236}">
                <a16:creationId xmlns:a16="http://schemas.microsoft.com/office/drawing/2014/main" id="{06609827-C14A-4F59-AAA7-A7416B14DD40}"/>
              </a:ext>
            </a:extLst>
          </p:cNvPr>
          <p:cNvSpPr>
            <a:spLocks noGrp="1" noChangeArrowheads="1"/>
          </p:cNvSpPr>
          <p:nvPr>
            <p:ph type="dt" sz="half" idx="10"/>
          </p:nvPr>
        </p:nvSpPr>
        <p:spPr/>
        <p:txBody>
          <a:bodyPr/>
          <a:lstStyle>
            <a:lvl1pPr>
              <a:defRPr/>
            </a:lvl1pPr>
          </a:lstStyle>
          <a:p>
            <a:pPr>
              <a:defRPr/>
            </a:pPr>
            <a:r>
              <a:rPr lang="en-US"/>
              <a:t>JU 2005</a:t>
            </a:r>
          </a:p>
        </p:txBody>
      </p:sp>
      <p:sp>
        <p:nvSpPr>
          <p:cNvPr id="5" name="Rectangle 7">
            <a:extLst>
              <a:ext uri="{FF2B5EF4-FFF2-40B4-BE49-F238E27FC236}">
                <a16:creationId xmlns:a16="http://schemas.microsoft.com/office/drawing/2014/main" id="{223699B2-A3B4-4487-ADF5-739B7365270E}"/>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8">
            <a:extLst>
              <a:ext uri="{FF2B5EF4-FFF2-40B4-BE49-F238E27FC236}">
                <a16:creationId xmlns:a16="http://schemas.microsoft.com/office/drawing/2014/main" id="{A6BF6FD3-8074-473D-9BCB-AA6D4B1F721B}"/>
              </a:ext>
            </a:extLst>
          </p:cNvPr>
          <p:cNvSpPr>
            <a:spLocks noGrp="1" noChangeArrowheads="1"/>
          </p:cNvSpPr>
          <p:nvPr>
            <p:ph type="sldNum" sz="quarter" idx="12"/>
          </p:nvPr>
        </p:nvSpPr>
        <p:spPr/>
        <p:txBody>
          <a:bodyPr/>
          <a:lstStyle>
            <a:lvl1pPr>
              <a:defRPr/>
            </a:lvl1pPr>
          </a:lstStyle>
          <a:p>
            <a:fld id="{96118E7F-73CE-4E6E-8232-E1D84BB8242E}" type="slidenum">
              <a:rPr lang="en-US" altLang="en-US"/>
              <a:pPr/>
              <a:t>‹#›</a:t>
            </a:fld>
            <a:endParaRPr lang="en-US" altLang="en-US"/>
          </a:p>
        </p:txBody>
      </p:sp>
    </p:spTree>
    <p:extLst>
      <p:ext uri="{BB962C8B-B14F-4D97-AF65-F5344CB8AC3E}">
        <p14:creationId xmlns:p14="http://schemas.microsoft.com/office/powerpoint/2010/main" val="2699567887"/>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6CDEDEC5-7FB9-4249-90BD-BACACAF576F4}"/>
              </a:ext>
            </a:extLst>
          </p:cNvPr>
          <p:cNvSpPr>
            <a:spLocks noGrp="1" noChangeArrowheads="1"/>
          </p:cNvSpPr>
          <p:nvPr>
            <p:ph type="dt" sz="half" idx="10"/>
          </p:nvPr>
        </p:nvSpPr>
        <p:spPr/>
        <p:txBody>
          <a:bodyPr/>
          <a:lstStyle>
            <a:lvl1pPr>
              <a:defRPr/>
            </a:lvl1pPr>
          </a:lstStyle>
          <a:p>
            <a:pPr>
              <a:defRPr/>
            </a:pPr>
            <a:r>
              <a:rPr lang="en-US"/>
              <a:t>JU 2005</a:t>
            </a:r>
          </a:p>
        </p:txBody>
      </p:sp>
      <p:sp>
        <p:nvSpPr>
          <p:cNvPr id="6" name="Rectangle 7">
            <a:extLst>
              <a:ext uri="{FF2B5EF4-FFF2-40B4-BE49-F238E27FC236}">
                <a16:creationId xmlns:a16="http://schemas.microsoft.com/office/drawing/2014/main" id="{8129B68B-78E1-44CE-824C-CEF7AB0F6A4D}"/>
              </a:ext>
            </a:extLst>
          </p:cNvPr>
          <p:cNvSpPr>
            <a:spLocks noGrp="1" noChangeArrowheads="1"/>
          </p:cNvSpPr>
          <p:nvPr>
            <p:ph type="ftr" sz="quarter" idx="11"/>
          </p:nvPr>
        </p:nvSpPr>
        <p:spPr/>
        <p:txBody>
          <a:bodyPr/>
          <a:lstStyle>
            <a:lvl1pPr>
              <a:defRPr/>
            </a:lvl1pPr>
          </a:lstStyle>
          <a:p>
            <a:pPr>
              <a:defRPr/>
            </a:pPr>
            <a:endParaRPr lang="en-US"/>
          </a:p>
        </p:txBody>
      </p:sp>
      <p:sp>
        <p:nvSpPr>
          <p:cNvPr id="7" name="Rectangle 8">
            <a:extLst>
              <a:ext uri="{FF2B5EF4-FFF2-40B4-BE49-F238E27FC236}">
                <a16:creationId xmlns:a16="http://schemas.microsoft.com/office/drawing/2014/main" id="{0E8A7EC4-C618-4237-A8BE-0EB70AA50847}"/>
              </a:ext>
            </a:extLst>
          </p:cNvPr>
          <p:cNvSpPr>
            <a:spLocks noGrp="1" noChangeArrowheads="1"/>
          </p:cNvSpPr>
          <p:nvPr>
            <p:ph type="sldNum" sz="quarter" idx="12"/>
          </p:nvPr>
        </p:nvSpPr>
        <p:spPr/>
        <p:txBody>
          <a:bodyPr/>
          <a:lstStyle>
            <a:lvl1pPr>
              <a:defRPr/>
            </a:lvl1pPr>
          </a:lstStyle>
          <a:p>
            <a:fld id="{731DC16E-239A-42FF-82F1-02D541049919}" type="slidenum">
              <a:rPr lang="en-US" altLang="en-US"/>
              <a:pPr/>
              <a:t>‹#›</a:t>
            </a:fld>
            <a:endParaRPr lang="en-US" altLang="en-US"/>
          </a:p>
        </p:txBody>
      </p:sp>
    </p:spTree>
    <p:extLst>
      <p:ext uri="{BB962C8B-B14F-4D97-AF65-F5344CB8AC3E}">
        <p14:creationId xmlns:p14="http://schemas.microsoft.com/office/powerpoint/2010/main" val="1413278834"/>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C2D052-4A2B-4460-B348-3ECCEA16E02E}"/>
              </a:ext>
            </a:extLst>
          </p:cNvPr>
          <p:cNvSpPr>
            <a:spLocks noGrp="1" noChangeArrowheads="1"/>
          </p:cNvSpPr>
          <p:nvPr>
            <p:ph type="dt" sz="half" idx="10"/>
          </p:nvPr>
        </p:nvSpPr>
        <p:spPr/>
        <p:txBody>
          <a:bodyPr/>
          <a:lstStyle>
            <a:lvl1pPr>
              <a:defRPr/>
            </a:lvl1pPr>
          </a:lstStyle>
          <a:p>
            <a:pPr>
              <a:defRPr/>
            </a:pPr>
            <a:r>
              <a:rPr lang="en-US"/>
              <a:t>JU 2005</a:t>
            </a:r>
          </a:p>
        </p:txBody>
      </p:sp>
      <p:sp>
        <p:nvSpPr>
          <p:cNvPr id="8" name="Footer Placeholder 7">
            <a:extLst>
              <a:ext uri="{FF2B5EF4-FFF2-40B4-BE49-F238E27FC236}">
                <a16:creationId xmlns:a16="http://schemas.microsoft.com/office/drawing/2014/main" id="{77B7AFAC-0D46-4B7C-9607-35ECC1D62608}"/>
              </a:ext>
            </a:extLst>
          </p:cNvPr>
          <p:cNvSpPr>
            <a:spLocks noGrp="1" noChangeArrowheads="1"/>
          </p:cNvSpPr>
          <p:nvPr>
            <p:ph type="ftr" sz="quarter" idx="11"/>
          </p:nvPr>
        </p:nvSpPr>
        <p:spPr/>
        <p:txBody>
          <a:bodyPr/>
          <a:lstStyle>
            <a:lvl1pPr>
              <a:defRPr/>
            </a:lvl1pPr>
          </a:lstStyle>
          <a:p>
            <a:pPr>
              <a:defRPr/>
            </a:pPr>
            <a:endParaRPr lang="en-US"/>
          </a:p>
        </p:txBody>
      </p:sp>
      <p:sp>
        <p:nvSpPr>
          <p:cNvPr id="9" name="Slide Number Placeholder 8">
            <a:extLst>
              <a:ext uri="{FF2B5EF4-FFF2-40B4-BE49-F238E27FC236}">
                <a16:creationId xmlns:a16="http://schemas.microsoft.com/office/drawing/2014/main" id="{6350AFE3-5A58-4135-AA5B-B4A812455529}"/>
              </a:ext>
            </a:extLst>
          </p:cNvPr>
          <p:cNvSpPr>
            <a:spLocks noGrp="1" noChangeArrowheads="1"/>
          </p:cNvSpPr>
          <p:nvPr>
            <p:ph type="sldNum" sz="quarter" idx="12"/>
          </p:nvPr>
        </p:nvSpPr>
        <p:spPr/>
        <p:txBody>
          <a:bodyPr/>
          <a:lstStyle>
            <a:lvl1pPr>
              <a:defRPr/>
            </a:lvl1pPr>
          </a:lstStyle>
          <a:p>
            <a:fld id="{91E445D7-6CA1-461A-81A4-8CDDADE62CB5}" type="slidenum">
              <a:rPr lang="en-US" altLang="en-US"/>
              <a:pPr/>
              <a:t>‹#›</a:t>
            </a:fld>
            <a:endParaRPr lang="en-US" altLang="en-US"/>
          </a:p>
        </p:txBody>
      </p:sp>
    </p:spTree>
    <p:extLst>
      <p:ext uri="{BB962C8B-B14F-4D97-AF65-F5344CB8AC3E}">
        <p14:creationId xmlns:p14="http://schemas.microsoft.com/office/powerpoint/2010/main" val="1247480136"/>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F7DB84-1151-4962-B437-F3713CD07B46}"/>
              </a:ext>
            </a:extLst>
          </p:cNvPr>
          <p:cNvSpPr>
            <a:spLocks noGrp="1"/>
          </p:cNvSpPr>
          <p:nvPr>
            <p:ph type="dt" sz="half" idx="10"/>
          </p:nvPr>
        </p:nvSpPr>
        <p:spPr/>
        <p:txBody>
          <a:bodyPr/>
          <a:lstStyle>
            <a:lvl1pPr>
              <a:defRPr/>
            </a:lvl1pPr>
          </a:lstStyle>
          <a:p>
            <a:pPr>
              <a:defRPr/>
            </a:pPr>
            <a:r>
              <a:rPr lang="en-US"/>
              <a:t>RM_ISI-2011</a:t>
            </a:r>
          </a:p>
        </p:txBody>
      </p:sp>
      <p:sp>
        <p:nvSpPr>
          <p:cNvPr id="4" name="Footer Placeholder 3">
            <a:extLst>
              <a:ext uri="{FF2B5EF4-FFF2-40B4-BE49-F238E27FC236}">
                <a16:creationId xmlns:a16="http://schemas.microsoft.com/office/drawing/2014/main" id="{B953063E-AED1-4491-AC9B-13CEC2153F9A}"/>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900F4A87-1E08-436A-AC14-0DBBDC8F55CD}"/>
              </a:ext>
            </a:extLst>
          </p:cNvPr>
          <p:cNvSpPr>
            <a:spLocks noGrp="1"/>
          </p:cNvSpPr>
          <p:nvPr>
            <p:ph type="sldNum" sz="quarter" idx="12"/>
          </p:nvPr>
        </p:nvSpPr>
        <p:spPr/>
        <p:txBody>
          <a:bodyPr/>
          <a:lstStyle>
            <a:lvl1pPr>
              <a:defRPr/>
            </a:lvl1pPr>
          </a:lstStyle>
          <a:p>
            <a:fld id="{0EA94E4F-863C-4B8B-B491-4B194E7CB586}" type="slidenum">
              <a:rPr lang="en-US" altLang="en-US"/>
              <a:pPr/>
              <a:t>‹#›</a:t>
            </a:fld>
            <a:endParaRPr lang="en-US" altLang="en-US"/>
          </a:p>
        </p:txBody>
      </p:sp>
    </p:spTree>
    <p:extLst>
      <p:ext uri="{BB962C8B-B14F-4D97-AF65-F5344CB8AC3E}">
        <p14:creationId xmlns:p14="http://schemas.microsoft.com/office/powerpoint/2010/main" val="290804716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lvl1pPr>
              <a:defRPr/>
            </a:lvl1pPr>
          </a:lstStyle>
          <a:p>
            <a:pPr>
              <a:defRPr/>
            </a:pPr>
            <a:r>
              <a:rPr lang="en-US"/>
              <a:t>ACMU 2008-09</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34ABE80E-2784-4030-9343-1D9105BB43C4}" type="slidenum">
              <a:rPr lang="en-US"/>
              <a:pPr>
                <a:defRPr/>
              </a:pPr>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7BD26AAC-9077-4325-B8F0-28B5F8E4806C}"/>
              </a:ext>
            </a:extLst>
          </p:cNvPr>
          <p:cNvSpPr>
            <a:spLocks noGrp="1" noChangeArrowheads="1"/>
          </p:cNvSpPr>
          <p:nvPr>
            <p:ph type="dt" sz="half" idx="10"/>
          </p:nvPr>
        </p:nvSpPr>
        <p:spPr/>
        <p:txBody>
          <a:bodyPr/>
          <a:lstStyle>
            <a:lvl1pPr>
              <a:defRPr/>
            </a:lvl1pPr>
          </a:lstStyle>
          <a:p>
            <a:pPr>
              <a:defRPr/>
            </a:pPr>
            <a:r>
              <a:rPr lang="en-US"/>
              <a:t>JU 2005</a:t>
            </a:r>
          </a:p>
        </p:txBody>
      </p:sp>
      <p:sp>
        <p:nvSpPr>
          <p:cNvPr id="3" name="Rectangle 7">
            <a:extLst>
              <a:ext uri="{FF2B5EF4-FFF2-40B4-BE49-F238E27FC236}">
                <a16:creationId xmlns:a16="http://schemas.microsoft.com/office/drawing/2014/main" id="{5B05DB7B-59C7-4BE0-8C04-A87580222001}"/>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8">
            <a:extLst>
              <a:ext uri="{FF2B5EF4-FFF2-40B4-BE49-F238E27FC236}">
                <a16:creationId xmlns:a16="http://schemas.microsoft.com/office/drawing/2014/main" id="{95F0A4BF-EB20-4E01-9201-4B8CED7D3C25}"/>
              </a:ext>
            </a:extLst>
          </p:cNvPr>
          <p:cNvSpPr>
            <a:spLocks noGrp="1" noChangeArrowheads="1"/>
          </p:cNvSpPr>
          <p:nvPr>
            <p:ph type="sldNum" sz="quarter" idx="12"/>
          </p:nvPr>
        </p:nvSpPr>
        <p:spPr/>
        <p:txBody>
          <a:bodyPr/>
          <a:lstStyle>
            <a:lvl1pPr>
              <a:defRPr/>
            </a:lvl1pPr>
          </a:lstStyle>
          <a:p>
            <a:fld id="{4C03797B-7AD0-47DA-B340-E9424553CF97}" type="slidenum">
              <a:rPr lang="en-US" altLang="en-US"/>
              <a:pPr/>
              <a:t>‹#›</a:t>
            </a:fld>
            <a:endParaRPr lang="en-US" altLang="en-US"/>
          </a:p>
        </p:txBody>
      </p:sp>
    </p:spTree>
    <p:extLst>
      <p:ext uri="{BB962C8B-B14F-4D97-AF65-F5344CB8AC3E}">
        <p14:creationId xmlns:p14="http://schemas.microsoft.com/office/powerpoint/2010/main" val="902255565"/>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D1726510-49DD-40EA-834A-609D08B998C0}"/>
              </a:ext>
            </a:extLst>
          </p:cNvPr>
          <p:cNvSpPr>
            <a:spLocks noGrp="1" noChangeArrowheads="1"/>
          </p:cNvSpPr>
          <p:nvPr>
            <p:ph type="dt" sz="half" idx="10"/>
          </p:nvPr>
        </p:nvSpPr>
        <p:spPr/>
        <p:txBody>
          <a:bodyPr/>
          <a:lstStyle>
            <a:lvl1pPr>
              <a:defRPr/>
            </a:lvl1pPr>
          </a:lstStyle>
          <a:p>
            <a:pPr>
              <a:defRPr/>
            </a:pPr>
            <a:r>
              <a:rPr lang="en-US"/>
              <a:t>JU 2005</a:t>
            </a:r>
          </a:p>
        </p:txBody>
      </p:sp>
      <p:sp>
        <p:nvSpPr>
          <p:cNvPr id="6" name="Rectangle 7">
            <a:extLst>
              <a:ext uri="{FF2B5EF4-FFF2-40B4-BE49-F238E27FC236}">
                <a16:creationId xmlns:a16="http://schemas.microsoft.com/office/drawing/2014/main" id="{5311B56A-891A-48C9-8F4A-D25327713005}"/>
              </a:ext>
            </a:extLst>
          </p:cNvPr>
          <p:cNvSpPr>
            <a:spLocks noGrp="1" noChangeArrowheads="1"/>
          </p:cNvSpPr>
          <p:nvPr>
            <p:ph type="ftr" sz="quarter" idx="11"/>
          </p:nvPr>
        </p:nvSpPr>
        <p:spPr/>
        <p:txBody>
          <a:bodyPr/>
          <a:lstStyle>
            <a:lvl1pPr>
              <a:defRPr/>
            </a:lvl1pPr>
          </a:lstStyle>
          <a:p>
            <a:pPr>
              <a:defRPr/>
            </a:pPr>
            <a:endParaRPr lang="en-US"/>
          </a:p>
        </p:txBody>
      </p:sp>
      <p:sp>
        <p:nvSpPr>
          <p:cNvPr id="7" name="Rectangle 8">
            <a:extLst>
              <a:ext uri="{FF2B5EF4-FFF2-40B4-BE49-F238E27FC236}">
                <a16:creationId xmlns:a16="http://schemas.microsoft.com/office/drawing/2014/main" id="{D75F5835-6646-4AAA-80A2-066CD5A86D33}"/>
              </a:ext>
            </a:extLst>
          </p:cNvPr>
          <p:cNvSpPr>
            <a:spLocks noGrp="1" noChangeArrowheads="1"/>
          </p:cNvSpPr>
          <p:nvPr>
            <p:ph type="sldNum" sz="quarter" idx="12"/>
          </p:nvPr>
        </p:nvSpPr>
        <p:spPr/>
        <p:txBody>
          <a:bodyPr/>
          <a:lstStyle>
            <a:lvl1pPr>
              <a:defRPr/>
            </a:lvl1pPr>
          </a:lstStyle>
          <a:p>
            <a:fld id="{79860B9B-9723-4C0D-9A42-A2E01B9A4A92}" type="slidenum">
              <a:rPr lang="en-US" altLang="en-US"/>
              <a:pPr/>
              <a:t>‹#›</a:t>
            </a:fld>
            <a:endParaRPr lang="en-US" altLang="en-US"/>
          </a:p>
        </p:txBody>
      </p:sp>
    </p:spTree>
    <p:extLst>
      <p:ext uri="{BB962C8B-B14F-4D97-AF65-F5344CB8AC3E}">
        <p14:creationId xmlns:p14="http://schemas.microsoft.com/office/powerpoint/2010/main" val="64692445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138E9755-4977-4655-B6C4-37D730378BDE}"/>
              </a:ext>
            </a:extLst>
          </p:cNvPr>
          <p:cNvSpPr>
            <a:spLocks noGrp="1" noChangeArrowheads="1"/>
          </p:cNvSpPr>
          <p:nvPr>
            <p:ph type="dt" sz="half" idx="10"/>
          </p:nvPr>
        </p:nvSpPr>
        <p:spPr/>
        <p:txBody>
          <a:bodyPr/>
          <a:lstStyle>
            <a:lvl1pPr>
              <a:defRPr/>
            </a:lvl1pPr>
          </a:lstStyle>
          <a:p>
            <a:pPr>
              <a:defRPr/>
            </a:pPr>
            <a:r>
              <a:rPr lang="en-US"/>
              <a:t>JU 2005</a:t>
            </a:r>
          </a:p>
        </p:txBody>
      </p:sp>
      <p:sp>
        <p:nvSpPr>
          <p:cNvPr id="6" name="Rectangle 7">
            <a:extLst>
              <a:ext uri="{FF2B5EF4-FFF2-40B4-BE49-F238E27FC236}">
                <a16:creationId xmlns:a16="http://schemas.microsoft.com/office/drawing/2014/main" id="{AB8D3077-B3A7-4252-BF8C-00E4968DA9CB}"/>
              </a:ext>
            </a:extLst>
          </p:cNvPr>
          <p:cNvSpPr>
            <a:spLocks noGrp="1" noChangeArrowheads="1"/>
          </p:cNvSpPr>
          <p:nvPr>
            <p:ph type="ftr" sz="quarter" idx="11"/>
          </p:nvPr>
        </p:nvSpPr>
        <p:spPr/>
        <p:txBody>
          <a:bodyPr/>
          <a:lstStyle>
            <a:lvl1pPr>
              <a:defRPr/>
            </a:lvl1pPr>
          </a:lstStyle>
          <a:p>
            <a:pPr>
              <a:defRPr/>
            </a:pPr>
            <a:endParaRPr lang="en-US"/>
          </a:p>
        </p:txBody>
      </p:sp>
      <p:sp>
        <p:nvSpPr>
          <p:cNvPr id="7" name="Rectangle 8">
            <a:extLst>
              <a:ext uri="{FF2B5EF4-FFF2-40B4-BE49-F238E27FC236}">
                <a16:creationId xmlns:a16="http://schemas.microsoft.com/office/drawing/2014/main" id="{790C24CC-F2FD-4B2A-850A-2F73DF6B5456}"/>
              </a:ext>
            </a:extLst>
          </p:cNvPr>
          <p:cNvSpPr>
            <a:spLocks noGrp="1" noChangeArrowheads="1"/>
          </p:cNvSpPr>
          <p:nvPr>
            <p:ph type="sldNum" sz="quarter" idx="12"/>
          </p:nvPr>
        </p:nvSpPr>
        <p:spPr/>
        <p:txBody>
          <a:bodyPr/>
          <a:lstStyle>
            <a:lvl1pPr>
              <a:defRPr/>
            </a:lvl1pPr>
          </a:lstStyle>
          <a:p>
            <a:fld id="{D1D67D0A-5520-4915-84CF-05999BD782A4}" type="slidenum">
              <a:rPr lang="en-US" altLang="en-US"/>
              <a:pPr/>
              <a:t>‹#›</a:t>
            </a:fld>
            <a:endParaRPr lang="en-US" altLang="en-US"/>
          </a:p>
        </p:txBody>
      </p:sp>
    </p:spTree>
    <p:extLst>
      <p:ext uri="{BB962C8B-B14F-4D97-AF65-F5344CB8AC3E}">
        <p14:creationId xmlns:p14="http://schemas.microsoft.com/office/powerpoint/2010/main" val="2764818828"/>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8EF37FD6-4417-4FB7-AC7F-6F0D273B2B0B}"/>
              </a:ext>
            </a:extLst>
          </p:cNvPr>
          <p:cNvSpPr>
            <a:spLocks noGrp="1" noChangeArrowheads="1"/>
          </p:cNvSpPr>
          <p:nvPr>
            <p:ph type="dt" sz="half" idx="10"/>
          </p:nvPr>
        </p:nvSpPr>
        <p:spPr/>
        <p:txBody>
          <a:bodyPr/>
          <a:lstStyle>
            <a:lvl1pPr>
              <a:defRPr/>
            </a:lvl1pPr>
          </a:lstStyle>
          <a:p>
            <a:pPr>
              <a:defRPr/>
            </a:pPr>
            <a:r>
              <a:rPr lang="en-US"/>
              <a:t>JU 2005</a:t>
            </a:r>
          </a:p>
        </p:txBody>
      </p:sp>
      <p:sp>
        <p:nvSpPr>
          <p:cNvPr id="5" name="Rectangle 7">
            <a:extLst>
              <a:ext uri="{FF2B5EF4-FFF2-40B4-BE49-F238E27FC236}">
                <a16:creationId xmlns:a16="http://schemas.microsoft.com/office/drawing/2014/main" id="{4EC59619-EA2F-47D4-B3B1-6DF440C38F91}"/>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8">
            <a:extLst>
              <a:ext uri="{FF2B5EF4-FFF2-40B4-BE49-F238E27FC236}">
                <a16:creationId xmlns:a16="http://schemas.microsoft.com/office/drawing/2014/main" id="{51386F60-2B26-42C2-95D6-8B679368E9B4}"/>
              </a:ext>
            </a:extLst>
          </p:cNvPr>
          <p:cNvSpPr>
            <a:spLocks noGrp="1" noChangeArrowheads="1"/>
          </p:cNvSpPr>
          <p:nvPr>
            <p:ph type="sldNum" sz="quarter" idx="12"/>
          </p:nvPr>
        </p:nvSpPr>
        <p:spPr/>
        <p:txBody>
          <a:bodyPr/>
          <a:lstStyle>
            <a:lvl1pPr>
              <a:defRPr/>
            </a:lvl1pPr>
          </a:lstStyle>
          <a:p>
            <a:fld id="{DC1C2842-992F-4E0D-933E-03F83751B98F}" type="slidenum">
              <a:rPr lang="en-US" altLang="en-US"/>
              <a:pPr/>
              <a:t>‹#›</a:t>
            </a:fld>
            <a:endParaRPr lang="en-US" altLang="en-US"/>
          </a:p>
        </p:txBody>
      </p:sp>
    </p:spTree>
    <p:extLst>
      <p:ext uri="{BB962C8B-B14F-4D97-AF65-F5344CB8AC3E}">
        <p14:creationId xmlns:p14="http://schemas.microsoft.com/office/powerpoint/2010/main" val="1702964957"/>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0797E3B2-BEF2-466B-87BA-799EFAB6E255}"/>
              </a:ext>
            </a:extLst>
          </p:cNvPr>
          <p:cNvSpPr>
            <a:spLocks noGrp="1" noChangeArrowheads="1"/>
          </p:cNvSpPr>
          <p:nvPr>
            <p:ph type="dt" sz="half" idx="10"/>
          </p:nvPr>
        </p:nvSpPr>
        <p:spPr/>
        <p:txBody>
          <a:bodyPr/>
          <a:lstStyle>
            <a:lvl1pPr>
              <a:defRPr/>
            </a:lvl1pPr>
          </a:lstStyle>
          <a:p>
            <a:pPr>
              <a:defRPr/>
            </a:pPr>
            <a:r>
              <a:rPr lang="en-US"/>
              <a:t>JU 2005</a:t>
            </a:r>
          </a:p>
        </p:txBody>
      </p:sp>
      <p:sp>
        <p:nvSpPr>
          <p:cNvPr id="5" name="Rectangle 7">
            <a:extLst>
              <a:ext uri="{FF2B5EF4-FFF2-40B4-BE49-F238E27FC236}">
                <a16:creationId xmlns:a16="http://schemas.microsoft.com/office/drawing/2014/main" id="{1B65487D-C3F5-41EF-A783-6FFC017EEAEF}"/>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8">
            <a:extLst>
              <a:ext uri="{FF2B5EF4-FFF2-40B4-BE49-F238E27FC236}">
                <a16:creationId xmlns:a16="http://schemas.microsoft.com/office/drawing/2014/main" id="{693C8625-91B8-4348-B1ED-B1B254736A88}"/>
              </a:ext>
            </a:extLst>
          </p:cNvPr>
          <p:cNvSpPr>
            <a:spLocks noGrp="1" noChangeArrowheads="1"/>
          </p:cNvSpPr>
          <p:nvPr>
            <p:ph type="sldNum" sz="quarter" idx="12"/>
          </p:nvPr>
        </p:nvSpPr>
        <p:spPr/>
        <p:txBody>
          <a:bodyPr/>
          <a:lstStyle>
            <a:lvl1pPr>
              <a:defRPr/>
            </a:lvl1pPr>
          </a:lstStyle>
          <a:p>
            <a:fld id="{C6901263-22ED-452C-BC20-02055415C396}" type="slidenum">
              <a:rPr lang="en-US" altLang="en-US"/>
              <a:pPr/>
              <a:t>‹#›</a:t>
            </a:fld>
            <a:endParaRPr lang="en-US" altLang="en-US"/>
          </a:p>
        </p:txBody>
      </p:sp>
    </p:spTree>
    <p:extLst>
      <p:ext uri="{BB962C8B-B14F-4D97-AF65-F5344CB8AC3E}">
        <p14:creationId xmlns:p14="http://schemas.microsoft.com/office/powerpoint/2010/main" val="144425375"/>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6858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858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6B712E-40AB-4A76-9DF5-8E15641779D1}"/>
              </a:ext>
            </a:extLst>
          </p:cNvPr>
          <p:cNvSpPr>
            <a:spLocks noGrp="1" noChangeArrowheads="1"/>
          </p:cNvSpPr>
          <p:nvPr>
            <p:ph type="dt" sz="half" idx="10"/>
          </p:nvPr>
        </p:nvSpPr>
        <p:spPr/>
        <p:txBody>
          <a:bodyPr/>
          <a:lstStyle>
            <a:lvl1pPr>
              <a:defRPr/>
            </a:lvl1pPr>
          </a:lstStyle>
          <a:p>
            <a:pPr>
              <a:defRPr/>
            </a:pPr>
            <a:r>
              <a:rPr lang="en-US"/>
              <a:t>JU 2005</a:t>
            </a:r>
          </a:p>
        </p:txBody>
      </p:sp>
      <p:sp>
        <p:nvSpPr>
          <p:cNvPr id="8" name="Footer Placeholder 7">
            <a:extLst>
              <a:ext uri="{FF2B5EF4-FFF2-40B4-BE49-F238E27FC236}">
                <a16:creationId xmlns:a16="http://schemas.microsoft.com/office/drawing/2014/main" id="{F0FCA218-9A54-4AF9-8E86-269E399C559D}"/>
              </a:ext>
            </a:extLst>
          </p:cNvPr>
          <p:cNvSpPr>
            <a:spLocks noGrp="1" noChangeArrowheads="1"/>
          </p:cNvSpPr>
          <p:nvPr>
            <p:ph type="ftr" sz="quarter" idx="11"/>
          </p:nvPr>
        </p:nvSpPr>
        <p:spPr/>
        <p:txBody>
          <a:bodyPr/>
          <a:lstStyle>
            <a:lvl1pPr>
              <a:defRPr/>
            </a:lvl1pPr>
          </a:lstStyle>
          <a:p>
            <a:pPr>
              <a:defRPr/>
            </a:pPr>
            <a:endParaRPr lang="en-US"/>
          </a:p>
        </p:txBody>
      </p:sp>
      <p:sp>
        <p:nvSpPr>
          <p:cNvPr id="9" name="Slide Number Placeholder 8">
            <a:extLst>
              <a:ext uri="{FF2B5EF4-FFF2-40B4-BE49-F238E27FC236}">
                <a16:creationId xmlns:a16="http://schemas.microsoft.com/office/drawing/2014/main" id="{97B376CB-EEAC-46CF-ADD4-9AB21A7494A9}"/>
              </a:ext>
            </a:extLst>
          </p:cNvPr>
          <p:cNvSpPr>
            <a:spLocks noGrp="1" noChangeArrowheads="1"/>
          </p:cNvSpPr>
          <p:nvPr>
            <p:ph type="sldNum" sz="quarter" idx="12"/>
          </p:nvPr>
        </p:nvSpPr>
        <p:spPr/>
        <p:txBody>
          <a:bodyPr/>
          <a:lstStyle>
            <a:lvl1pPr>
              <a:defRPr/>
            </a:lvl1pPr>
          </a:lstStyle>
          <a:p>
            <a:fld id="{681D10F3-EB99-416E-B3A4-BB79B7AC179D}" type="slidenum">
              <a:rPr lang="en-US" altLang="en-US"/>
              <a:pPr/>
              <a:t>‹#›</a:t>
            </a:fld>
            <a:endParaRPr lang="en-US" altLang="en-US"/>
          </a:p>
        </p:txBody>
      </p:sp>
    </p:spTree>
    <p:extLst>
      <p:ext uri="{BB962C8B-B14F-4D97-AF65-F5344CB8AC3E}">
        <p14:creationId xmlns:p14="http://schemas.microsoft.com/office/powerpoint/2010/main" val="1124507205"/>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a:extLst>
              <a:ext uri="{FF2B5EF4-FFF2-40B4-BE49-F238E27FC236}">
                <a16:creationId xmlns:a16="http://schemas.microsoft.com/office/drawing/2014/main" id="{B3CD6415-7FC6-425B-9935-04ECB8147FE3}"/>
              </a:ext>
            </a:extLst>
          </p:cNvPr>
          <p:cNvSpPr>
            <a:spLocks noGrp="1" noChangeArrowheads="1"/>
          </p:cNvSpPr>
          <p:nvPr>
            <p:ph type="dt" sz="half" idx="10"/>
          </p:nvPr>
        </p:nvSpPr>
        <p:spPr/>
        <p:txBody>
          <a:bodyPr/>
          <a:lstStyle>
            <a:lvl1pPr>
              <a:defRPr/>
            </a:lvl1pPr>
          </a:lstStyle>
          <a:p>
            <a:pPr>
              <a:defRPr/>
            </a:pPr>
            <a:r>
              <a:rPr lang="en-US"/>
              <a:t>JU 2005</a:t>
            </a:r>
          </a:p>
        </p:txBody>
      </p:sp>
      <p:sp>
        <p:nvSpPr>
          <p:cNvPr id="7" name="Rectangle 7">
            <a:extLst>
              <a:ext uri="{FF2B5EF4-FFF2-40B4-BE49-F238E27FC236}">
                <a16:creationId xmlns:a16="http://schemas.microsoft.com/office/drawing/2014/main" id="{F705E8A5-34DD-4BF8-ACD3-AC27575038AD}"/>
              </a:ext>
            </a:extLst>
          </p:cNvPr>
          <p:cNvSpPr>
            <a:spLocks noGrp="1" noChangeArrowheads="1"/>
          </p:cNvSpPr>
          <p:nvPr>
            <p:ph type="ftr" sz="quarter" idx="11"/>
          </p:nvPr>
        </p:nvSpPr>
        <p:spPr/>
        <p:txBody>
          <a:bodyPr/>
          <a:lstStyle>
            <a:lvl1pPr>
              <a:defRPr/>
            </a:lvl1pPr>
          </a:lstStyle>
          <a:p>
            <a:pPr>
              <a:defRPr/>
            </a:pPr>
            <a:endParaRPr lang="en-US"/>
          </a:p>
        </p:txBody>
      </p:sp>
      <p:sp>
        <p:nvSpPr>
          <p:cNvPr id="8" name="Rectangle 8">
            <a:extLst>
              <a:ext uri="{FF2B5EF4-FFF2-40B4-BE49-F238E27FC236}">
                <a16:creationId xmlns:a16="http://schemas.microsoft.com/office/drawing/2014/main" id="{C153FA65-512F-456B-AFDB-EBCE8D7FD0FF}"/>
              </a:ext>
            </a:extLst>
          </p:cNvPr>
          <p:cNvSpPr>
            <a:spLocks noGrp="1" noChangeArrowheads="1"/>
          </p:cNvSpPr>
          <p:nvPr>
            <p:ph type="sldNum" sz="quarter" idx="12"/>
          </p:nvPr>
        </p:nvSpPr>
        <p:spPr/>
        <p:txBody>
          <a:bodyPr/>
          <a:lstStyle>
            <a:lvl1pPr>
              <a:defRPr/>
            </a:lvl1pPr>
          </a:lstStyle>
          <a:p>
            <a:fld id="{E9786CAB-0538-4262-BC75-C2521277017D}" type="slidenum">
              <a:rPr lang="en-US" altLang="en-US"/>
              <a:pPr/>
              <a:t>‹#›</a:t>
            </a:fld>
            <a:endParaRPr lang="en-US" altLang="en-US"/>
          </a:p>
        </p:txBody>
      </p:sp>
    </p:spTree>
    <p:extLst>
      <p:ext uri="{BB962C8B-B14F-4D97-AF65-F5344CB8AC3E}">
        <p14:creationId xmlns:p14="http://schemas.microsoft.com/office/powerpoint/2010/main" val="3405741044"/>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47"/>
          <p:cNvSpPr>
            <a:spLocks noChangeArrowheads="1"/>
          </p:cNvSpPr>
          <p:nvPr/>
        </p:nvSpPr>
        <p:spPr bwMode="auto">
          <a:xfrm>
            <a:off x="1619250" y="1125538"/>
            <a:ext cx="28575" cy="5732462"/>
          </a:xfrm>
          <a:prstGeom prst="rect">
            <a:avLst/>
          </a:prstGeom>
          <a:solidFill>
            <a:schemeClr val="tx2"/>
          </a:solidFill>
          <a:ln w="9525">
            <a:noFill/>
            <a:miter lim="800000"/>
            <a:headEnd/>
            <a:tailEnd/>
          </a:ln>
        </p:spPr>
        <p:txBody>
          <a:bodyPr wrap="none" anchor="ctr"/>
          <a:lstStyle/>
          <a:p>
            <a:pPr>
              <a:defRPr/>
            </a:pPr>
            <a:endParaRPr lang="en-US" sz="1800">
              <a:solidFill>
                <a:srgbClr val="000000"/>
              </a:solidFill>
              <a:latin typeface="Arial" charset="0"/>
              <a:cs typeface="Arial" charset="0"/>
            </a:endParaRPr>
          </a:p>
        </p:txBody>
      </p:sp>
      <p:sp>
        <p:nvSpPr>
          <p:cNvPr id="5" name="Rectangle 36"/>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w="9525">
            <a:noFill/>
            <a:miter lim="800000"/>
            <a:headEnd/>
            <a:tailEnd/>
          </a:ln>
        </p:spPr>
        <p:txBody>
          <a:bodyPr wrap="none" anchor="ctr"/>
          <a:lstStyle/>
          <a:p>
            <a:pPr>
              <a:defRPr/>
            </a:pPr>
            <a:endParaRPr lang="en-US" sz="1800">
              <a:solidFill>
                <a:srgbClr val="000000"/>
              </a:solidFill>
              <a:latin typeface="Arial" charset="0"/>
              <a:cs typeface="Arial" charset="0"/>
            </a:endParaRPr>
          </a:p>
        </p:txBody>
      </p:sp>
      <p:sp>
        <p:nvSpPr>
          <p:cNvPr id="6" name="Rectangle 37"/>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w="9525">
            <a:noFill/>
            <a:miter lim="800000"/>
            <a:headEnd/>
            <a:tailEnd/>
          </a:ln>
        </p:spPr>
        <p:txBody>
          <a:bodyPr wrap="none" anchor="ctr"/>
          <a:lstStyle/>
          <a:p>
            <a:pPr>
              <a:defRPr/>
            </a:pPr>
            <a:endParaRPr lang="en-US" sz="1800">
              <a:solidFill>
                <a:srgbClr val="000000"/>
              </a:solidFill>
              <a:latin typeface="Arial" charset="0"/>
              <a:cs typeface="Arial" charset="0"/>
            </a:endParaRPr>
          </a:p>
        </p:txBody>
      </p:sp>
      <p:sp>
        <p:nvSpPr>
          <p:cNvPr id="7" name="Rectangle 38"/>
          <p:cNvSpPr>
            <a:spLocks noChangeArrowheads="1"/>
          </p:cNvSpPr>
          <p:nvPr/>
        </p:nvSpPr>
        <p:spPr bwMode="auto">
          <a:xfrm>
            <a:off x="0" y="0"/>
            <a:ext cx="9144000" cy="1125538"/>
          </a:xfrm>
          <a:prstGeom prst="rect">
            <a:avLst/>
          </a:prstGeom>
          <a:solidFill>
            <a:schemeClr val="bg1">
              <a:lumMod val="50000"/>
            </a:schemeClr>
          </a:solidFill>
          <a:ln w="9525">
            <a:noFill/>
            <a:miter lim="800000"/>
            <a:headEnd/>
            <a:tailEnd/>
          </a:ln>
          <a:effectLst/>
        </p:spPr>
        <p:txBody>
          <a:bodyPr wrap="none" anchor="ctr"/>
          <a:lstStyle/>
          <a:p>
            <a:pPr>
              <a:defRPr/>
            </a:pPr>
            <a:endParaRPr lang="en-US" sz="1800">
              <a:solidFill>
                <a:srgbClr val="000000"/>
              </a:solidFill>
              <a:latin typeface="Arial" charset="0"/>
              <a:cs typeface="Arial" charset="0"/>
            </a:endParaRPr>
          </a:p>
        </p:txBody>
      </p:sp>
      <p:sp>
        <p:nvSpPr>
          <p:cNvPr id="8" name="Rectangle 46"/>
          <p:cNvSpPr>
            <a:spLocks noChangeArrowheads="1"/>
          </p:cNvSpPr>
          <p:nvPr/>
        </p:nvSpPr>
        <p:spPr bwMode="auto">
          <a:xfrm>
            <a:off x="0" y="1125538"/>
            <a:ext cx="9144000" cy="17462"/>
          </a:xfrm>
          <a:prstGeom prst="rect">
            <a:avLst/>
          </a:prstGeom>
          <a:solidFill>
            <a:srgbClr val="FF0000"/>
          </a:solidFill>
          <a:ln w="9525">
            <a:noFill/>
            <a:miter lim="800000"/>
            <a:headEnd/>
            <a:tailEnd/>
          </a:ln>
        </p:spPr>
        <p:txBody>
          <a:bodyPr wrap="none" anchor="ctr"/>
          <a:lstStyle/>
          <a:p>
            <a:pPr>
              <a:defRPr/>
            </a:pPr>
            <a:endParaRPr lang="en-US" sz="1800">
              <a:solidFill>
                <a:srgbClr val="000000"/>
              </a:solidFill>
              <a:latin typeface="Arial" charset="0"/>
              <a:cs typeface="Arial" charset="0"/>
            </a:endParaRPr>
          </a:p>
        </p:txBody>
      </p:sp>
      <p:sp>
        <p:nvSpPr>
          <p:cNvPr id="9" name="Rectangle 48"/>
          <p:cNvSpPr>
            <a:spLocks noChangeArrowheads="1"/>
          </p:cNvSpPr>
          <p:nvPr/>
        </p:nvSpPr>
        <p:spPr bwMode="auto">
          <a:xfrm>
            <a:off x="1619250" y="549275"/>
            <a:ext cx="28575" cy="576263"/>
          </a:xfrm>
          <a:prstGeom prst="rect">
            <a:avLst/>
          </a:prstGeom>
          <a:solidFill>
            <a:schemeClr val="bg1"/>
          </a:solidFill>
          <a:ln w="9525">
            <a:noFill/>
            <a:miter lim="800000"/>
            <a:headEnd/>
            <a:tailEnd/>
          </a:ln>
        </p:spPr>
        <p:txBody>
          <a:bodyPr wrap="none" anchor="ctr"/>
          <a:lstStyle/>
          <a:p>
            <a:pPr>
              <a:defRPr/>
            </a:pPr>
            <a:endParaRPr lang="en-US" sz="1800">
              <a:solidFill>
                <a:srgbClr val="000000"/>
              </a:solidFill>
              <a:latin typeface="Arial" charset="0"/>
              <a:cs typeface="Arial" charset="0"/>
            </a:endParaRPr>
          </a:p>
        </p:txBody>
      </p:sp>
      <p:pic>
        <p:nvPicPr>
          <p:cNvPr id="10" name="Picture 14" descr="MK Logo (2).png"/>
          <p:cNvPicPr>
            <a:picLocks noChangeAspect="1"/>
          </p:cNvPicPr>
          <p:nvPr userDrawn="1"/>
        </p:nvPicPr>
        <p:blipFill>
          <a:blip r:embed="rId2" cstate="print"/>
          <a:srcRect/>
          <a:stretch>
            <a:fillRect/>
          </a:stretch>
        </p:blipFill>
        <p:spPr bwMode="auto">
          <a:xfrm>
            <a:off x="250825" y="261938"/>
            <a:ext cx="1155700" cy="647700"/>
          </a:xfrm>
          <a:prstGeom prst="rect">
            <a:avLst/>
          </a:prstGeom>
          <a:noFill/>
          <a:ln w="9525">
            <a:noFill/>
            <a:miter lim="800000"/>
            <a:headEnd/>
            <a:tailEnd/>
          </a:ln>
        </p:spPr>
      </p:pic>
      <p:grpSp>
        <p:nvGrpSpPr>
          <p:cNvPr id="2" name="Group 14"/>
          <p:cNvGrpSpPr>
            <a:grpSpLocks/>
          </p:cNvGrpSpPr>
          <p:nvPr userDrawn="1"/>
        </p:nvGrpSpPr>
        <p:grpSpPr bwMode="auto">
          <a:xfrm>
            <a:off x="1774825" y="104775"/>
            <a:ext cx="6084888" cy="868363"/>
            <a:chOff x="1774113" y="104757"/>
            <a:chExt cx="6084936" cy="868541"/>
          </a:xfrm>
        </p:grpSpPr>
        <p:sp>
          <p:nvSpPr>
            <p:cNvPr id="12" name="TextBox 11"/>
            <p:cNvSpPr txBox="1"/>
            <p:nvPr userDrawn="1"/>
          </p:nvSpPr>
          <p:spPr>
            <a:xfrm>
              <a:off x="1774113" y="104757"/>
              <a:ext cx="6084936" cy="554152"/>
            </a:xfrm>
            <a:prstGeom prst="rect">
              <a:avLst/>
            </a:prstGeom>
            <a:noFill/>
          </p:spPr>
          <p:txBody>
            <a:bodyPr wrap="none">
              <a:spAutoFit/>
            </a:bodyPr>
            <a:lstStyle/>
            <a:p>
              <a:pPr>
                <a:defRPr/>
              </a:pPr>
              <a:r>
                <a:rPr lang="en-GB" sz="3000" b="1" cap="small" dirty="0">
                  <a:solidFill>
                    <a:srgbClr val="FFFFFF"/>
                  </a:solidFill>
                  <a:latin typeface="Corbel" pitchFamily="34" charset="0"/>
                  <a:cs typeface="Arial" charset="0"/>
                </a:rPr>
                <a:t>Computer Organization and Design</a:t>
              </a:r>
              <a:endParaRPr lang="en-US" sz="3000" b="1" cap="small" dirty="0">
                <a:solidFill>
                  <a:srgbClr val="FFFFFF"/>
                </a:solidFill>
                <a:latin typeface="Corbel" pitchFamily="34" charset="0"/>
                <a:cs typeface="Arial" charset="0"/>
              </a:endParaRPr>
            </a:p>
          </p:txBody>
        </p:sp>
        <p:sp>
          <p:nvSpPr>
            <p:cNvPr id="13" name="TextBox 12"/>
            <p:cNvSpPr txBox="1">
              <a:spLocks noChangeArrowheads="1"/>
            </p:cNvSpPr>
            <p:nvPr userDrawn="1"/>
          </p:nvSpPr>
          <p:spPr bwMode="auto">
            <a:xfrm>
              <a:off x="2844096" y="573166"/>
              <a:ext cx="3957669" cy="400132"/>
            </a:xfrm>
            <a:prstGeom prst="rect">
              <a:avLst/>
            </a:prstGeom>
            <a:noFill/>
            <a:ln>
              <a:noFill/>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GB" sz="2000">
                  <a:solidFill>
                    <a:srgbClr val="FFFFFF"/>
                  </a:solidFill>
                  <a:cs typeface="Arial" charset="0"/>
                </a:rPr>
                <a:t>The Hardware/Software Interface</a:t>
              </a:r>
              <a:endParaRPr lang="en-US" sz="2000">
                <a:solidFill>
                  <a:srgbClr val="FFFFFF"/>
                </a:solidFill>
                <a:cs typeface="Arial" charset="0"/>
              </a:endParaRPr>
            </a:p>
          </p:txBody>
        </p:sp>
      </p:grpSp>
      <p:grpSp>
        <p:nvGrpSpPr>
          <p:cNvPr id="3" name="Group 17"/>
          <p:cNvGrpSpPr>
            <a:grpSpLocks/>
          </p:cNvGrpSpPr>
          <p:nvPr userDrawn="1"/>
        </p:nvGrpSpPr>
        <p:grpSpPr bwMode="auto">
          <a:xfrm>
            <a:off x="8004175" y="93663"/>
            <a:ext cx="935038" cy="935037"/>
            <a:chOff x="7956376" y="116632"/>
            <a:chExt cx="936104" cy="936104"/>
          </a:xfrm>
        </p:grpSpPr>
        <p:sp>
          <p:nvSpPr>
            <p:cNvPr id="15" name="32-Point Star 14"/>
            <p:cNvSpPr>
              <a:spLocks noChangeArrowheads="1"/>
            </p:cNvSpPr>
            <p:nvPr userDrawn="1"/>
          </p:nvSpPr>
          <p:spPr bwMode="auto">
            <a:xfrm>
              <a:off x="7956376" y="116632"/>
              <a:ext cx="936104" cy="936104"/>
            </a:xfrm>
            <a:prstGeom prst="star32">
              <a:avLst>
                <a:gd name="adj" fmla="val 37500"/>
              </a:avLst>
            </a:prstGeom>
            <a:solidFill>
              <a:srgbClr val="C00000"/>
            </a:solidFill>
            <a:ln w="9525" algn="ctr">
              <a:solidFill>
                <a:schemeClr val="tx1"/>
              </a:solidFill>
              <a:round/>
              <a:headEnd/>
              <a:tailEnd/>
            </a:ln>
          </p:spPr>
          <p:txBody>
            <a:bodyPr/>
            <a:lstStyle/>
            <a:p>
              <a:pPr>
                <a:defRPr/>
              </a:pPr>
              <a:endParaRPr lang="en-US" sz="1800">
                <a:solidFill>
                  <a:srgbClr val="000000"/>
                </a:solidFill>
                <a:latin typeface="Arial" charset="0"/>
                <a:cs typeface="Arial" charset="0"/>
              </a:endParaRPr>
            </a:p>
          </p:txBody>
        </p:sp>
        <p:sp>
          <p:nvSpPr>
            <p:cNvPr id="16" name="TextBox 15"/>
            <p:cNvSpPr txBox="1">
              <a:spLocks noChangeArrowheads="1"/>
            </p:cNvSpPr>
            <p:nvPr userDrawn="1"/>
          </p:nvSpPr>
          <p:spPr bwMode="auto">
            <a:xfrm>
              <a:off x="8112128" y="262849"/>
              <a:ext cx="642081" cy="707243"/>
            </a:xfrm>
            <a:prstGeom prst="rect">
              <a:avLst/>
            </a:prstGeom>
            <a:noFill/>
            <a:ln>
              <a:noFill/>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GB" sz="2000">
                  <a:solidFill>
                    <a:srgbClr val="FFFFFF"/>
                  </a:solidFill>
                  <a:latin typeface="Arial Black" pitchFamily="34" charset="0"/>
                  <a:cs typeface="Arial" charset="0"/>
                </a:rPr>
                <a:t>5</a:t>
              </a:r>
              <a:r>
                <a:rPr lang="en-GB" sz="2000" baseline="30000">
                  <a:solidFill>
                    <a:srgbClr val="FFFFFF"/>
                  </a:solidFill>
                  <a:latin typeface="Arial Black" pitchFamily="34" charset="0"/>
                  <a:cs typeface="Arial" charset="0"/>
                </a:rPr>
                <a:t>th</a:t>
              </a:r>
              <a:endParaRPr lang="en-GB" sz="2000">
                <a:solidFill>
                  <a:srgbClr val="FFFFFF"/>
                </a:solidFill>
                <a:latin typeface="Arial Black" pitchFamily="34" charset="0"/>
                <a:cs typeface="Arial" charset="0"/>
              </a:endParaRPr>
            </a:p>
            <a:p>
              <a:pPr>
                <a:defRPr/>
              </a:pPr>
              <a:endParaRPr lang="en-US" sz="2000">
                <a:solidFill>
                  <a:srgbClr val="FFFFFF"/>
                </a:solidFill>
                <a:latin typeface="Arial Black" pitchFamily="34" charset="0"/>
                <a:cs typeface="Arial" charset="0"/>
              </a:endParaRPr>
            </a:p>
          </p:txBody>
        </p:sp>
        <p:sp>
          <p:nvSpPr>
            <p:cNvPr id="17" name="TextBox 16"/>
            <p:cNvSpPr txBox="1">
              <a:spLocks noChangeArrowheads="1"/>
            </p:cNvSpPr>
            <p:nvPr userDrawn="1"/>
          </p:nvSpPr>
          <p:spPr bwMode="auto">
            <a:xfrm>
              <a:off x="8064449" y="517139"/>
              <a:ext cx="732672" cy="308326"/>
            </a:xfrm>
            <a:prstGeom prst="rect">
              <a:avLst/>
            </a:prstGeom>
            <a:noFill/>
            <a:ln>
              <a:noFill/>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GB" sz="1400">
                  <a:solidFill>
                    <a:srgbClr val="FFFFFF"/>
                  </a:solidFill>
                  <a:cs typeface="Arial" charset="0"/>
                </a:rPr>
                <a:t>Edition</a:t>
              </a:r>
              <a:endParaRPr lang="en-US" sz="1400">
                <a:solidFill>
                  <a:srgbClr val="FFFFFF"/>
                </a:solidFill>
                <a:cs typeface="Arial" charset="0"/>
              </a:endParaRPr>
            </a:p>
          </p:txBody>
        </p:sp>
      </p:grpSp>
      <p:sp>
        <p:nvSpPr>
          <p:cNvPr id="41996" name="Rectangle 12"/>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41997" name="Rectangle 13"/>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extLst>
      <p:ext uri="{BB962C8B-B14F-4D97-AF65-F5344CB8AC3E}">
        <p14:creationId xmlns:p14="http://schemas.microsoft.com/office/powerpoint/2010/main" val="26175186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ftr" sz="quarter" idx="10"/>
          </p:nvPr>
        </p:nvSpPr>
        <p:spPr/>
        <p:txBody>
          <a:bodyPr/>
          <a:lstStyle>
            <a:lvl1pPr>
              <a:defRPr>
                <a:latin typeface="Times New Roman" pitchFamily="18" charset="0"/>
                <a:cs typeface="Arial" charset="0"/>
              </a:defRPr>
            </a:lvl1pPr>
          </a:lstStyle>
          <a:p>
            <a:pPr>
              <a:defRPr/>
            </a:pPr>
            <a:r>
              <a:rPr lang="en-AU"/>
              <a:t>Chapter 3 — Arithmetic for Computers — </a:t>
            </a:r>
            <a:fld id="{241A9282-207D-49D4-8E0A-D2494D33C880}" type="slidenum">
              <a:rPr lang="en-AU"/>
              <a:pPr>
                <a:defRPr/>
              </a:pPr>
              <a:t>‹#›</a:t>
            </a:fld>
            <a:endParaRPr lang="en-AU"/>
          </a:p>
        </p:txBody>
      </p:sp>
    </p:spTree>
    <p:extLst>
      <p:ext uri="{BB962C8B-B14F-4D97-AF65-F5344CB8AC3E}">
        <p14:creationId xmlns:p14="http://schemas.microsoft.com/office/powerpoint/2010/main" val="15851584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ftr" sz="quarter" idx="10"/>
          </p:nvPr>
        </p:nvSpPr>
        <p:spPr/>
        <p:txBody>
          <a:bodyPr/>
          <a:lstStyle>
            <a:lvl1pPr>
              <a:defRPr>
                <a:latin typeface="Times New Roman" pitchFamily="18" charset="0"/>
                <a:cs typeface="Arial" charset="0"/>
              </a:defRPr>
            </a:lvl1pPr>
          </a:lstStyle>
          <a:p>
            <a:pPr>
              <a:defRPr/>
            </a:pPr>
            <a:r>
              <a:rPr lang="en-AU"/>
              <a:t>Chapter 3 — Arithmetic for Computers — </a:t>
            </a:r>
            <a:fld id="{2921AE98-E67B-47D2-8A6A-D0041E5CF2CB}" type="slidenum">
              <a:rPr lang="en-AU"/>
              <a:pPr>
                <a:defRPr/>
              </a:pPr>
              <a:t>‹#›</a:t>
            </a:fld>
            <a:endParaRPr lang="en-AU"/>
          </a:p>
        </p:txBody>
      </p:sp>
    </p:spTree>
    <p:extLst>
      <p:ext uri="{BB962C8B-B14F-4D97-AF65-F5344CB8AC3E}">
        <p14:creationId xmlns:p14="http://schemas.microsoft.com/office/powerpoint/2010/main" val="665816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lvl1pPr>
              <a:defRPr/>
            </a:lvl1pPr>
          </a:lstStyle>
          <a:p>
            <a:pPr>
              <a:defRPr/>
            </a:pPr>
            <a:r>
              <a:rPr lang="en-US"/>
              <a:t>ACMU 2008-09</a:t>
            </a:r>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8C102983-431A-4B58-A444-632B7C3B1423}" type="slidenum">
              <a:rPr lang="en-US"/>
              <a:pPr>
                <a:defRPr/>
              </a:pPr>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ftr" sz="quarter" idx="10"/>
          </p:nvPr>
        </p:nvSpPr>
        <p:spPr/>
        <p:txBody>
          <a:bodyPr/>
          <a:lstStyle>
            <a:lvl1pPr>
              <a:defRPr>
                <a:latin typeface="Times New Roman" pitchFamily="18" charset="0"/>
                <a:cs typeface="Arial" charset="0"/>
              </a:defRPr>
            </a:lvl1pPr>
          </a:lstStyle>
          <a:p>
            <a:pPr>
              <a:defRPr/>
            </a:pPr>
            <a:r>
              <a:rPr lang="en-AU"/>
              <a:t>Chapter 3 — Arithmetic for Computers — </a:t>
            </a:r>
            <a:fld id="{CAAE5BD4-6012-41D6-8A7A-47028025309F}" type="slidenum">
              <a:rPr lang="en-AU"/>
              <a:pPr>
                <a:defRPr/>
              </a:pPr>
              <a:t>‹#›</a:t>
            </a:fld>
            <a:endParaRPr lang="en-AU"/>
          </a:p>
        </p:txBody>
      </p:sp>
    </p:spTree>
    <p:extLst>
      <p:ext uri="{BB962C8B-B14F-4D97-AF65-F5344CB8AC3E}">
        <p14:creationId xmlns:p14="http://schemas.microsoft.com/office/powerpoint/2010/main" val="10961873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ftr" sz="quarter" idx="10"/>
          </p:nvPr>
        </p:nvSpPr>
        <p:spPr/>
        <p:txBody>
          <a:bodyPr/>
          <a:lstStyle>
            <a:lvl1pPr>
              <a:defRPr>
                <a:latin typeface="Times New Roman" pitchFamily="18" charset="0"/>
                <a:cs typeface="Arial" charset="0"/>
              </a:defRPr>
            </a:lvl1pPr>
          </a:lstStyle>
          <a:p>
            <a:pPr>
              <a:defRPr/>
            </a:pPr>
            <a:r>
              <a:rPr lang="en-AU"/>
              <a:t>Chapter 3 — Arithmetic for Computers — </a:t>
            </a:r>
            <a:fld id="{69C9E28A-0711-4CD4-BE01-239E5564FD36}" type="slidenum">
              <a:rPr lang="en-AU"/>
              <a:pPr>
                <a:defRPr/>
              </a:pPr>
              <a:t>‹#›</a:t>
            </a:fld>
            <a:endParaRPr lang="en-AU"/>
          </a:p>
        </p:txBody>
      </p:sp>
    </p:spTree>
    <p:extLst>
      <p:ext uri="{BB962C8B-B14F-4D97-AF65-F5344CB8AC3E}">
        <p14:creationId xmlns:p14="http://schemas.microsoft.com/office/powerpoint/2010/main" val="7877151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ftr" sz="quarter" idx="10"/>
          </p:nvPr>
        </p:nvSpPr>
        <p:spPr/>
        <p:txBody>
          <a:bodyPr/>
          <a:lstStyle>
            <a:lvl1pPr>
              <a:defRPr>
                <a:latin typeface="Times New Roman" pitchFamily="18" charset="0"/>
                <a:cs typeface="Arial" charset="0"/>
              </a:defRPr>
            </a:lvl1pPr>
          </a:lstStyle>
          <a:p>
            <a:pPr>
              <a:defRPr/>
            </a:pPr>
            <a:r>
              <a:rPr lang="en-AU"/>
              <a:t>Chapter 3 — Arithmetic for Computers — </a:t>
            </a:r>
            <a:fld id="{4B6AA341-BEFE-44B0-9783-DB3296AA5694}" type="slidenum">
              <a:rPr lang="en-AU"/>
              <a:pPr>
                <a:defRPr/>
              </a:pPr>
              <a:t>‹#›</a:t>
            </a:fld>
            <a:endParaRPr lang="en-AU"/>
          </a:p>
        </p:txBody>
      </p:sp>
    </p:spTree>
    <p:extLst>
      <p:ext uri="{BB962C8B-B14F-4D97-AF65-F5344CB8AC3E}">
        <p14:creationId xmlns:p14="http://schemas.microsoft.com/office/powerpoint/2010/main" val="35993099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ftr" sz="quarter" idx="10"/>
          </p:nvPr>
        </p:nvSpPr>
        <p:spPr/>
        <p:txBody>
          <a:bodyPr/>
          <a:lstStyle>
            <a:lvl1pPr>
              <a:defRPr>
                <a:latin typeface="Times New Roman" pitchFamily="18" charset="0"/>
                <a:cs typeface="Arial" charset="0"/>
              </a:defRPr>
            </a:lvl1pPr>
          </a:lstStyle>
          <a:p>
            <a:pPr>
              <a:defRPr/>
            </a:pPr>
            <a:r>
              <a:rPr lang="en-AU"/>
              <a:t>Chapter 3 — Arithmetic for Computers — </a:t>
            </a:r>
            <a:fld id="{077A7A92-5EE5-41E8-9783-E3AA631C0B92}" type="slidenum">
              <a:rPr lang="en-AU"/>
              <a:pPr>
                <a:defRPr/>
              </a:pPr>
              <a:t>‹#›</a:t>
            </a:fld>
            <a:endParaRPr lang="en-AU"/>
          </a:p>
        </p:txBody>
      </p:sp>
    </p:spTree>
    <p:extLst>
      <p:ext uri="{BB962C8B-B14F-4D97-AF65-F5344CB8AC3E}">
        <p14:creationId xmlns:p14="http://schemas.microsoft.com/office/powerpoint/2010/main" val="35855032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ftr" sz="quarter" idx="10"/>
          </p:nvPr>
        </p:nvSpPr>
        <p:spPr/>
        <p:txBody>
          <a:bodyPr/>
          <a:lstStyle>
            <a:lvl1pPr>
              <a:defRPr>
                <a:latin typeface="Times New Roman" pitchFamily="18" charset="0"/>
                <a:cs typeface="Arial" charset="0"/>
              </a:defRPr>
            </a:lvl1pPr>
          </a:lstStyle>
          <a:p>
            <a:pPr>
              <a:defRPr/>
            </a:pPr>
            <a:r>
              <a:rPr lang="en-AU"/>
              <a:t>Chapter 3 — Arithmetic for Computers — </a:t>
            </a:r>
            <a:fld id="{CA6F3429-57C1-4426-AEA1-47F184D7CFA4}" type="slidenum">
              <a:rPr lang="en-AU"/>
              <a:pPr>
                <a:defRPr/>
              </a:pPr>
              <a:t>‹#›</a:t>
            </a:fld>
            <a:endParaRPr lang="en-AU"/>
          </a:p>
        </p:txBody>
      </p:sp>
    </p:spTree>
    <p:extLst>
      <p:ext uri="{BB962C8B-B14F-4D97-AF65-F5344CB8AC3E}">
        <p14:creationId xmlns:p14="http://schemas.microsoft.com/office/powerpoint/2010/main" val="14751228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ftr" sz="quarter" idx="10"/>
          </p:nvPr>
        </p:nvSpPr>
        <p:spPr/>
        <p:txBody>
          <a:bodyPr/>
          <a:lstStyle>
            <a:lvl1pPr>
              <a:defRPr>
                <a:latin typeface="Times New Roman" pitchFamily="18" charset="0"/>
                <a:cs typeface="Arial" charset="0"/>
              </a:defRPr>
            </a:lvl1pPr>
          </a:lstStyle>
          <a:p>
            <a:pPr>
              <a:defRPr/>
            </a:pPr>
            <a:r>
              <a:rPr lang="en-AU"/>
              <a:t>Chapter 3 — Arithmetic for Computers — </a:t>
            </a:r>
            <a:fld id="{A555D12E-C501-479E-A599-5F04721124FC}" type="slidenum">
              <a:rPr lang="en-AU"/>
              <a:pPr>
                <a:defRPr/>
              </a:pPr>
              <a:t>‹#›</a:t>
            </a:fld>
            <a:endParaRPr lang="en-AU"/>
          </a:p>
        </p:txBody>
      </p:sp>
    </p:spTree>
    <p:extLst>
      <p:ext uri="{BB962C8B-B14F-4D97-AF65-F5344CB8AC3E}">
        <p14:creationId xmlns:p14="http://schemas.microsoft.com/office/powerpoint/2010/main" val="16594162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ftr" sz="quarter" idx="10"/>
          </p:nvPr>
        </p:nvSpPr>
        <p:spPr/>
        <p:txBody>
          <a:bodyPr/>
          <a:lstStyle>
            <a:lvl1pPr>
              <a:defRPr>
                <a:latin typeface="Times New Roman" pitchFamily="18" charset="0"/>
                <a:cs typeface="Arial" charset="0"/>
              </a:defRPr>
            </a:lvl1pPr>
          </a:lstStyle>
          <a:p>
            <a:pPr>
              <a:defRPr/>
            </a:pPr>
            <a:r>
              <a:rPr lang="en-AU"/>
              <a:t>Chapter 3 — Arithmetic for Computers — </a:t>
            </a:r>
            <a:fld id="{AC001DE1-9C4F-446A-B966-AD1147433DDF}" type="slidenum">
              <a:rPr lang="en-AU"/>
              <a:pPr>
                <a:defRPr/>
              </a:pPr>
              <a:t>‹#›</a:t>
            </a:fld>
            <a:endParaRPr lang="en-AU"/>
          </a:p>
        </p:txBody>
      </p:sp>
    </p:spTree>
    <p:extLst>
      <p:ext uri="{BB962C8B-B14F-4D97-AF65-F5344CB8AC3E}">
        <p14:creationId xmlns:p14="http://schemas.microsoft.com/office/powerpoint/2010/main" val="1754320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163" y="146050"/>
            <a:ext cx="2066925" cy="60912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ftr" sz="quarter" idx="10"/>
          </p:nvPr>
        </p:nvSpPr>
        <p:spPr/>
        <p:txBody>
          <a:bodyPr/>
          <a:lstStyle>
            <a:lvl1pPr>
              <a:defRPr>
                <a:latin typeface="Times New Roman" pitchFamily="18" charset="0"/>
                <a:cs typeface="Arial" charset="0"/>
              </a:defRPr>
            </a:lvl1pPr>
          </a:lstStyle>
          <a:p>
            <a:pPr>
              <a:defRPr/>
            </a:pPr>
            <a:r>
              <a:rPr lang="en-AU"/>
              <a:t>Chapter 3 — Arithmetic for Computers — </a:t>
            </a:r>
            <a:fld id="{796450CA-FCB2-4D12-89D1-41B51E6739E9}" type="slidenum">
              <a:rPr lang="en-AU"/>
              <a:pPr>
                <a:defRPr/>
              </a:pPr>
              <a:t>‹#›</a:t>
            </a:fld>
            <a:endParaRPr lang="en-AU"/>
          </a:p>
        </p:txBody>
      </p:sp>
    </p:spTree>
    <p:extLst>
      <p:ext uri="{BB962C8B-B14F-4D97-AF65-F5344CB8AC3E}">
        <p14:creationId xmlns:p14="http://schemas.microsoft.com/office/powerpoint/2010/main" val="21637708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532241774_2880x1920.jpeg"/>
          <p:cNvSpPr>
            <a:spLocks noGrp="1"/>
          </p:cNvSpPr>
          <p:nvPr>
            <p:ph type="pic" idx="21"/>
          </p:nvPr>
        </p:nvSpPr>
        <p:spPr>
          <a:xfrm>
            <a:off x="1143000" y="263426"/>
            <a:ext cx="6858000" cy="45720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892969" y="4723805"/>
            <a:ext cx="7358063" cy="1000125"/>
          </a:xfrm>
          <a:prstGeom prst="rect">
            <a:avLst/>
          </a:prstGeom>
        </p:spPr>
        <p:txBody>
          <a:bodyPr anchor="b"/>
          <a:lstStyle/>
          <a:p>
            <a:r>
              <a:t>Title Text</a:t>
            </a:r>
          </a:p>
        </p:txBody>
      </p:sp>
      <p:sp>
        <p:nvSpPr>
          <p:cNvPr id="22" name="Body Level One…"/>
          <p:cNvSpPr txBox="1">
            <a:spLocks noGrp="1"/>
          </p:cNvSpPr>
          <p:nvPr>
            <p:ph type="body" sz="quarter" idx="1"/>
          </p:nvPr>
        </p:nvSpPr>
        <p:spPr>
          <a:xfrm>
            <a:off x="892969" y="5732859"/>
            <a:ext cx="7358063"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21121546"/>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892969" y="2268141"/>
            <a:ext cx="7358063" cy="2321719"/>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0212837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lvl1pPr>
              <a:defRPr/>
            </a:lvl1pPr>
          </a:lstStyle>
          <a:p>
            <a:pPr>
              <a:defRPr/>
            </a:pPr>
            <a:r>
              <a:rPr lang="en-US"/>
              <a:t>ACMU 2008-09</a:t>
            </a:r>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894E4DF3-FA8F-4183-B8C4-20A0EA9CE8BB}" type="slidenum">
              <a:rPr lang="en-US"/>
              <a:pPr>
                <a:defRPr/>
              </a:pPr>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532204087_1355x1355.jpeg"/>
          <p:cNvSpPr>
            <a:spLocks noGrp="1"/>
          </p:cNvSpPr>
          <p:nvPr>
            <p:ph type="pic" idx="21"/>
          </p:nvPr>
        </p:nvSpPr>
        <p:spPr>
          <a:xfrm>
            <a:off x="4482703" y="446484"/>
            <a:ext cx="5777508" cy="5777508"/>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669726" y="446484"/>
            <a:ext cx="3750469" cy="2803922"/>
          </a:xfrm>
          <a:prstGeom prst="rect">
            <a:avLst/>
          </a:prstGeom>
        </p:spPr>
        <p:txBody>
          <a:bodyPr anchor="b"/>
          <a:lstStyle>
            <a:lvl1pPr>
              <a:defRPr sz="4219"/>
            </a:lvl1pPr>
          </a:lstStyle>
          <a:p>
            <a:r>
              <a:t>Title Text</a:t>
            </a:r>
          </a:p>
        </p:txBody>
      </p:sp>
      <p:sp>
        <p:nvSpPr>
          <p:cNvPr id="40" name="Body Level One…"/>
          <p:cNvSpPr txBox="1">
            <a:spLocks noGrp="1"/>
          </p:cNvSpPr>
          <p:nvPr>
            <p:ph type="body" sz="quarter" idx="1"/>
          </p:nvPr>
        </p:nvSpPr>
        <p:spPr>
          <a:xfrm>
            <a:off x="669726" y="3321844"/>
            <a:ext cx="3750469" cy="2893219"/>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23999434"/>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40417050"/>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60209553"/>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532205080_1647x1098.jpeg"/>
          <p:cNvSpPr>
            <a:spLocks noGrp="1"/>
          </p:cNvSpPr>
          <p:nvPr>
            <p:ph type="pic" idx="21"/>
          </p:nvPr>
        </p:nvSpPr>
        <p:spPr>
          <a:xfrm>
            <a:off x="2678906" y="1821656"/>
            <a:ext cx="6630293" cy="4420195"/>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669726" y="1821656"/>
            <a:ext cx="3750469"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4449997" y="6536531"/>
            <a:ext cx="282129" cy="275717"/>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3762302999"/>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669727" y="892969"/>
            <a:ext cx="7804547"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17825989"/>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532205080_1647x1098.jpeg"/>
          <p:cNvSpPr>
            <a:spLocks noGrp="1"/>
          </p:cNvSpPr>
          <p:nvPr>
            <p:ph type="pic" sz="quarter" idx="21"/>
          </p:nvPr>
        </p:nvSpPr>
        <p:spPr>
          <a:xfrm>
            <a:off x="4609951" y="3580805"/>
            <a:ext cx="3978176" cy="2652117"/>
          </a:xfrm>
          <a:prstGeom prst="rect">
            <a:avLst/>
          </a:prstGeom>
        </p:spPr>
        <p:txBody>
          <a:bodyPr lIns="91439" tIns="45719" rIns="91439" bIns="45719" anchor="t">
            <a:noAutofit/>
          </a:bodyPr>
          <a:lstStyle/>
          <a:p>
            <a:endParaRPr/>
          </a:p>
        </p:txBody>
      </p:sp>
      <p:sp>
        <p:nvSpPr>
          <p:cNvPr id="84" name="532204087_1355x1355.jpeg"/>
          <p:cNvSpPr>
            <a:spLocks noGrp="1"/>
          </p:cNvSpPr>
          <p:nvPr>
            <p:ph type="pic" sz="half" idx="22"/>
          </p:nvPr>
        </p:nvSpPr>
        <p:spPr>
          <a:xfrm>
            <a:off x="4723805" y="526851"/>
            <a:ext cx="3750469" cy="3750469"/>
          </a:xfrm>
          <a:prstGeom prst="rect">
            <a:avLst/>
          </a:prstGeom>
        </p:spPr>
        <p:txBody>
          <a:bodyPr lIns="91439" tIns="45719" rIns="91439" bIns="45719" anchor="t">
            <a:noAutofit/>
          </a:bodyPr>
          <a:lstStyle/>
          <a:p>
            <a:endParaRPr/>
          </a:p>
        </p:txBody>
      </p:sp>
      <p:sp>
        <p:nvSpPr>
          <p:cNvPr id="85" name="532241774_2880x1920.jpeg"/>
          <p:cNvSpPr>
            <a:spLocks noGrp="1"/>
          </p:cNvSpPr>
          <p:nvPr>
            <p:ph type="pic" idx="23"/>
          </p:nvPr>
        </p:nvSpPr>
        <p:spPr>
          <a:xfrm>
            <a:off x="-1991321" y="625078"/>
            <a:ext cx="8411766" cy="5607844"/>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25288001"/>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892969" y="4473773"/>
            <a:ext cx="7358063" cy="362215"/>
          </a:xfrm>
          <a:prstGeom prst="rect">
            <a:avLst/>
          </a:prstGeom>
        </p:spPr>
        <p:txBody>
          <a:bodyPr anchor="t">
            <a:spAutoFit/>
          </a:bodyPr>
          <a:lstStyle>
            <a:lvl1pPr marL="0" indent="0" algn="ctr">
              <a:spcBef>
                <a:spcPts val="0"/>
              </a:spcBef>
              <a:buSzTx/>
              <a:buNone/>
              <a:defRPr sz="1687" i="1"/>
            </a:lvl1pPr>
          </a:lstStyle>
          <a:p>
            <a:r>
              <a:t>–Johnny Appleseed</a:t>
            </a:r>
          </a:p>
        </p:txBody>
      </p:sp>
      <p:sp>
        <p:nvSpPr>
          <p:cNvPr id="94" name="“Type a quote here.”"/>
          <p:cNvSpPr txBox="1">
            <a:spLocks noGrp="1"/>
          </p:cNvSpPr>
          <p:nvPr>
            <p:ph type="body" sz="quarter" idx="22"/>
          </p:nvPr>
        </p:nvSpPr>
        <p:spPr>
          <a:xfrm>
            <a:off x="892969" y="2979432"/>
            <a:ext cx="7358063" cy="470513"/>
          </a:xfrm>
          <a:prstGeom prst="rect">
            <a:avLst/>
          </a:prstGeom>
        </p:spPr>
        <p:txBody>
          <a:bodyPr>
            <a:spAutoFit/>
          </a:bodyPr>
          <a:lstStyle>
            <a:lvl1pPr marL="0" indent="0" algn="ctr">
              <a:spcBef>
                <a:spcPts val="0"/>
              </a:spcBef>
              <a:buSzTx/>
              <a:buNone/>
              <a:defRPr sz="2391">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28204847"/>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532241774_2880x1920.jpeg"/>
          <p:cNvSpPr>
            <a:spLocks noGrp="1"/>
          </p:cNvSpPr>
          <p:nvPr>
            <p:ph type="pic" idx="21"/>
          </p:nvPr>
        </p:nvSpPr>
        <p:spPr>
          <a:xfrm>
            <a:off x="-919758" y="-35719"/>
            <a:ext cx="10394156" cy="6929438"/>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19208358"/>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87150581"/>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a:extLst>
              <a:ext uri="{FF2B5EF4-FFF2-40B4-BE49-F238E27FC236}">
                <a16:creationId xmlns:a16="http://schemas.microsoft.com/office/drawing/2014/main" id="{04BE2AE0-71BE-4949-BD60-987FEA6C9EE0}"/>
              </a:ext>
            </a:extLst>
          </p:cNvPr>
          <p:cNvSpPr>
            <a:spLocks noGrp="1" noChangeArrowheads="1"/>
          </p:cNvSpPr>
          <p:nvPr>
            <p:ph type="dt" sz="half" idx="10"/>
          </p:nvPr>
        </p:nvSpPr>
        <p:spPr>
          <a:ln/>
        </p:spPr>
        <p:txBody>
          <a:bodyPr/>
          <a:lstStyle>
            <a:lvl1pPr>
              <a:defRPr/>
            </a:lvl1pPr>
          </a:lstStyle>
          <a:p>
            <a:pPr>
              <a:defRPr/>
            </a:pPr>
            <a:r>
              <a:rPr lang="en-US"/>
              <a:t>2/3/15</a:t>
            </a:r>
          </a:p>
        </p:txBody>
      </p:sp>
      <p:sp>
        <p:nvSpPr>
          <p:cNvPr id="5" name="Rectangle 5">
            <a:extLst>
              <a:ext uri="{FF2B5EF4-FFF2-40B4-BE49-F238E27FC236}">
                <a16:creationId xmlns:a16="http://schemas.microsoft.com/office/drawing/2014/main" id="{05C7A501-45EE-4E36-B641-D2A23A6E4C91}"/>
              </a:ext>
            </a:extLst>
          </p:cNvPr>
          <p:cNvSpPr>
            <a:spLocks noGrp="1" noChangeArrowheads="1"/>
          </p:cNvSpPr>
          <p:nvPr>
            <p:ph type="ftr" sz="quarter" idx="11"/>
          </p:nvPr>
        </p:nvSpPr>
        <p:spPr>
          <a:ln/>
        </p:spPr>
        <p:txBody>
          <a:bodyPr/>
          <a:lstStyle>
            <a:lvl1pPr>
              <a:defRPr/>
            </a:lvl1pPr>
          </a:lstStyle>
          <a:p>
            <a:pPr>
              <a:defRPr/>
            </a:pPr>
            <a:r>
              <a:rPr lang="en-US"/>
              <a:t>CMPS 3130/6130 Computational Geometry</a:t>
            </a:r>
          </a:p>
        </p:txBody>
      </p:sp>
      <p:sp>
        <p:nvSpPr>
          <p:cNvPr id="6" name="Rectangle 6">
            <a:extLst>
              <a:ext uri="{FF2B5EF4-FFF2-40B4-BE49-F238E27FC236}">
                <a16:creationId xmlns:a16="http://schemas.microsoft.com/office/drawing/2014/main" id="{CA295954-486D-4C5C-AA00-D95900108F4A}"/>
              </a:ext>
            </a:extLst>
          </p:cNvPr>
          <p:cNvSpPr>
            <a:spLocks noGrp="1" noChangeArrowheads="1"/>
          </p:cNvSpPr>
          <p:nvPr>
            <p:ph type="sldNum" sz="quarter" idx="12"/>
          </p:nvPr>
        </p:nvSpPr>
        <p:spPr>
          <a:ln/>
        </p:spPr>
        <p:txBody>
          <a:bodyPr/>
          <a:lstStyle>
            <a:lvl1pPr>
              <a:defRPr/>
            </a:lvl1pPr>
          </a:lstStyle>
          <a:p>
            <a:fld id="{22C44942-86A3-456B-B23E-0FCB63A7F8A3}" type="slidenum">
              <a:rPr lang="en-US" altLang="en-US"/>
              <a:pPr/>
              <a:t>‹#›</a:t>
            </a:fld>
            <a:endParaRPr lang="en-US" altLang="en-US"/>
          </a:p>
        </p:txBody>
      </p:sp>
    </p:spTree>
    <p:extLst>
      <p:ext uri="{BB962C8B-B14F-4D97-AF65-F5344CB8AC3E}">
        <p14:creationId xmlns:p14="http://schemas.microsoft.com/office/powerpoint/2010/main" val="3107247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ACMU 2008-09</a:t>
            </a:r>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35FB490C-8F0F-4E55-9632-F78F05177E81}" type="slidenum">
              <a:rPr lang="en-US"/>
              <a:pPr>
                <a:defRPr/>
              </a:pPr>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624C017-3158-44B8-8A1D-0FAD21B3A420}"/>
              </a:ext>
            </a:extLst>
          </p:cNvPr>
          <p:cNvSpPr>
            <a:spLocks noGrp="1" noChangeArrowheads="1"/>
          </p:cNvSpPr>
          <p:nvPr>
            <p:ph type="dt" sz="half" idx="10"/>
          </p:nvPr>
        </p:nvSpPr>
        <p:spPr>
          <a:ln/>
        </p:spPr>
        <p:txBody>
          <a:bodyPr/>
          <a:lstStyle>
            <a:lvl1pPr>
              <a:defRPr/>
            </a:lvl1pPr>
          </a:lstStyle>
          <a:p>
            <a:pPr>
              <a:defRPr/>
            </a:pPr>
            <a:r>
              <a:rPr lang="en-US"/>
              <a:t>2/3/15</a:t>
            </a:r>
          </a:p>
        </p:txBody>
      </p:sp>
      <p:sp>
        <p:nvSpPr>
          <p:cNvPr id="5" name="Rectangle 5">
            <a:extLst>
              <a:ext uri="{FF2B5EF4-FFF2-40B4-BE49-F238E27FC236}">
                <a16:creationId xmlns:a16="http://schemas.microsoft.com/office/drawing/2014/main" id="{70D83599-A5D7-4490-8ECE-CE62F3E1CDAA}"/>
              </a:ext>
            </a:extLst>
          </p:cNvPr>
          <p:cNvSpPr>
            <a:spLocks noGrp="1" noChangeArrowheads="1"/>
          </p:cNvSpPr>
          <p:nvPr>
            <p:ph type="ftr" sz="quarter" idx="11"/>
          </p:nvPr>
        </p:nvSpPr>
        <p:spPr>
          <a:ln/>
        </p:spPr>
        <p:txBody>
          <a:bodyPr/>
          <a:lstStyle>
            <a:lvl1pPr>
              <a:defRPr/>
            </a:lvl1pPr>
          </a:lstStyle>
          <a:p>
            <a:pPr>
              <a:defRPr/>
            </a:pPr>
            <a:r>
              <a:rPr lang="en-US"/>
              <a:t>CMPS 3130/6130 Computational Geometry</a:t>
            </a:r>
          </a:p>
        </p:txBody>
      </p:sp>
      <p:sp>
        <p:nvSpPr>
          <p:cNvPr id="6" name="Rectangle 6">
            <a:extLst>
              <a:ext uri="{FF2B5EF4-FFF2-40B4-BE49-F238E27FC236}">
                <a16:creationId xmlns:a16="http://schemas.microsoft.com/office/drawing/2014/main" id="{22F61379-4909-4BD7-AE55-94B2EB1E1A23}"/>
              </a:ext>
            </a:extLst>
          </p:cNvPr>
          <p:cNvSpPr>
            <a:spLocks noGrp="1" noChangeArrowheads="1"/>
          </p:cNvSpPr>
          <p:nvPr>
            <p:ph type="sldNum" sz="quarter" idx="12"/>
          </p:nvPr>
        </p:nvSpPr>
        <p:spPr>
          <a:ln/>
        </p:spPr>
        <p:txBody>
          <a:bodyPr/>
          <a:lstStyle>
            <a:lvl1pPr>
              <a:defRPr/>
            </a:lvl1pPr>
          </a:lstStyle>
          <a:p>
            <a:fld id="{D82EBCBA-52DC-46E2-BCEA-E2970D262ED9}" type="slidenum">
              <a:rPr lang="en-US" altLang="en-US"/>
              <a:pPr/>
              <a:t>‹#›</a:t>
            </a:fld>
            <a:endParaRPr lang="en-US" altLang="en-US"/>
          </a:p>
        </p:txBody>
      </p:sp>
    </p:spTree>
    <p:extLst>
      <p:ext uri="{BB962C8B-B14F-4D97-AF65-F5344CB8AC3E}">
        <p14:creationId xmlns:p14="http://schemas.microsoft.com/office/powerpoint/2010/main" val="3993036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183C07B-3AB6-42B6-9C4C-02D246E8D585}"/>
              </a:ext>
            </a:extLst>
          </p:cNvPr>
          <p:cNvSpPr>
            <a:spLocks noGrp="1" noChangeArrowheads="1"/>
          </p:cNvSpPr>
          <p:nvPr>
            <p:ph type="dt" sz="half" idx="10"/>
          </p:nvPr>
        </p:nvSpPr>
        <p:spPr>
          <a:ln/>
        </p:spPr>
        <p:txBody>
          <a:bodyPr/>
          <a:lstStyle>
            <a:lvl1pPr>
              <a:defRPr/>
            </a:lvl1pPr>
          </a:lstStyle>
          <a:p>
            <a:pPr>
              <a:defRPr/>
            </a:pPr>
            <a:r>
              <a:rPr lang="en-US"/>
              <a:t>2/3/15</a:t>
            </a:r>
          </a:p>
        </p:txBody>
      </p:sp>
      <p:sp>
        <p:nvSpPr>
          <p:cNvPr id="5" name="Rectangle 5">
            <a:extLst>
              <a:ext uri="{FF2B5EF4-FFF2-40B4-BE49-F238E27FC236}">
                <a16:creationId xmlns:a16="http://schemas.microsoft.com/office/drawing/2014/main" id="{9E5D21A8-CE85-47C3-84CE-A9F0C066C1D8}"/>
              </a:ext>
            </a:extLst>
          </p:cNvPr>
          <p:cNvSpPr>
            <a:spLocks noGrp="1" noChangeArrowheads="1"/>
          </p:cNvSpPr>
          <p:nvPr>
            <p:ph type="ftr" sz="quarter" idx="11"/>
          </p:nvPr>
        </p:nvSpPr>
        <p:spPr>
          <a:ln/>
        </p:spPr>
        <p:txBody>
          <a:bodyPr/>
          <a:lstStyle>
            <a:lvl1pPr>
              <a:defRPr/>
            </a:lvl1pPr>
          </a:lstStyle>
          <a:p>
            <a:pPr>
              <a:defRPr/>
            </a:pPr>
            <a:r>
              <a:rPr lang="en-US"/>
              <a:t>CMPS 3130/6130 Computational Geometry</a:t>
            </a:r>
          </a:p>
        </p:txBody>
      </p:sp>
      <p:sp>
        <p:nvSpPr>
          <p:cNvPr id="6" name="Rectangle 6">
            <a:extLst>
              <a:ext uri="{FF2B5EF4-FFF2-40B4-BE49-F238E27FC236}">
                <a16:creationId xmlns:a16="http://schemas.microsoft.com/office/drawing/2014/main" id="{39884446-0A25-417B-8A39-63244C461F5D}"/>
              </a:ext>
            </a:extLst>
          </p:cNvPr>
          <p:cNvSpPr>
            <a:spLocks noGrp="1" noChangeArrowheads="1"/>
          </p:cNvSpPr>
          <p:nvPr>
            <p:ph type="sldNum" sz="quarter" idx="12"/>
          </p:nvPr>
        </p:nvSpPr>
        <p:spPr>
          <a:ln/>
        </p:spPr>
        <p:txBody>
          <a:bodyPr/>
          <a:lstStyle>
            <a:lvl1pPr>
              <a:defRPr/>
            </a:lvl1pPr>
          </a:lstStyle>
          <a:p>
            <a:fld id="{9A630D4D-B24B-448F-9D79-EE5399DA64D7}" type="slidenum">
              <a:rPr lang="en-US" altLang="en-US"/>
              <a:pPr/>
              <a:t>‹#›</a:t>
            </a:fld>
            <a:endParaRPr lang="en-US" altLang="en-US"/>
          </a:p>
        </p:txBody>
      </p:sp>
    </p:spTree>
    <p:extLst>
      <p:ext uri="{BB962C8B-B14F-4D97-AF65-F5344CB8AC3E}">
        <p14:creationId xmlns:p14="http://schemas.microsoft.com/office/powerpoint/2010/main" val="31267875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DF0F858-E11A-41DC-AD2D-8D5E1EC7A852}"/>
              </a:ext>
            </a:extLst>
          </p:cNvPr>
          <p:cNvSpPr>
            <a:spLocks noGrp="1" noChangeArrowheads="1"/>
          </p:cNvSpPr>
          <p:nvPr>
            <p:ph type="dt" sz="half" idx="10"/>
          </p:nvPr>
        </p:nvSpPr>
        <p:spPr>
          <a:ln/>
        </p:spPr>
        <p:txBody>
          <a:bodyPr/>
          <a:lstStyle>
            <a:lvl1pPr>
              <a:defRPr/>
            </a:lvl1pPr>
          </a:lstStyle>
          <a:p>
            <a:pPr>
              <a:defRPr/>
            </a:pPr>
            <a:r>
              <a:rPr lang="en-US"/>
              <a:t>2/3/15</a:t>
            </a:r>
          </a:p>
        </p:txBody>
      </p:sp>
      <p:sp>
        <p:nvSpPr>
          <p:cNvPr id="6" name="Rectangle 5">
            <a:extLst>
              <a:ext uri="{FF2B5EF4-FFF2-40B4-BE49-F238E27FC236}">
                <a16:creationId xmlns:a16="http://schemas.microsoft.com/office/drawing/2014/main" id="{E3732E3C-0BCB-4576-B65F-F373B9FB8F6A}"/>
              </a:ext>
            </a:extLst>
          </p:cNvPr>
          <p:cNvSpPr>
            <a:spLocks noGrp="1" noChangeArrowheads="1"/>
          </p:cNvSpPr>
          <p:nvPr>
            <p:ph type="ftr" sz="quarter" idx="11"/>
          </p:nvPr>
        </p:nvSpPr>
        <p:spPr>
          <a:ln/>
        </p:spPr>
        <p:txBody>
          <a:bodyPr/>
          <a:lstStyle>
            <a:lvl1pPr>
              <a:defRPr/>
            </a:lvl1pPr>
          </a:lstStyle>
          <a:p>
            <a:pPr>
              <a:defRPr/>
            </a:pPr>
            <a:r>
              <a:rPr lang="en-US"/>
              <a:t>CMPS 3130/6130 Computational Geometry</a:t>
            </a:r>
          </a:p>
        </p:txBody>
      </p:sp>
      <p:sp>
        <p:nvSpPr>
          <p:cNvPr id="7" name="Rectangle 6">
            <a:extLst>
              <a:ext uri="{FF2B5EF4-FFF2-40B4-BE49-F238E27FC236}">
                <a16:creationId xmlns:a16="http://schemas.microsoft.com/office/drawing/2014/main" id="{C07419F4-2367-4423-ABA8-F9DD13F210CA}"/>
              </a:ext>
            </a:extLst>
          </p:cNvPr>
          <p:cNvSpPr>
            <a:spLocks noGrp="1" noChangeArrowheads="1"/>
          </p:cNvSpPr>
          <p:nvPr>
            <p:ph type="sldNum" sz="quarter" idx="12"/>
          </p:nvPr>
        </p:nvSpPr>
        <p:spPr>
          <a:ln/>
        </p:spPr>
        <p:txBody>
          <a:bodyPr/>
          <a:lstStyle>
            <a:lvl1pPr>
              <a:defRPr/>
            </a:lvl1pPr>
          </a:lstStyle>
          <a:p>
            <a:fld id="{B50CF5C0-D27A-4D3E-A589-CED0B6481FA0}" type="slidenum">
              <a:rPr lang="en-US" altLang="en-US"/>
              <a:pPr/>
              <a:t>‹#›</a:t>
            </a:fld>
            <a:endParaRPr lang="en-US" altLang="en-US"/>
          </a:p>
        </p:txBody>
      </p:sp>
    </p:spTree>
    <p:extLst>
      <p:ext uri="{BB962C8B-B14F-4D97-AF65-F5344CB8AC3E}">
        <p14:creationId xmlns:p14="http://schemas.microsoft.com/office/powerpoint/2010/main" val="37156608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9B0AED8-1751-4BDF-9D78-0C967DEA3540}"/>
              </a:ext>
            </a:extLst>
          </p:cNvPr>
          <p:cNvSpPr>
            <a:spLocks noGrp="1" noChangeArrowheads="1"/>
          </p:cNvSpPr>
          <p:nvPr>
            <p:ph type="dt" sz="half" idx="10"/>
          </p:nvPr>
        </p:nvSpPr>
        <p:spPr>
          <a:ln/>
        </p:spPr>
        <p:txBody>
          <a:bodyPr/>
          <a:lstStyle>
            <a:lvl1pPr>
              <a:defRPr/>
            </a:lvl1pPr>
          </a:lstStyle>
          <a:p>
            <a:pPr>
              <a:defRPr/>
            </a:pPr>
            <a:r>
              <a:rPr lang="en-US"/>
              <a:t>2/3/15</a:t>
            </a:r>
          </a:p>
        </p:txBody>
      </p:sp>
      <p:sp>
        <p:nvSpPr>
          <p:cNvPr id="8" name="Rectangle 5">
            <a:extLst>
              <a:ext uri="{FF2B5EF4-FFF2-40B4-BE49-F238E27FC236}">
                <a16:creationId xmlns:a16="http://schemas.microsoft.com/office/drawing/2014/main" id="{C7224684-69A7-46C2-A41D-80FCB79547F7}"/>
              </a:ext>
            </a:extLst>
          </p:cNvPr>
          <p:cNvSpPr>
            <a:spLocks noGrp="1" noChangeArrowheads="1"/>
          </p:cNvSpPr>
          <p:nvPr>
            <p:ph type="ftr" sz="quarter" idx="11"/>
          </p:nvPr>
        </p:nvSpPr>
        <p:spPr>
          <a:ln/>
        </p:spPr>
        <p:txBody>
          <a:bodyPr/>
          <a:lstStyle>
            <a:lvl1pPr>
              <a:defRPr/>
            </a:lvl1pPr>
          </a:lstStyle>
          <a:p>
            <a:pPr>
              <a:defRPr/>
            </a:pPr>
            <a:r>
              <a:rPr lang="en-US"/>
              <a:t>CMPS 3130/6130 Computational Geometry</a:t>
            </a:r>
          </a:p>
        </p:txBody>
      </p:sp>
      <p:sp>
        <p:nvSpPr>
          <p:cNvPr id="9" name="Rectangle 6">
            <a:extLst>
              <a:ext uri="{FF2B5EF4-FFF2-40B4-BE49-F238E27FC236}">
                <a16:creationId xmlns:a16="http://schemas.microsoft.com/office/drawing/2014/main" id="{F94DE265-54DA-43AF-9D32-D6A4F5348359}"/>
              </a:ext>
            </a:extLst>
          </p:cNvPr>
          <p:cNvSpPr>
            <a:spLocks noGrp="1" noChangeArrowheads="1"/>
          </p:cNvSpPr>
          <p:nvPr>
            <p:ph type="sldNum" sz="quarter" idx="12"/>
          </p:nvPr>
        </p:nvSpPr>
        <p:spPr>
          <a:ln/>
        </p:spPr>
        <p:txBody>
          <a:bodyPr/>
          <a:lstStyle>
            <a:lvl1pPr>
              <a:defRPr/>
            </a:lvl1pPr>
          </a:lstStyle>
          <a:p>
            <a:fld id="{321C4998-2A1B-4D90-8524-E9BB2A705B08}" type="slidenum">
              <a:rPr lang="en-US" altLang="en-US"/>
              <a:pPr/>
              <a:t>‹#›</a:t>
            </a:fld>
            <a:endParaRPr lang="en-US" altLang="en-US"/>
          </a:p>
        </p:txBody>
      </p:sp>
    </p:spTree>
    <p:extLst>
      <p:ext uri="{BB962C8B-B14F-4D97-AF65-F5344CB8AC3E}">
        <p14:creationId xmlns:p14="http://schemas.microsoft.com/office/powerpoint/2010/main" val="15520575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FEBA9BD-CD58-4014-9BF5-F85A7C21B395}"/>
              </a:ext>
            </a:extLst>
          </p:cNvPr>
          <p:cNvSpPr>
            <a:spLocks noGrp="1" noChangeArrowheads="1"/>
          </p:cNvSpPr>
          <p:nvPr>
            <p:ph type="dt" sz="half" idx="10"/>
          </p:nvPr>
        </p:nvSpPr>
        <p:spPr>
          <a:ln/>
        </p:spPr>
        <p:txBody>
          <a:bodyPr/>
          <a:lstStyle>
            <a:lvl1pPr>
              <a:defRPr/>
            </a:lvl1pPr>
          </a:lstStyle>
          <a:p>
            <a:pPr>
              <a:defRPr/>
            </a:pPr>
            <a:r>
              <a:rPr lang="en-US"/>
              <a:t>2/3/15</a:t>
            </a:r>
          </a:p>
        </p:txBody>
      </p:sp>
      <p:sp>
        <p:nvSpPr>
          <p:cNvPr id="4" name="Rectangle 5">
            <a:extLst>
              <a:ext uri="{FF2B5EF4-FFF2-40B4-BE49-F238E27FC236}">
                <a16:creationId xmlns:a16="http://schemas.microsoft.com/office/drawing/2014/main" id="{1FE18672-B616-4C53-9ED2-01BC2BCAF68C}"/>
              </a:ext>
            </a:extLst>
          </p:cNvPr>
          <p:cNvSpPr>
            <a:spLocks noGrp="1" noChangeArrowheads="1"/>
          </p:cNvSpPr>
          <p:nvPr>
            <p:ph type="ftr" sz="quarter" idx="11"/>
          </p:nvPr>
        </p:nvSpPr>
        <p:spPr>
          <a:ln/>
        </p:spPr>
        <p:txBody>
          <a:bodyPr/>
          <a:lstStyle>
            <a:lvl1pPr>
              <a:defRPr/>
            </a:lvl1pPr>
          </a:lstStyle>
          <a:p>
            <a:pPr>
              <a:defRPr/>
            </a:pPr>
            <a:r>
              <a:rPr lang="en-US"/>
              <a:t>CMPS 3130/6130 Computational Geometry</a:t>
            </a:r>
          </a:p>
        </p:txBody>
      </p:sp>
      <p:sp>
        <p:nvSpPr>
          <p:cNvPr id="5" name="Rectangle 6">
            <a:extLst>
              <a:ext uri="{FF2B5EF4-FFF2-40B4-BE49-F238E27FC236}">
                <a16:creationId xmlns:a16="http://schemas.microsoft.com/office/drawing/2014/main" id="{E4DF56BD-1795-4176-AEBA-929F68E6DBF1}"/>
              </a:ext>
            </a:extLst>
          </p:cNvPr>
          <p:cNvSpPr>
            <a:spLocks noGrp="1" noChangeArrowheads="1"/>
          </p:cNvSpPr>
          <p:nvPr>
            <p:ph type="sldNum" sz="quarter" idx="12"/>
          </p:nvPr>
        </p:nvSpPr>
        <p:spPr>
          <a:ln/>
        </p:spPr>
        <p:txBody>
          <a:bodyPr/>
          <a:lstStyle>
            <a:lvl1pPr>
              <a:defRPr/>
            </a:lvl1pPr>
          </a:lstStyle>
          <a:p>
            <a:fld id="{D0BF8E98-7D3B-4078-9637-C0CFA4F7620E}" type="slidenum">
              <a:rPr lang="en-US" altLang="en-US"/>
              <a:pPr/>
              <a:t>‹#›</a:t>
            </a:fld>
            <a:endParaRPr lang="en-US" altLang="en-US"/>
          </a:p>
        </p:txBody>
      </p:sp>
    </p:spTree>
    <p:extLst>
      <p:ext uri="{BB962C8B-B14F-4D97-AF65-F5344CB8AC3E}">
        <p14:creationId xmlns:p14="http://schemas.microsoft.com/office/powerpoint/2010/main" val="38998765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3110879-BE29-49AD-A0BD-76F253200AD1}"/>
              </a:ext>
            </a:extLst>
          </p:cNvPr>
          <p:cNvSpPr>
            <a:spLocks noGrp="1" noChangeArrowheads="1"/>
          </p:cNvSpPr>
          <p:nvPr>
            <p:ph type="dt" sz="half" idx="10"/>
          </p:nvPr>
        </p:nvSpPr>
        <p:spPr>
          <a:ln/>
        </p:spPr>
        <p:txBody>
          <a:bodyPr/>
          <a:lstStyle>
            <a:lvl1pPr>
              <a:defRPr/>
            </a:lvl1pPr>
          </a:lstStyle>
          <a:p>
            <a:pPr>
              <a:defRPr/>
            </a:pPr>
            <a:r>
              <a:rPr lang="en-US"/>
              <a:t>2/3/15</a:t>
            </a:r>
          </a:p>
        </p:txBody>
      </p:sp>
      <p:sp>
        <p:nvSpPr>
          <p:cNvPr id="3" name="Rectangle 5">
            <a:extLst>
              <a:ext uri="{FF2B5EF4-FFF2-40B4-BE49-F238E27FC236}">
                <a16:creationId xmlns:a16="http://schemas.microsoft.com/office/drawing/2014/main" id="{AC38596B-EA53-4B98-9A72-6AC94C77C4B9}"/>
              </a:ext>
            </a:extLst>
          </p:cNvPr>
          <p:cNvSpPr>
            <a:spLocks noGrp="1" noChangeArrowheads="1"/>
          </p:cNvSpPr>
          <p:nvPr>
            <p:ph type="ftr" sz="quarter" idx="11"/>
          </p:nvPr>
        </p:nvSpPr>
        <p:spPr>
          <a:ln/>
        </p:spPr>
        <p:txBody>
          <a:bodyPr/>
          <a:lstStyle>
            <a:lvl1pPr>
              <a:defRPr/>
            </a:lvl1pPr>
          </a:lstStyle>
          <a:p>
            <a:pPr>
              <a:defRPr/>
            </a:pPr>
            <a:r>
              <a:rPr lang="en-US"/>
              <a:t>CMPS 3130/6130 Computational Geometry</a:t>
            </a:r>
          </a:p>
        </p:txBody>
      </p:sp>
      <p:sp>
        <p:nvSpPr>
          <p:cNvPr id="4" name="Rectangle 6">
            <a:extLst>
              <a:ext uri="{FF2B5EF4-FFF2-40B4-BE49-F238E27FC236}">
                <a16:creationId xmlns:a16="http://schemas.microsoft.com/office/drawing/2014/main" id="{0F0B2133-6415-413B-A61D-5107DAD8C202}"/>
              </a:ext>
            </a:extLst>
          </p:cNvPr>
          <p:cNvSpPr>
            <a:spLocks noGrp="1" noChangeArrowheads="1"/>
          </p:cNvSpPr>
          <p:nvPr>
            <p:ph type="sldNum" sz="quarter" idx="12"/>
          </p:nvPr>
        </p:nvSpPr>
        <p:spPr>
          <a:ln/>
        </p:spPr>
        <p:txBody>
          <a:bodyPr/>
          <a:lstStyle>
            <a:lvl1pPr>
              <a:defRPr/>
            </a:lvl1pPr>
          </a:lstStyle>
          <a:p>
            <a:fld id="{DC15449A-6390-48E8-9498-79965EEBA7FE}" type="slidenum">
              <a:rPr lang="en-US" altLang="en-US"/>
              <a:pPr/>
              <a:t>‹#›</a:t>
            </a:fld>
            <a:endParaRPr lang="en-US" altLang="en-US"/>
          </a:p>
        </p:txBody>
      </p:sp>
    </p:spTree>
    <p:extLst>
      <p:ext uri="{BB962C8B-B14F-4D97-AF65-F5344CB8AC3E}">
        <p14:creationId xmlns:p14="http://schemas.microsoft.com/office/powerpoint/2010/main" val="35514584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79783CF-DDBB-43D7-86AA-B227431A8C22}"/>
              </a:ext>
            </a:extLst>
          </p:cNvPr>
          <p:cNvSpPr>
            <a:spLocks noGrp="1" noChangeArrowheads="1"/>
          </p:cNvSpPr>
          <p:nvPr>
            <p:ph type="dt" sz="half" idx="10"/>
          </p:nvPr>
        </p:nvSpPr>
        <p:spPr>
          <a:ln/>
        </p:spPr>
        <p:txBody>
          <a:bodyPr/>
          <a:lstStyle>
            <a:lvl1pPr>
              <a:defRPr/>
            </a:lvl1pPr>
          </a:lstStyle>
          <a:p>
            <a:pPr>
              <a:defRPr/>
            </a:pPr>
            <a:r>
              <a:rPr lang="en-US"/>
              <a:t>2/3/15</a:t>
            </a:r>
          </a:p>
        </p:txBody>
      </p:sp>
      <p:sp>
        <p:nvSpPr>
          <p:cNvPr id="6" name="Rectangle 5">
            <a:extLst>
              <a:ext uri="{FF2B5EF4-FFF2-40B4-BE49-F238E27FC236}">
                <a16:creationId xmlns:a16="http://schemas.microsoft.com/office/drawing/2014/main" id="{2A848D6D-FDC3-4472-9F13-53D8F7A56ACB}"/>
              </a:ext>
            </a:extLst>
          </p:cNvPr>
          <p:cNvSpPr>
            <a:spLocks noGrp="1" noChangeArrowheads="1"/>
          </p:cNvSpPr>
          <p:nvPr>
            <p:ph type="ftr" sz="quarter" idx="11"/>
          </p:nvPr>
        </p:nvSpPr>
        <p:spPr>
          <a:ln/>
        </p:spPr>
        <p:txBody>
          <a:bodyPr/>
          <a:lstStyle>
            <a:lvl1pPr>
              <a:defRPr/>
            </a:lvl1pPr>
          </a:lstStyle>
          <a:p>
            <a:pPr>
              <a:defRPr/>
            </a:pPr>
            <a:r>
              <a:rPr lang="en-US"/>
              <a:t>CMPS 3130/6130 Computational Geometry</a:t>
            </a:r>
          </a:p>
        </p:txBody>
      </p:sp>
      <p:sp>
        <p:nvSpPr>
          <p:cNvPr id="7" name="Rectangle 6">
            <a:extLst>
              <a:ext uri="{FF2B5EF4-FFF2-40B4-BE49-F238E27FC236}">
                <a16:creationId xmlns:a16="http://schemas.microsoft.com/office/drawing/2014/main" id="{AFDAB00A-64F3-48E3-B9F3-FFB31B220A28}"/>
              </a:ext>
            </a:extLst>
          </p:cNvPr>
          <p:cNvSpPr>
            <a:spLocks noGrp="1" noChangeArrowheads="1"/>
          </p:cNvSpPr>
          <p:nvPr>
            <p:ph type="sldNum" sz="quarter" idx="12"/>
          </p:nvPr>
        </p:nvSpPr>
        <p:spPr>
          <a:ln/>
        </p:spPr>
        <p:txBody>
          <a:bodyPr/>
          <a:lstStyle>
            <a:lvl1pPr>
              <a:defRPr/>
            </a:lvl1pPr>
          </a:lstStyle>
          <a:p>
            <a:fld id="{EA10138B-F2E3-46D3-ABD7-EF26B214607F}" type="slidenum">
              <a:rPr lang="en-US" altLang="en-US"/>
              <a:pPr/>
              <a:t>‹#›</a:t>
            </a:fld>
            <a:endParaRPr lang="en-US" altLang="en-US"/>
          </a:p>
        </p:txBody>
      </p:sp>
    </p:spTree>
    <p:extLst>
      <p:ext uri="{BB962C8B-B14F-4D97-AF65-F5344CB8AC3E}">
        <p14:creationId xmlns:p14="http://schemas.microsoft.com/office/powerpoint/2010/main" val="31208141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A527069-EA7E-40E3-BB39-8B063F3A83BA}"/>
              </a:ext>
            </a:extLst>
          </p:cNvPr>
          <p:cNvSpPr>
            <a:spLocks noGrp="1" noChangeArrowheads="1"/>
          </p:cNvSpPr>
          <p:nvPr>
            <p:ph type="dt" sz="half" idx="10"/>
          </p:nvPr>
        </p:nvSpPr>
        <p:spPr>
          <a:ln/>
        </p:spPr>
        <p:txBody>
          <a:bodyPr/>
          <a:lstStyle>
            <a:lvl1pPr>
              <a:defRPr/>
            </a:lvl1pPr>
          </a:lstStyle>
          <a:p>
            <a:pPr>
              <a:defRPr/>
            </a:pPr>
            <a:r>
              <a:rPr lang="en-US"/>
              <a:t>2/3/15</a:t>
            </a:r>
          </a:p>
        </p:txBody>
      </p:sp>
      <p:sp>
        <p:nvSpPr>
          <p:cNvPr id="6" name="Rectangle 5">
            <a:extLst>
              <a:ext uri="{FF2B5EF4-FFF2-40B4-BE49-F238E27FC236}">
                <a16:creationId xmlns:a16="http://schemas.microsoft.com/office/drawing/2014/main" id="{F0079899-6F7A-44AA-BD1A-8BC7B44B36C7}"/>
              </a:ext>
            </a:extLst>
          </p:cNvPr>
          <p:cNvSpPr>
            <a:spLocks noGrp="1" noChangeArrowheads="1"/>
          </p:cNvSpPr>
          <p:nvPr>
            <p:ph type="ftr" sz="quarter" idx="11"/>
          </p:nvPr>
        </p:nvSpPr>
        <p:spPr>
          <a:ln/>
        </p:spPr>
        <p:txBody>
          <a:bodyPr/>
          <a:lstStyle>
            <a:lvl1pPr>
              <a:defRPr/>
            </a:lvl1pPr>
          </a:lstStyle>
          <a:p>
            <a:pPr>
              <a:defRPr/>
            </a:pPr>
            <a:r>
              <a:rPr lang="en-US"/>
              <a:t>CMPS 3130/6130 Computational Geometry</a:t>
            </a:r>
          </a:p>
        </p:txBody>
      </p:sp>
      <p:sp>
        <p:nvSpPr>
          <p:cNvPr id="7" name="Rectangle 6">
            <a:extLst>
              <a:ext uri="{FF2B5EF4-FFF2-40B4-BE49-F238E27FC236}">
                <a16:creationId xmlns:a16="http://schemas.microsoft.com/office/drawing/2014/main" id="{72D7874B-D284-49AE-AAA1-4D1922E8954C}"/>
              </a:ext>
            </a:extLst>
          </p:cNvPr>
          <p:cNvSpPr>
            <a:spLocks noGrp="1" noChangeArrowheads="1"/>
          </p:cNvSpPr>
          <p:nvPr>
            <p:ph type="sldNum" sz="quarter" idx="12"/>
          </p:nvPr>
        </p:nvSpPr>
        <p:spPr>
          <a:ln/>
        </p:spPr>
        <p:txBody>
          <a:bodyPr/>
          <a:lstStyle>
            <a:lvl1pPr>
              <a:defRPr/>
            </a:lvl1pPr>
          </a:lstStyle>
          <a:p>
            <a:fld id="{6F256FD5-5834-4EF1-8D75-53CBBD58B6BF}" type="slidenum">
              <a:rPr lang="en-US" altLang="en-US"/>
              <a:pPr/>
              <a:t>‹#›</a:t>
            </a:fld>
            <a:endParaRPr lang="en-US" altLang="en-US"/>
          </a:p>
        </p:txBody>
      </p:sp>
    </p:spTree>
    <p:extLst>
      <p:ext uri="{BB962C8B-B14F-4D97-AF65-F5344CB8AC3E}">
        <p14:creationId xmlns:p14="http://schemas.microsoft.com/office/powerpoint/2010/main" val="423771573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57F968-3C53-4E3C-9537-455BC4477A0D}"/>
              </a:ext>
            </a:extLst>
          </p:cNvPr>
          <p:cNvSpPr>
            <a:spLocks noGrp="1" noChangeArrowheads="1"/>
          </p:cNvSpPr>
          <p:nvPr>
            <p:ph type="dt" sz="half" idx="10"/>
          </p:nvPr>
        </p:nvSpPr>
        <p:spPr>
          <a:ln/>
        </p:spPr>
        <p:txBody>
          <a:bodyPr/>
          <a:lstStyle>
            <a:lvl1pPr>
              <a:defRPr/>
            </a:lvl1pPr>
          </a:lstStyle>
          <a:p>
            <a:pPr>
              <a:defRPr/>
            </a:pPr>
            <a:r>
              <a:rPr lang="en-US"/>
              <a:t>2/3/15</a:t>
            </a:r>
          </a:p>
        </p:txBody>
      </p:sp>
      <p:sp>
        <p:nvSpPr>
          <p:cNvPr id="5" name="Rectangle 5">
            <a:extLst>
              <a:ext uri="{FF2B5EF4-FFF2-40B4-BE49-F238E27FC236}">
                <a16:creationId xmlns:a16="http://schemas.microsoft.com/office/drawing/2014/main" id="{FA6C061A-788E-442B-B769-C6E13E54B69F}"/>
              </a:ext>
            </a:extLst>
          </p:cNvPr>
          <p:cNvSpPr>
            <a:spLocks noGrp="1" noChangeArrowheads="1"/>
          </p:cNvSpPr>
          <p:nvPr>
            <p:ph type="ftr" sz="quarter" idx="11"/>
          </p:nvPr>
        </p:nvSpPr>
        <p:spPr>
          <a:ln/>
        </p:spPr>
        <p:txBody>
          <a:bodyPr/>
          <a:lstStyle>
            <a:lvl1pPr>
              <a:defRPr/>
            </a:lvl1pPr>
          </a:lstStyle>
          <a:p>
            <a:pPr>
              <a:defRPr/>
            </a:pPr>
            <a:r>
              <a:rPr lang="en-US"/>
              <a:t>CMPS 3130/6130 Computational Geometry</a:t>
            </a:r>
          </a:p>
        </p:txBody>
      </p:sp>
      <p:sp>
        <p:nvSpPr>
          <p:cNvPr id="6" name="Rectangle 6">
            <a:extLst>
              <a:ext uri="{FF2B5EF4-FFF2-40B4-BE49-F238E27FC236}">
                <a16:creationId xmlns:a16="http://schemas.microsoft.com/office/drawing/2014/main" id="{73F151ED-44EA-4FA7-B83E-AE959DA8D3E0}"/>
              </a:ext>
            </a:extLst>
          </p:cNvPr>
          <p:cNvSpPr>
            <a:spLocks noGrp="1" noChangeArrowheads="1"/>
          </p:cNvSpPr>
          <p:nvPr>
            <p:ph type="sldNum" sz="quarter" idx="12"/>
          </p:nvPr>
        </p:nvSpPr>
        <p:spPr>
          <a:ln/>
        </p:spPr>
        <p:txBody>
          <a:bodyPr/>
          <a:lstStyle>
            <a:lvl1pPr>
              <a:defRPr/>
            </a:lvl1pPr>
          </a:lstStyle>
          <a:p>
            <a:fld id="{DBBD135C-FE9A-49C2-BC6B-FB2DC95705B1}" type="slidenum">
              <a:rPr lang="en-US" altLang="en-US"/>
              <a:pPr/>
              <a:t>‹#›</a:t>
            </a:fld>
            <a:endParaRPr lang="en-US" altLang="en-US"/>
          </a:p>
        </p:txBody>
      </p:sp>
    </p:spTree>
    <p:extLst>
      <p:ext uri="{BB962C8B-B14F-4D97-AF65-F5344CB8AC3E}">
        <p14:creationId xmlns:p14="http://schemas.microsoft.com/office/powerpoint/2010/main" val="33154088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150" y="304800"/>
            <a:ext cx="207645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607695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609850E-B525-4C03-87DE-F5AADD568EDA}"/>
              </a:ext>
            </a:extLst>
          </p:cNvPr>
          <p:cNvSpPr>
            <a:spLocks noGrp="1" noChangeArrowheads="1"/>
          </p:cNvSpPr>
          <p:nvPr>
            <p:ph type="dt" sz="half" idx="10"/>
          </p:nvPr>
        </p:nvSpPr>
        <p:spPr>
          <a:ln/>
        </p:spPr>
        <p:txBody>
          <a:bodyPr/>
          <a:lstStyle>
            <a:lvl1pPr>
              <a:defRPr/>
            </a:lvl1pPr>
          </a:lstStyle>
          <a:p>
            <a:pPr>
              <a:defRPr/>
            </a:pPr>
            <a:r>
              <a:rPr lang="en-US"/>
              <a:t>2/3/15</a:t>
            </a:r>
          </a:p>
        </p:txBody>
      </p:sp>
      <p:sp>
        <p:nvSpPr>
          <p:cNvPr id="5" name="Rectangle 5">
            <a:extLst>
              <a:ext uri="{FF2B5EF4-FFF2-40B4-BE49-F238E27FC236}">
                <a16:creationId xmlns:a16="http://schemas.microsoft.com/office/drawing/2014/main" id="{E5359A88-1A92-4E56-A3B3-C39A06E9D52B}"/>
              </a:ext>
            </a:extLst>
          </p:cNvPr>
          <p:cNvSpPr>
            <a:spLocks noGrp="1" noChangeArrowheads="1"/>
          </p:cNvSpPr>
          <p:nvPr>
            <p:ph type="ftr" sz="quarter" idx="11"/>
          </p:nvPr>
        </p:nvSpPr>
        <p:spPr>
          <a:ln/>
        </p:spPr>
        <p:txBody>
          <a:bodyPr/>
          <a:lstStyle>
            <a:lvl1pPr>
              <a:defRPr/>
            </a:lvl1pPr>
          </a:lstStyle>
          <a:p>
            <a:pPr>
              <a:defRPr/>
            </a:pPr>
            <a:r>
              <a:rPr lang="en-US"/>
              <a:t>CMPS 3130/6130 Computational Geometry</a:t>
            </a:r>
          </a:p>
        </p:txBody>
      </p:sp>
      <p:sp>
        <p:nvSpPr>
          <p:cNvPr id="6" name="Rectangle 6">
            <a:extLst>
              <a:ext uri="{FF2B5EF4-FFF2-40B4-BE49-F238E27FC236}">
                <a16:creationId xmlns:a16="http://schemas.microsoft.com/office/drawing/2014/main" id="{D6FD092D-62CB-4257-9D7A-3A145BEA8D10}"/>
              </a:ext>
            </a:extLst>
          </p:cNvPr>
          <p:cNvSpPr>
            <a:spLocks noGrp="1" noChangeArrowheads="1"/>
          </p:cNvSpPr>
          <p:nvPr>
            <p:ph type="sldNum" sz="quarter" idx="12"/>
          </p:nvPr>
        </p:nvSpPr>
        <p:spPr>
          <a:ln/>
        </p:spPr>
        <p:txBody>
          <a:bodyPr/>
          <a:lstStyle>
            <a:lvl1pPr>
              <a:defRPr/>
            </a:lvl1pPr>
          </a:lstStyle>
          <a:p>
            <a:fld id="{92490FA1-6B3C-4481-A210-D538E560F901}" type="slidenum">
              <a:rPr lang="en-US" altLang="en-US"/>
              <a:pPr/>
              <a:t>‹#›</a:t>
            </a:fld>
            <a:endParaRPr lang="en-US" altLang="en-US"/>
          </a:p>
        </p:txBody>
      </p:sp>
    </p:spTree>
    <p:extLst>
      <p:ext uri="{BB962C8B-B14F-4D97-AF65-F5344CB8AC3E}">
        <p14:creationId xmlns:p14="http://schemas.microsoft.com/office/powerpoint/2010/main" val="2361813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ACMU 2008-09</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7FC5B1A-6E15-4BBA-A368-5C4DB9010618}" type="slidenum">
              <a:rPr lang="en-US"/>
              <a:pPr>
                <a:defRPr/>
              </a:pPr>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8066" name="Group 2">
            <a:extLst>
              <a:ext uri="{FF2B5EF4-FFF2-40B4-BE49-F238E27FC236}">
                <a16:creationId xmlns:a16="http://schemas.microsoft.com/office/drawing/2014/main" id="{2AE2DCBA-EE31-435D-B825-8C277BAE4B15}"/>
              </a:ext>
            </a:extLst>
          </p:cNvPr>
          <p:cNvGrpSpPr>
            <a:grpSpLocks/>
          </p:cNvGrpSpPr>
          <p:nvPr/>
        </p:nvGrpSpPr>
        <p:grpSpPr bwMode="auto">
          <a:xfrm>
            <a:off x="-1035050" y="1552575"/>
            <a:ext cx="10179050" cy="5305425"/>
            <a:chOff x="-652" y="978"/>
            <a:chExt cx="6412" cy="3342"/>
          </a:xfrm>
        </p:grpSpPr>
        <p:sp>
          <p:nvSpPr>
            <p:cNvPr id="88067" name="Freeform 3">
              <a:extLst>
                <a:ext uri="{FF2B5EF4-FFF2-40B4-BE49-F238E27FC236}">
                  <a16:creationId xmlns:a16="http://schemas.microsoft.com/office/drawing/2014/main" id="{AC197ACD-0C95-4262-95AB-8F71B52AA291}"/>
                </a:ext>
              </a:extLst>
            </p:cNvPr>
            <p:cNvSpPr>
              <a:spLocks/>
            </p:cNvSpPr>
            <p:nvPr/>
          </p:nvSpPr>
          <p:spPr bwMode="auto">
            <a:xfrm>
              <a:off x="2061" y="1707"/>
              <a:ext cx="3699" cy="2613"/>
            </a:xfrm>
            <a:custGeom>
              <a:avLst/>
              <a:gdLst>
                <a:gd name="T0" fmla="*/ 1523 w 3699"/>
                <a:gd name="T1" fmla="*/ 2611 h 2613"/>
                <a:gd name="T2" fmla="*/ 3698 w 3699"/>
                <a:gd name="T3" fmla="*/ 2612 h 2613"/>
                <a:gd name="T4" fmla="*/ 3698 w 3699"/>
                <a:gd name="T5" fmla="*/ 2228 h 2613"/>
                <a:gd name="T6" fmla="*/ 0 w 3699"/>
                <a:gd name="T7" fmla="*/ 0 h 2613"/>
                <a:gd name="T8" fmla="*/ 160 w 3699"/>
                <a:gd name="T9" fmla="*/ 118 h 2613"/>
                <a:gd name="T10" fmla="*/ 292 w 3699"/>
                <a:gd name="T11" fmla="*/ 219 h 2613"/>
                <a:gd name="T12" fmla="*/ 441 w 3699"/>
                <a:gd name="T13" fmla="*/ 347 h 2613"/>
                <a:gd name="T14" fmla="*/ 585 w 3699"/>
                <a:gd name="T15" fmla="*/ 482 h 2613"/>
                <a:gd name="T16" fmla="*/ 796 w 3699"/>
                <a:gd name="T17" fmla="*/ 711 h 2613"/>
                <a:gd name="T18" fmla="*/ 983 w 3699"/>
                <a:gd name="T19" fmla="*/ 955 h 2613"/>
                <a:gd name="T20" fmla="*/ 1119 w 3699"/>
                <a:gd name="T21" fmla="*/ 1168 h 2613"/>
                <a:gd name="T22" fmla="*/ 1238 w 3699"/>
                <a:gd name="T23" fmla="*/ 1388 h 2613"/>
                <a:gd name="T24" fmla="*/ 1331 w 3699"/>
                <a:gd name="T25" fmla="*/ 1608 h 2613"/>
                <a:gd name="T26" fmla="*/ 1400 w 3699"/>
                <a:gd name="T27" fmla="*/ 1809 h 2613"/>
                <a:gd name="T28" fmla="*/ 1447 w 3699"/>
                <a:gd name="T29" fmla="*/ 1979 h 2613"/>
                <a:gd name="T30" fmla="*/ 1490 w 3699"/>
                <a:gd name="T31" fmla="*/ 2190 h 2613"/>
                <a:gd name="T32" fmla="*/ 1511 w 3699"/>
                <a:gd name="T33" fmla="*/ 2374 h 2613"/>
                <a:gd name="T34" fmla="*/ 1523 w 3699"/>
                <a:gd name="T35" fmla="*/ 2611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8068" name="Arc 4">
              <a:extLst>
                <a:ext uri="{FF2B5EF4-FFF2-40B4-BE49-F238E27FC236}">
                  <a16:creationId xmlns:a16="http://schemas.microsoft.com/office/drawing/2014/main" id="{FD202FEA-0091-4DBB-833E-A79DD3887FDC}"/>
                </a:ext>
              </a:extLst>
            </p:cNvPr>
            <p:cNvSpPr>
              <a:spLocks/>
            </p:cNvSpPr>
            <p:nvPr/>
          </p:nvSpPr>
          <p:spPr bwMode="auto">
            <a:xfrm>
              <a:off x="-652" y="978"/>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88069" name="Rectangle 5">
            <a:extLst>
              <a:ext uri="{FF2B5EF4-FFF2-40B4-BE49-F238E27FC236}">
                <a16:creationId xmlns:a16="http://schemas.microsoft.com/office/drawing/2014/main" id="{DB9EEBC4-0188-45E5-BB2F-D468965C51B3}"/>
              </a:ext>
            </a:extLst>
          </p:cNvPr>
          <p:cNvSpPr>
            <a:spLocks noGrp="1" noChangeArrowheads="1"/>
          </p:cNvSpPr>
          <p:nvPr>
            <p:ph type="ctrTitle" sz="quarter"/>
          </p:nvPr>
        </p:nvSpPr>
        <p:spPr>
          <a:xfrm>
            <a:off x="1293813" y="762000"/>
            <a:ext cx="7772400" cy="1143000"/>
          </a:xfrm>
        </p:spPr>
        <p:txBody>
          <a:bodyPr anchor="b"/>
          <a:lstStyle>
            <a:lvl1pPr>
              <a:defRPr/>
            </a:lvl1pPr>
          </a:lstStyle>
          <a:p>
            <a:pPr lvl="0"/>
            <a:r>
              <a:rPr lang="en-US" altLang="en-US" noProof="0"/>
              <a:t>Click to edit Master title style</a:t>
            </a:r>
          </a:p>
        </p:txBody>
      </p:sp>
      <p:sp>
        <p:nvSpPr>
          <p:cNvPr id="88070" name="Rectangle 6">
            <a:extLst>
              <a:ext uri="{FF2B5EF4-FFF2-40B4-BE49-F238E27FC236}">
                <a16:creationId xmlns:a16="http://schemas.microsoft.com/office/drawing/2014/main" id="{3A806358-B645-438E-9B19-456801B285A8}"/>
              </a:ext>
            </a:extLst>
          </p:cNvPr>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88071" name="Rectangle 7">
            <a:extLst>
              <a:ext uri="{FF2B5EF4-FFF2-40B4-BE49-F238E27FC236}">
                <a16:creationId xmlns:a16="http://schemas.microsoft.com/office/drawing/2014/main" id="{EB0F2FD3-90D3-403F-B196-605E47A052A1}"/>
              </a:ext>
            </a:extLst>
          </p:cNvPr>
          <p:cNvSpPr>
            <a:spLocks noGrp="1" noChangeArrowheads="1"/>
          </p:cNvSpPr>
          <p:nvPr>
            <p:ph type="dt" sz="quarter" idx="2"/>
          </p:nvPr>
        </p:nvSpPr>
        <p:spPr/>
        <p:txBody>
          <a:bodyPr/>
          <a:lstStyle>
            <a:lvl1pPr>
              <a:defRPr/>
            </a:lvl1pPr>
          </a:lstStyle>
          <a:p>
            <a:fld id="{BB9C0C06-E039-4AA3-9325-9AFF3E0EF985}" type="datetime1">
              <a:rPr lang="en-US" altLang="en-US"/>
              <a:pPr/>
              <a:t>1/12/2022</a:t>
            </a:fld>
            <a:endParaRPr lang="en-US" altLang="en-US"/>
          </a:p>
        </p:txBody>
      </p:sp>
      <p:sp>
        <p:nvSpPr>
          <p:cNvPr id="88072" name="Rectangle 8">
            <a:extLst>
              <a:ext uri="{FF2B5EF4-FFF2-40B4-BE49-F238E27FC236}">
                <a16:creationId xmlns:a16="http://schemas.microsoft.com/office/drawing/2014/main" id="{F38E4386-F9ED-45FD-B277-685EB896D5BE}"/>
              </a:ext>
            </a:extLst>
          </p:cNvPr>
          <p:cNvSpPr>
            <a:spLocks noGrp="1" noChangeArrowheads="1"/>
          </p:cNvSpPr>
          <p:nvPr>
            <p:ph type="ftr" sz="quarter" idx="3"/>
          </p:nvPr>
        </p:nvSpPr>
        <p:spPr/>
        <p:txBody>
          <a:bodyPr/>
          <a:lstStyle>
            <a:lvl1pPr>
              <a:defRPr/>
            </a:lvl1pPr>
          </a:lstStyle>
          <a:p>
            <a:r>
              <a:rPr lang="en-US" altLang="en-US"/>
              <a:t>ISDIKS - 2007</a:t>
            </a:r>
          </a:p>
        </p:txBody>
      </p:sp>
      <p:sp>
        <p:nvSpPr>
          <p:cNvPr id="88073" name="Rectangle 9">
            <a:extLst>
              <a:ext uri="{FF2B5EF4-FFF2-40B4-BE49-F238E27FC236}">
                <a16:creationId xmlns:a16="http://schemas.microsoft.com/office/drawing/2014/main" id="{381125EB-1937-47FD-9250-528A68B45911}"/>
              </a:ext>
            </a:extLst>
          </p:cNvPr>
          <p:cNvSpPr>
            <a:spLocks noGrp="1" noChangeArrowheads="1"/>
          </p:cNvSpPr>
          <p:nvPr>
            <p:ph type="sldNum" sz="quarter" idx="4"/>
          </p:nvPr>
        </p:nvSpPr>
        <p:spPr>
          <a:xfrm>
            <a:off x="6553200" y="6248400"/>
            <a:ext cx="1905000" cy="457200"/>
          </a:xfrm>
        </p:spPr>
        <p:txBody>
          <a:bodyPr/>
          <a:lstStyle>
            <a:lvl1pPr>
              <a:defRPr/>
            </a:lvl1pPr>
          </a:lstStyle>
          <a:p>
            <a:fld id="{34A3AC8C-DFB5-41DB-BEB8-B5970757BABC}" type="slidenum">
              <a:rPr lang="en-US" altLang="en-US"/>
              <a:pPr/>
              <a:t>‹#›</a:t>
            </a:fld>
            <a:endParaRPr lang="en-US" altLang="en-US"/>
          </a:p>
        </p:txBody>
      </p:sp>
    </p:spTree>
    <p:extLst>
      <p:ext uri="{BB962C8B-B14F-4D97-AF65-F5344CB8AC3E}">
        <p14:creationId xmlns:p14="http://schemas.microsoft.com/office/powerpoint/2010/main" val="709718383"/>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F3135-336D-4D28-921E-814CC07FA8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44D1A1-8E62-4A6F-82C9-80F78ED8BE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19DC57-6421-4202-B1BF-6E4C2133623C}"/>
              </a:ext>
            </a:extLst>
          </p:cNvPr>
          <p:cNvSpPr>
            <a:spLocks noGrp="1"/>
          </p:cNvSpPr>
          <p:nvPr>
            <p:ph type="dt" sz="half" idx="10"/>
          </p:nvPr>
        </p:nvSpPr>
        <p:spPr/>
        <p:txBody>
          <a:bodyPr/>
          <a:lstStyle>
            <a:lvl1pPr>
              <a:defRPr/>
            </a:lvl1pPr>
          </a:lstStyle>
          <a:p>
            <a:fld id="{B3BC1960-7747-46CC-8C5B-3462115F7734}" type="datetime1">
              <a:rPr lang="en-US" altLang="en-US"/>
              <a:pPr/>
              <a:t>1/12/2022</a:t>
            </a:fld>
            <a:endParaRPr lang="en-US" altLang="en-US"/>
          </a:p>
        </p:txBody>
      </p:sp>
      <p:sp>
        <p:nvSpPr>
          <p:cNvPr id="5" name="Footer Placeholder 4">
            <a:extLst>
              <a:ext uri="{FF2B5EF4-FFF2-40B4-BE49-F238E27FC236}">
                <a16:creationId xmlns:a16="http://schemas.microsoft.com/office/drawing/2014/main" id="{1EF0F7ED-E7B9-46B1-846C-E6F630B1A7F3}"/>
              </a:ext>
            </a:extLst>
          </p:cNvPr>
          <p:cNvSpPr>
            <a:spLocks noGrp="1"/>
          </p:cNvSpPr>
          <p:nvPr>
            <p:ph type="ftr" sz="quarter" idx="11"/>
          </p:nvPr>
        </p:nvSpPr>
        <p:spPr/>
        <p:txBody>
          <a:bodyPr/>
          <a:lstStyle>
            <a:lvl1pPr>
              <a:defRPr/>
            </a:lvl1pPr>
          </a:lstStyle>
          <a:p>
            <a:r>
              <a:rPr lang="en-US" altLang="en-US"/>
              <a:t>ISDIKS - 2007</a:t>
            </a:r>
          </a:p>
        </p:txBody>
      </p:sp>
      <p:sp>
        <p:nvSpPr>
          <p:cNvPr id="6" name="Slide Number Placeholder 5">
            <a:extLst>
              <a:ext uri="{FF2B5EF4-FFF2-40B4-BE49-F238E27FC236}">
                <a16:creationId xmlns:a16="http://schemas.microsoft.com/office/drawing/2014/main" id="{6E7F4350-324A-42A2-9C10-47BC426E90CD}"/>
              </a:ext>
            </a:extLst>
          </p:cNvPr>
          <p:cNvSpPr>
            <a:spLocks noGrp="1"/>
          </p:cNvSpPr>
          <p:nvPr>
            <p:ph type="sldNum" sz="quarter" idx="12"/>
          </p:nvPr>
        </p:nvSpPr>
        <p:spPr/>
        <p:txBody>
          <a:bodyPr/>
          <a:lstStyle>
            <a:lvl1pPr>
              <a:defRPr/>
            </a:lvl1pPr>
          </a:lstStyle>
          <a:p>
            <a:fld id="{99C2A359-B087-4D42-8FF9-0AF4F62CE326}" type="slidenum">
              <a:rPr lang="en-US" altLang="en-US"/>
              <a:pPr/>
              <a:t>‹#›</a:t>
            </a:fld>
            <a:endParaRPr lang="en-US" altLang="en-US"/>
          </a:p>
        </p:txBody>
      </p:sp>
    </p:spTree>
    <p:extLst>
      <p:ext uri="{BB962C8B-B14F-4D97-AF65-F5344CB8AC3E}">
        <p14:creationId xmlns:p14="http://schemas.microsoft.com/office/powerpoint/2010/main" val="1862959435"/>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EBEE8-FD49-4256-91C0-85A1FFF3990B}"/>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3671460-910B-4AA5-9FE4-0C7706D519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80FB189A-4CC5-419C-9D17-3B5564E33725}"/>
              </a:ext>
            </a:extLst>
          </p:cNvPr>
          <p:cNvSpPr>
            <a:spLocks noGrp="1"/>
          </p:cNvSpPr>
          <p:nvPr>
            <p:ph type="dt" sz="half" idx="10"/>
          </p:nvPr>
        </p:nvSpPr>
        <p:spPr/>
        <p:txBody>
          <a:bodyPr/>
          <a:lstStyle>
            <a:lvl1pPr>
              <a:defRPr/>
            </a:lvl1pPr>
          </a:lstStyle>
          <a:p>
            <a:fld id="{F8C8455E-0E63-4010-B9A5-315B63456F10}" type="datetime1">
              <a:rPr lang="en-US" altLang="en-US"/>
              <a:pPr/>
              <a:t>1/12/2022</a:t>
            </a:fld>
            <a:endParaRPr lang="en-US" altLang="en-US"/>
          </a:p>
        </p:txBody>
      </p:sp>
      <p:sp>
        <p:nvSpPr>
          <p:cNvPr id="5" name="Footer Placeholder 4">
            <a:extLst>
              <a:ext uri="{FF2B5EF4-FFF2-40B4-BE49-F238E27FC236}">
                <a16:creationId xmlns:a16="http://schemas.microsoft.com/office/drawing/2014/main" id="{3442AFA2-715B-4091-A04B-2BAE38A2D577}"/>
              </a:ext>
            </a:extLst>
          </p:cNvPr>
          <p:cNvSpPr>
            <a:spLocks noGrp="1"/>
          </p:cNvSpPr>
          <p:nvPr>
            <p:ph type="ftr" sz="quarter" idx="11"/>
          </p:nvPr>
        </p:nvSpPr>
        <p:spPr/>
        <p:txBody>
          <a:bodyPr/>
          <a:lstStyle>
            <a:lvl1pPr>
              <a:defRPr/>
            </a:lvl1pPr>
          </a:lstStyle>
          <a:p>
            <a:r>
              <a:rPr lang="en-US" altLang="en-US"/>
              <a:t>ISDIKS - 2007</a:t>
            </a:r>
          </a:p>
        </p:txBody>
      </p:sp>
      <p:sp>
        <p:nvSpPr>
          <p:cNvPr id="6" name="Slide Number Placeholder 5">
            <a:extLst>
              <a:ext uri="{FF2B5EF4-FFF2-40B4-BE49-F238E27FC236}">
                <a16:creationId xmlns:a16="http://schemas.microsoft.com/office/drawing/2014/main" id="{0CBD8D89-C469-474F-A380-344D3202B0C8}"/>
              </a:ext>
            </a:extLst>
          </p:cNvPr>
          <p:cNvSpPr>
            <a:spLocks noGrp="1"/>
          </p:cNvSpPr>
          <p:nvPr>
            <p:ph type="sldNum" sz="quarter" idx="12"/>
          </p:nvPr>
        </p:nvSpPr>
        <p:spPr/>
        <p:txBody>
          <a:bodyPr/>
          <a:lstStyle>
            <a:lvl1pPr>
              <a:defRPr/>
            </a:lvl1pPr>
          </a:lstStyle>
          <a:p>
            <a:fld id="{529909DC-E775-4354-B751-DD97B49B9C02}" type="slidenum">
              <a:rPr lang="en-US" altLang="en-US"/>
              <a:pPr/>
              <a:t>‹#›</a:t>
            </a:fld>
            <a:endParaRPr lang="en-US" altLang="en-US"/>
          </a:p>
        </p:txBody>
      </p:sp>
    </p:spTree>
    <p:extLst>
      <p:ext uri="{BB962C8B-B14F-4D97-AF65-F5344CB8AC3E}">
        <p14:creationId xmlns:p14="http://schemas.microsoft.com/office/powerpoint/2010/main" val="825406754"/>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DEB3A-BA13-4CE9-B4EF-0604C8800C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020731B-F4D5-403D-84FE-EE5C2E5175B2}"/>
              </a:ext>
            </a:extLst>
          </p:cNvPr>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D455817-7FBF-4B52-8F37-99BCF05E76D3}"/>
              </a:ext>
            </a:extLst>
          </p:cNvPr>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374FE19-2A78-42FB-BE59-C48B0EAB7846}"/>
              </a:ext>
            </a:extLst>
          </p:cNvPr>
          <p:cNvSpPr>
            <a:spLocks noGrp="1"/>
          </p:cNvSpPr>
          <p:nvPr>
            <p:ph type="dt" sz="half" idx="10"/>
          </p:nvPr>
        </p:nvSpPr>
        <p:spPr/>
        <p:txBody>
          <a:bodyPr/>
          <a:lstStyle>
            <a:lvl1pPr>
              <a:defRPr/>
            </a:lvl1pPr>
          </a:lstStyle>
          <a:p>
            <a:fld id="{58554167-B908-41EC-A2D5-7C0766E84E51}" type="datetime1">
              <a:rPr lang="en-US" altLang="en-US"/>
              <a:pPr/>
              <a:t>1/12/2022</a:t>
            </a:fld>
            <a:endParaRPr lang="en-US" altLang="en-US"/>
          </a:p>
        </p:txBody>
      </p:sp>
      <p:sp>
        <p:nvSpPr>
          <p:cNvPr id="6" name="Footer Placeholder 5">
            <a:extLst>
              <a:ext uri="{FF2B5EF4-FFF2-40B4-BE49-F238E27FC236}">
                <a16:creationId xmlns:a16="http://schemas.microsoft.com/office/drawing/2014/main" id="{5A90A671-69CE-4E74-AF91-C447E60150C2}"/>
              </a:ext>
            </a:extLst>
          </p:cNvPr>
          <p:cNvSpPr>
            <a:spLocks noGrp="1"/>
          </p:cNvSpPr>
          <p:nvPr>
            <p:ph type="ftr" sz="quarter" idx="11"/>
          </p:nvPr>
        </p:nvSpPr>
        <p:spPr/>
        <p:txBody>
          <a:bodyPr/>
          <a:lstStyle>
            <a:lvl1pPr>
              <a:defRPr/>
            </a:lvl1pPr>
          </a:lstStyle>
          <a:p>
            <a:r>
              <a:rPr lang="en-US" altLang="en-US"/>
              <a:t>ISDIKS - 2007</a:t>
            </a:r>
          </a:p>
        </p:txBody>
      </p:sp>
      <p:sp>
        <p:nvSpPr>
          <p:cNvPr id="7" name="Slide Number Placeholder 6">
            <a:extLst>
              <a:ext uri="{FF2B5EF4-FFF2-40B4-BE49-F238E27FC236}">
                <a16:creationId xmlns:a16="http://schemas.microsoft.com/office/drawing/2014/main" id="{0B14D453-9567-457D-968F-77E1E2E49E4C}"/>
              </a:ext>
            </a:extLst>
          </p:cNvPr>
          <p:cNvSpPr>
            <a:spLocks noGrp="1"/>
          </p:cNvSpPr>
          <p:nvPr>
            <p:ph type="sldNum" sz="quarter" idx="12"/>
          </p:nvPr>
        </p:nvSpPr>
        <p:spPr/>
        <p:txBody>
          <a:bodyPr/>
          <a:lstStyle>
            <a:lvl1pPr>
              <a:defRPr/>
            </a:lvl1pPr>
          </a:lstStyle>
          <a:p>
            <a:fld id="{6772E6C7-6A8C-4FDE-B18B-B17BFF3E1FC5}" type="slidenum">
              <a:rPr lang="en-US" altLang="en-US"/>
              <a:pPr/>
              <a:t>‹#›</a:t>
            </a:fld>
            <a:endParaRPr lang="en-US" altLang="en-US"/>
          </a:p>
        </p:txBody>
      </p:sp>
    </p:spTree>
    <p:extLst>
      <p:ext uri="{BB962C8B-B14F-4D97-AF65-F5344CB8AC3E}">
        <p14:creationId xmlns:p14="http://schemas.microsoft.com/office/powerpoint/2010/main" val="2836994052"/>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03AF-04AD-4538-A145-BA55E2AE7D79}"/>
              </a:ext>
            </a:extLst>
          </p:cNvPr>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A5A981-2A1D-45E3-8784-BE7751D41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F9D73A-3FA6-4A42-96E6-25B61E16B951}"/>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C7522A6-AFE8-445A-BE16-FBDB095F6E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FA7059-85FD-4580-8BB5-81973FA1237E}"/>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1556D24-67FF-4636-9DAA-000A6F409B5B}"/>
              </a:ext>
            </a:extLst>
          </p:cNvPr>
          <p:cNvSpPr>
            <a:spLocks noGrp="1"/>
          </p:cNvSpPr>
          <p:nvPr>
            <p:ph type="dt" sz="half" idx="10"/>
          </p:nvPr>
        </p:nvSpPr>
        <p:spPr/>
        <p:txBody>
          <a:bodyPr/>
          <a:lstStyle>
            <a:lvl1pPr>
              <a:defRPr/>
            </a:lvl1pPr>
          </a:lstStyle>
          <a:p>
            <a:fld id="{D39232BD-74D1-4811-9CED-F21C6C28516E}" type="datetime1">
              <a:rPr lang="en-US" altLang="en-US"/>
              <a:pPr/>
              <a:t>1/12/2022</a:t>
            </a:fld>
            <a:endParaRPr lang="en-US" altLang="en-US"/>
          </a:p>
        </p:txBody>
      </p:sp>
      <p:sp>
        <p:nvSpPr>
          <p:cNvPr id="8" name="Footer Placeholder 7">
            <a:extLst>
              <a:ext uri="{FF2B5EF4-FFF2-40B4-BE49-F238E27FC236}">
                <a16:creationId xmlns:a16="http://schemas.microsoft.com/office/drawing/2014/main" id="{C5A47C30-18E8-4675-9A3C-B490B11C0A7E}"/>
              </a:ext>
            </a:extLst>
          </p:cNvPr>
          <p:cNvSpPr>
            <a:spLocks noGrp="1"/>
          </p:cNvSpPr>
          <p:nvPr>
            <p:ph type="ftr" sz="quarter" idx="11"/>
          </p:nvPr>
        </p:nvSpPr>
        <p:spPr/>
        <p:txBody>
          <a:bodyPr/>
          <a:lstStyle>
            <a:lvl1pPr>
              <a:defRPr/>
            </a:lvl1pPr>
          </a:lstStyle>
          <a:p>
            <a:r>
              <a:rPr lang="en-US" altLang="en-US"/>
              <a:t>ISDIKS - 2007</a:t>
            </a:r>
          </a:p>
        </p:txBody>
      </p:sp>
      <p:sp>
        <p:nvSpPr>
          <p:cNvPr id="9" name="Slide Number Placeholder 8">
            <a:extLst>
              <a:ext uri="{FF2B5EF4-FFF2-40B4-BE49-F238E27FC236}">
                <a16:creationId xmlns:a16="http://schemas.microsoft.com/office/drawing/2014/main" id="{A7F8EF12-725C-4FF8-8CA5-45CAAA6C9855}"/>
              </a:ext>
            </a:extLst>
          </p:cNvPr>
          <p:cNvSpPr>
            <a:spLocks noGrp="1"/>
          </p:cNvSpPr>
          <p:nvPr>
            <p:ph type="sldNum" sz="quarter" idx="12"/>
          </p:nvPr>
        </p:nvSpPr>
        <p:spPr/>
        <p:txBody>
          <a:bodyPr/>
          <a:lstStyle>
            <a:lvl1pPr>
              <a:defRPr/>
            </a:lvl1pPr>
          </a:lstStyle>
          <a:p>
            <a:fld id="{91988B62-78BA-4367-BB50-6472AE3E3F43}" type="slidenum">
              <a:rPr lang="en-US" altLang="en-US"/>
              <a:pPr/>
              <a:t>‹#›</a:t>
            </a:fld>
            <a:endParaRPr lang="en-US" altLang="en-US"/>
          </a:p>
        </p:txBody>
      </p:sp>
    </p:spTree>
    <p:extLst>
      <p:ext uri="{BB962C8B-B14F-4D97-AF65-F5344CB8AC3E}">
        <p14:creationId xmlns:p14="http://schemas.microsoft.com/office/powerpoint/2010/main" val="2947579684"/>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4092E-BB4D-44C7-A339-3450193A0E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6789D9A-97E3-4C63-BA11-652D2B322A4A}"/>
              </a:ext>
            </a:extLst>
          </p:cNvPr>
          <p:cNvSpPr>
            <a:spLocks noGrp="1"/>
          </p:cNvSpPr>
          <p:nvPr>
            <p:ph type="dt" sz="half" idx="10"/>
          </p:nvPr>
        </p:nvSpPr>
        <p:spPr/>
        <p:txBody>
          <a:bodyPr/>
          <a:lstStyle>
            <a:lvl1pPr>
              <a:defRPr/>
            </a:lvl1pPr>
          </a:lstStyle>
          <a:p>
            <a:fld id="{EF2A4AE6-3C13-41E4-9F36-D8BE662D92F2}" type="datetime1">
              <a:rPr lang="en-US" altLang="en-US"/>
              <a:pPr/>
              <a:t>1/12/2022</a:t>
            </a:fld>
            <a:endParaRPr lang="en-US" altLang="en-US"/>
          </a:p>
        </p:txBody>
      </p:sp>
      <p:sp>
        <p:nvSpPr>
          <p:cNvPr id="4" name="Footer Placeholder 3">
            <a:extLst>
              <a:ext uri="{FF2B5EF4-FFF2-40B4-BE49-F238E27FC236}">
                <a16:creationId xmlns:a16="http://schemas.microsoft.com/office/drawing/2014/main" id="{6DBCBF3D-ABBB-48A3-9B43-CFE42178A445}"/>
              </a:ext>
            </a:extLst>
          </p:cNvPr>
          <p:cNvSpPr>
            <a:spLocks noGrp="1"/>
          </p:cNvSpPr>
          <p:nvPr>
            <p:ph type="ftr" sz="quarter" idx="11"/>
          </p:nvPr>
        </p:nvSpPr>
        <p:spPr/>
        <p:txBody>
          <a:bodyPr/>
          <a:lstStyle>
            <a:lvl1pPr>
              <a:defRPr/>
            </a:lvl1pPr>
          </a:lstStyle>
          <a:p>
            <a:r>
              <a:rPr lang="en-US" altLang="en-US"/>
              <a:t>ISDIKS - 2007</a:t>
            </a:r>
          </a:p>
        </p:txBody>
      </p:sp>
      <p:sp>
        <p:nvSpPr>
          <p:cNvPr id="5" name="Slide Number Placeholder 4">
            <a:extLst>
              <a:ext uri="{FF2B5EF4-FFF2-40B4-BE49-F238E27FC236}">
                <a16:creationId xmlns:a16="http://schemas.microsoft.com/office/drawing/2014/main" id="{0D9F11BA-463C-41D9-8487-902B9FC40E46}"/>
              </a:ext>
            </a:extLst>
          </p:cNvPr>
          <p:cNvSpPr>
            <a:spLocks noGrp="1"/>
          </p:cNvSpPr>
          <p:nvPr>
            <p:ph type="sldNum" sz="quarter" idx="12"/>
          </p:nvPr>
        </p:nvSpPr>
        <p:spPr/>
        <p:txBody>
          <a:bodyPr/>
          <a:lstStyle>
            <a:lvl1pPr>
              <a:defRPr/>
            </a:lvl1pPr>
          </a:lstStyle>
          <a:p>
            <a:fld id="{4E97F99B-B209-41FA-AECF-E695F2B30606}" type="slidenum">
              <a:rPr lang="en-US" altLang="en-US"/>
              <a:pPr/>
              <a:t>‹#›</a:t>
            </a:fld>
            <a:endParaRPr lang="en-US" altLang="en-US"/>
          </a:p>
        </p:txBody>
      </p:sp>
    </p:spTree>
    <p:extLst>
      <p:ext uri="{BB962C8B-B14F-4D97-AF65-F5344CB8AC3E}">
        <p14:creationId xmlns:p14="http://schemas.microsoft.com/office/powerpoint/2010/main" val="1110010188"/>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58491B-CD57-4235-8ACF-9EE55DD25E86}"/>
              </a:ext>
            </a:extLst>
          </p:cNvPr>
          <p:cNvSpPr>
            <a:spLocks noGrp="1"/>
          </p:cNvSpPr>
          <p:nvPr>
            <p:ph type="dt" sz="half" idx="10"/>
          </p:nvPr>
        </p:nvSpPr>
        <p:spPr/>
        <p:txBody>
          <a:bodyPr/>
          <a:lstStyle>
            <a:lvl1pPr>
              <a:defRPr/>
            </a:lvl1pPr>
          </a:lstStyle>
          <a:p>
            <a:fld id="{10AA0AF5-DAB6-49CE-9EA3-108B2CFFF4BC}" type="datetime1">
              <a:rPr lang="en-US" altLang="en-US"/>
              <a:pPr/>
              <a:t>1/12/2022</a:t>
            </a:fld>
            <a:endParaRPr lang="en-US" altLang="en-US"/>
          </a:p>
        </p:txBody>
      </p:sp>
      <p:sp>
        <p:nvSpPr>
          <p:cNvPr id="3" name="Footer Placeholder 2">
            <a:extLst>
              <a:ext uri="{FF2B5EF4-FFF2-40B4-BE49-F238E27FC236}">
                <a16:creationId xmlns:a16="http://schemas.microsoft.com/office/drawing/2014/main" id="{62B978B6-BF2A-4FA5-9AC6-E86081915B9B}"/>
              </a:ext>
            </a:extLst>
          </p:cNvPr>
          <p:cNvSpPr>
            <a:spLocks noGrp="1"/>
          </p:cNvSpPr>
          <p:nvPr>
            <p:ph type="ftr" sz="quarter" idx="11"/>
          </p:nvPr>
        </p:nvSpPr>
        <p:spPr/>
        <p:txBody>
          <a:bodyPr/>
          <a:lstStyle>
            <a:lvl1pPr>
              <a:defRPr/>
            </a:lvl1pPr>
          </a:lstStyle>
          <a:p>
            <a:r>
              <a:rPr lang="en-US" altLang="en-US"/>
              <a:t>ISDIKS - 2007</a:t>
            </a:r>
          </a:p>
        </p:txBody>
      </p:sp>
      <p:sp>
        <p:nvSpPr>
          <p:cNvPr id="4" name="Slide Number Placeholder 3">
            <a:extLst>
              <a:ext uri="{FF2B5EF4-FFF2-40B4-BE49-F238E27FC236}">
                <a16:creationId xmlns:a16="http://schemas.microsoft.com/office/drawing/2014/main" id="{D007C734-A5BA-4517-B5DC-773D69C6F853}"/>
              </a:ext>
            </a:extLst>
          </p:cNvPr>
          <p:cNvSpPr>
            <a:spLocks noGrp="1"/>
          </p:cNvSpPr>
          <p:nvPr>
            <p:ph type="sldNum" sz="quarter" idx="12"/>
          </p:nvPr>
        </p:nvSpPr>
        <p:spPr/>
        <p:txBody>
          <a:bodyPr/>
          <a:lstStyle>
            <a:lvl1pPr>
              <a:defRPr/>
            </a:lvl1pPr>
          </a:lstStyle>
          <a:p>
            <a:fld id="{BF946509-0CC9-4368-B655-C70B06461FCF}" type="slidenum">
              <a:rPr lang="en-US" altLang="en-US"/>
              <a:pPr/>
              <a:t>‹#›</a:t>
            </a:fld>
            <a:endParaRPr lang="en-US" altLang="en-US"/>
          </a:p>
        </p:txBody>
      </p:sp>
    </p:spTree>
    <p:extLst>
      <p:ext uri="{BB962C8B-B14F-4D97-AF65-F5344CB8AC3E}">
        <p14:creationId xmlns:p14="http://schemas.microsoft.com/office/powerpoint/2010/main" val="3223769325"/>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294FF-8FEC-4BFE-8183-918E7B81E698}"/>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66126EA-3FEF-44CD-B7A8-AC128FA20BA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9F3A248-CD4B-4907-AD03-B066BE6C8B7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9FECC8-EBC8-4AB7-BEE8-2C0FB673D6F1}"/>
              </a:ext>
            </a:extLst>
          </p:cNvPr>
          <p:cNvSpPr>
            <a:spLocks noGrp="1"/>
          </p:cNvSpPr>
          <p:nvPr>
            <p:ph type="dt" sz="half" idx="10"/>
          </p:nvPr>
        </p:nvSpPr>
        <p:spPr/>
        <p:txBody>
          <a:bodyPr/>
          <a:lstStyle>
            <a:lvl1pPr>
              <a:defRPr/>
            </a:lvl1pPr>
          </a:lstStyle>
          <a:p>
            <a:fld id="{573E3F09-78F8-48F2-87C8-E9844295054D}" type="datetime1">
              <a:rPr lang="en-US" altLang="en-US"/>
              <a:pPr/>
              <a:t>1/12/2022</a:t>
            </a:fld>
            <a:endParaRPr lang="en-US" altLang="en-US"/>
          </a:p>
        </p:txBody>
      </p:sp>
      <p:sp>
        <p:nvSpPr>
          <p:cNvPr id="6" name="Footer Placeholder 5">
            <a:extLst>
              <a:ext uri="{FF2B5EF4-FFF2-40B4-BE49-F238E27FC236}">
                <a16:creationId xmlns:a16="http://schemas.microsoft.com/office/drawing/2014/main" id="{CC41F0F6-C3F6-4DBE-81BB-60CF79ADE529}"/>
              </a:ext>
            </a:extLst>
          </p:cNvPr>
          <p:cNvSpPr>
            <a:spLocks noGrp="1"/>
          </p:cNvSpPr>
          <p:nvPr>
            <p:ph type="ftr" sz="quarter" idx="11"/>
          </p:nvPr>
        </p:nvSpPr>
        <p:spPr/>
        <p:txBody>
          <a:bodyPr/>
          <a:lstStyle>
            <a:lvl1pPr>
              <a:defRPr/>
            </a:lvl1pPr>
          </a:lstStyle>
          <a:p>
            <a:r>
              <a:rPr lang="en-US" altLang="en-US"/>
              <a:t>ISDIKS - 2007</a:t>
            </a:r>
          </a:p>
        </p:txBody>
      </p:sp>
      <p:sp>
        <p:nvSpPr>
          <p:cNvPr id="7" name="Slide Number Placeholder 6">
            <a:extLst>
              <a:ext uri="{FF2B5EF4-FFF2-40B4-BE49-F238E27FC236}">
                <a16:creationId xmlns:a16="http://schemas.microsoft.com/office/drawing/2014/main" id="{30C34E69-D31E-44C0-80CE-30A9F5A385CB}"/>
              </a:ext>
            </a:extLst>
          </p:cNvPr>
          <p:cNvSpPr>
            <a:spLocks noGrp="1"/>
          </p:cNvSpPr>
          <p:nvPr>
            <p:ph type="sldNum" sz="quarter" idx="12"/>
          </p:nvPr>
        </p:nvSpPr>
        <p:spPr/>
        <p:txBody>
          <a:bodyPr/>
          <a:lstStyle>
            <a:lvl1pPr>
              <a:defRPr/>
            </a:lvl1pPr>
          </a:lstStyle>
          <a:p>
            <a:fld id="{F5711854-DE09-494B-87DF-6E623EC6C1BC}" type="slidenum">
              <a:rPr lang="en-US" altLang="en-US"/>
              <a:pPr/>
              <a:t>‹#›</a:t>
            </a:fld>
            <a:endParaRPr lang="en-US" altLang="en-US"/>
          </a:p>
        </p:txBody>
      </p:sp>
    </p:spTree>
    <p:extLst>
      <p:ext uri="{BB962C8B-B14F-4D97-AF65-F5344CB8AC3E}">
        <p14:creationId xmlns:p14="http://schemas.microsoft.com/office/powerpoint/2010/main" val="289168538"/>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50D81-BDFF-4683-B0C7-2184A0B0DDF2}"/>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EA09036-ED94-4E97-B1E6-DB7C987B315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5CFFA63-4D19-4130-8C13-07DD1A8B2DA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441CCC-AD7D-4FAB-BDC6-DF8F5CD71DB1}"/>
              </a:ext>
            </a:extLst>
          </p:cNvPr>
          <p:cNvSpPr>
            <a:spLocks noGrp="1"/>
          </p:cNvSpPr>
          <p:nvPr>
            <p:ph type="dt" sz="half" idx="10"/>
          </p:nvPr>
        </p:nvSpPr>
        <p:spPr/>
        <p:txBody>
          <a:bodyPr/>
          <a:lstStyle>
            <a:lvl1pPr>
              <a:defRPr/>
            </a:lvl1pPr>
          </a:lstStyle>
          <a:p>
            <a:fld id="{54EDF9AB-9C7F-4EC4-8A26-2DED64073B74}" type="datetime1">
              <a:rPr lang="en-US" altLang="en-US"/>
              <a:pPr/>
              <a:t>1/12/2022</a:t>
            </a:fld>
            <a:endParaRPr lang="en-US" altLang="en-US"/>
          </a:p>
        </p:txBody>
      </p:sp>
      <p:sp>
        <p:nvSpPr>
          <p:cNvPr id="6" name="Footer Placeholder 5">
            <a:extLst>
              <a:ext uri="{FF2B5EF4-FFF2-40B4-BE49-F238E27FC236}">
                <a16:creationId xmlns:a16="http://schemas.microsoft.com/office/drawing/2014/main" id="{771C174B-D680-4326-91E4-13CEF9129C4F}"/>
              </a:ext>
            </a:extLst>
          </p:cNvPr>
          <p:cNvSpPr>
            <a:spLocks noGrp="1"/>
          </p:cNvSpPr>
          <p:nvPr>
            <p:ph type="ftr" sz="quarter" idx="11"/>
          </p:nvPr>
        </p:nvSpPr>
        <p:spPr/>
        <p:txBody>
          <a:bodyPr/>
          <a:lstStyle>
            <a:lvl1pPr>
              <a:defRPr/>
            </a:lvl1pPr>
          </a:lstStyle>
          <a:p>
            <a:r>
              <a:rPr lang="en-US" altLang="en-US"/>
              <a:t>ISDIKS - 2007</a:t>
            </a:r>
          </a:p>
        </p:txBody>
      </p:sp>
      <p:sp>
        <p:nvSpPr>
          <p:cNvPr id="7" name="Slide Number Placeholder 6">
            <a:extLst>
              <a:ext uri="{FF2B5EF4-FFF2-40B4-BE49-F238E27FC236}">
                <a16:creationId xmlns:a16="http://schemas.microsoft.com/office/drawing/2014/main" id="{00338E3A-484D-4214-8A1B-AA04909BF3E0}"/>
              </a:ext>
            </a:extLst>
          </p:cNvPr>
          <p:cNvSpPr>
            <a:spLocks noGrp="1"/>
          </p:cNvSpPr>
          <p:nvPr>
            <p:ph type="sldNum" sz="quarter" idx="12"/>
          </p:nvPr>
        </p:nvSpPr>
        <p:spPr/>
        <p:txBody>
          <a:bodyPr/>
          <a:lstStyle>
            <a:lvl1pPr>
              <a:defRPr/>
            </a:lvl1pPr>
          </a:lstStyle>
          <a:p>
            <a:fld id="{2BC53968-727B-4F6A-A5A4-D3CB9E456495}" type="slidenum">
              <a:rPr lang="en-US" altLang="en-US"/>
              <a:pPr/>
              <a:t>‹#›</a:t>
            </a:fld>
            <a:endParaRPr lang="en-US" altLang="en-US"/>
          </a:p>
        </p:txBody>
      </p:sp>
    </p:spTree>
    <p:extLst>
      <p:ext uri="{BB962C8B-B14F-4D97-AF65-F5344CB8AC3E}">
        <p14:creationId xmlns:p14="http://schemas.microsoft.com/office/powerpoint/2010/main" val="1969656026"/>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26231-147A-4B8B-905D-56E406A72C6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26FFBF-C81C-4BF8-B14B-5916299241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3989E8-6A4F-4426-8AB2-62A988B4141A}"/>
              </a:ext>
            </a:extLst>
          </p:cNvPr>
          <p:cNvSpPr>
            <a:spLocks noGrp="1"/>
          </p:cNvSpPr>
          <p:nvPr>
            <p:ph type="dt" sz="half" idx="10"/>
          </p:nvPr>
        </p:nvSpPr>
        <p:spPr/>
        <p:txBody>
          <a:bodyPr/>
          <a:lstStyle>
            <a:lvl1pPr>
              <a:defRPr/>
            </a:lvl1pPr>
          </a:lstStyle>
          <a:p>
            <a:fld id="{8E787576-39FD-4766-B8ED-6AF0598918A9}" type="datetime1">
              <a:rPr lang="en-US" altLang="en-US"/>
              <a:pPr/>
              <a:t>1/12/2022</a:t>
            </a:fld>
            <a:endParaRPr lang="en-US" altLang="en-US"/>
          </a:p>
        </p:txBody>
      </p:sp>
      <p:sp>
        <p:nvSpPr>
          <p:cNvPr id="5" name="Footer Placeholder 4">
            <a:extLst>
              <a:ext uri="{FF2B5EF4-FFF2-40B4-BE49-F238E27FC236}">
                <a16:creationId xmlns:a16="http://schemas.microsoft.com/office/drawing/2014/main" id="{5A684194-D486-414B-8806-433CAEF6A3C8}"/>
              </a:ext>
            </a:extLst>
          </p:cNvPr>
          <p:cNvSpPr>
            <a:spLocks noGrp="1"/>
          </p:cNvSpPr>
          <p:nvPr>
            <p:ph type="ftr" sz="quarter" idx="11"/>
          </p:nvPr>
        </p:nvSpPr>
        <p:spPr/>
        <p:txBody>
          <a:bodyPr/>
          <a:lstStyle>
            <a:lvl1pPr>
              <a:defRPr/>
            </a:lvl1pPr>
          </a:lstStyle>
          <a:p>
            <a:r>
              <a:rPr lang="en-US" altLang="en-US"/>
              <a:t>ISDIKS - 2007</a:t>
            </a:r>
          </a:p>
        </p:txBody>
      </p:sp>
      <p:sp>
        <p:nvSpPr>
          <p:cNvPr id="6" name="Slide Number Placeholder 5">
            <a:extLst>
              <a:ext uri="{FF2B5EF4-FFF2-40B4-BE49-F238E27FC236}">
                <a16:creationId xmlns:a16="http://schemas.microsoft.com/office/drawing/2014/main" id="{FE03D354-7FD0-4BC4-B085-9CBD31745A0D}"/>
              </a:ext>
            </a:extLst>
          </p:cNvPr>
          <p:cNvSpPr>
            <a:spLocks noGrp="1"/>
          </p:cNvSpPr>
          <p:nvPr>
            <p:ph type="sldNum" sz="quarter" idx="12"/>
          </p:nvPr>
        </p:nvSpPr>
        <p:spPr/>
        <p:txBody>
          <a:bodyPr/>
          <a:lstStyle>
            <a:lvl1pPr>
              <a:defRPr/>
            </a:lvl1pPr>
          </a:lstStyle>
          <a:p>
            <a:fld id="{A468FF1F-3911-4213-9F26-D0204061B957}" type="slidenum">
              <a:rPr lang="en-US" altLang="en-US"/>
              <a:pPr/>
              <a:t>‹#›</a:t>
            </a:fld>
            <a:endParaRPr lang="en-US" altLang="en-US"/>
          </a:p>
        </p:txBody>
      </p:sp>
    </p:spTree>
    <p:extLst>
      <p:ext uri="{BB962C8B-B14F-4D97-AF65-F5344CB8AC3E}">
        <p14:creationId xmlns:p14="http://schemas.microsoft.com/office/powerpoint/2010/main" val="322628703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ACMU 2008-09</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B79D55C7-979B-4CE7-862A-E393FF79308C}" type="slidenum">
              <a:rPr lang="en-US"/>
              <a:pPr>
                <a:defRPr/>
              </a:pPr>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08B24C-BA5E-45AC-90EE-133773B9D2C8}"/>
              </a:ext>
            </a:extLst>
          </p:cNvPr>
          <p:cNvSpPr>
            <a:spLocks noGrp="1"/>
          </p:cNvSpPr>
          <p:nvPr>
            <p:ph type="title" orient="vert"/>
          </p:nvPr>
        </p:nvSpPr>
        <p:spPr>
          <a:xfrm>
            <a:off x="6515100" y="609600"/>
            <a:ext cx="1943100" cy="5486400"/>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7A76EF-3971-4CE0-8EA1-7CE42D9E4E06}"/>
              </a:ext>
            </a:extLst>
          </p:cNvPr>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5DDDD3-D6AD-4AEE-84AF-701276F9B8E7}"/>
              </a:ext>
            </a:extLst>
          </p:cNvPr>
          <p:cNvSpPr>
            <a:spLocks noGrp="1"/>
          </p:cNvSpPr>
          <p:nvPr>
            <p:ph type="dt" sz="half" idx="10"/>
          </p:nvPr>
        </p:nvSpPr>
        <p:spPr/>
        <p:txBody>
          <a:bodyPr/>
          <a:lstStyle>
            <a:lvl1pPr>
              <a:defRPr/>
            </a:lvl1pPr>
          </a:lstStyle>
          <a:p>
            <a:fld id="{51337023-37C0-44BB-B4F2-9F9AE0B5838C}" type="datetime1">
              <a:rPr lang="en-US" altLang="en-US"/>
              <a:pPr/>
              <a:t>1/12/2022</a:t>
            </a:fld>
            <a:endParaRPr lang="en-US" altLang="en-US"/>
          </a:p>
        </p:txBody>
      </p:sp>
      <p:sp>
        <p:nvSpPr>
          <p:cNvPr id="5" name="Footer Placeholder 4">
            <a:extLst>
              <a:ext uri="{FF2B5EF4-FFF2-40B4-BE49-F238E27FC236}">
                <a16:creationId xmlns:a16="http://schemas.microsoft.com/office/drawing/2014/main" id="{5342BB12-7587-43CF-9701-8F58193DC4AE}"/>
              </a:ext>
            </a:extLst>
          </p:cNvPr>
          <p:cNvSpPr>
            <a:spLocks noGrp="1"/>
          </p:cNvSpPr>
          <p:nvPr>
            <p:ph type="ftr" sz="quarter" idx="11"/>
          </p:nvPr>
        </p:nvSpPr>
        <p:spPr/>
        <p:txBody>
          <a:bodyPr/>
          <a:lstStyle>
            <a:lvl1pPr>
              <a:defRPr/>
            </a:lvl1pPr>
          </a:lstStyle>
          <a:p>
            <a:r>
              <a:rPr lang="en-US" altLang="en-US"/>
              <a:t>ISDIKS - 2007</a:t>
            </a:r>
          </a:p>
        </p:txBody>
      </p:sp>
      <p:sp>
        <p:nvSpPr>
          <p:cNvPr id="6" name="Slide Number Placeholder 5">
            <a:extLst>
              <a:ext uri="{FF2B5EF4-FFF2-40B4-BE49-F238E27FC236}">
                <a16:creationId xmlns:a16="http://schemas.microsoft.com/office/drawing/2014/main" id="{6AD7089E-5CF5-4694-9D3E-9D87999090D7}"/>
              </a:ext>
            </a:extLst>
          </p:cNvPr>
          <p:cNvSpPr>
            <a:spLocks noGrp="1"/>
          </p:cNvSpPr>
          <p:nvPr>
            <p:ph type="sldNum" sz="quarter" idx="12"/>
          </p:nvPr>
        </p:nvSpPr>
        <p:spPr/>
        <p:txBody>
          <a:bodyPr/>
          <a:lstStyle>
            <a:lvl1pPr>
              <a:defRPr/>
            </a:lvl1pPr>
          </a:lstStyle>
          <a:p>
            <a:fld id="{E0344355-6EF3-4A6D-8688-BFB7341A5BA3}" type="slidenum">
              <a:rPr lang="en-US" altLang="en-US"/>
              <a:pPr/>
              <a:t>‹#›</a:t>
            </a:fld>
            <a:endParaRPr lang="en-US" altLang="en-US"/>
          </a:p>
        </p:txBody>
      </p:sp>
    </p:spTree>
    <p:extLst>
      <p:ext uri="{BB962C8B-B14F-4D97-AF65-F5344CB8AC3E}">
        <p14:creationId xmlns:p14="http://schemas.microsoft.com/office/powerpoint/2010/main" val="678088231"/>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E1CD-9327-4436-BC17-5E5D56ECAE02}"/>
              </a:ext>
            </a:extLst>
          </p:cNvPr>
          <p:cNvSpPr>
            <a:spLocks noGrp="1"/>
          </p:cNvSpPr>
          <p:nvPr>
            <p:ph type="title"/>
          </p:nvPr>
        </p:nvSpPr>
        <p:spPr>
          <a:xfrm>
            <a:off x="685800" y="609600"/>
            <a:ext cx="7772400" cy="114300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D872B9-FDF5-4F9A-96EB-9EDBD2F03E21}"/>
              </a:ext>
            </a:extLst>
          </p:cNvPr>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10D0E11-8AB6-4D16-9E91-143A31E359D1}"/>
              </a:ext>
            </a:extLst>
          </p:cNvPr>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a:extLst>
              <a:ext uri="{FF2B5EF4-FFF2-40B4-BE49-F238E27FC236}">
                <a16:creationId xmlns:a16="http://schemas.microsoft.com/office/drawing/2014/main" id="{8A594C1F-A344-45F1-9A35-6557B4A0D8F7}"/>
              </a:ext>
            </a:extLst>
          </p:cNvPr>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Date Placeholder 5">
            <a:extLst>
              <a:ext uri="{FF2B5EF4-FFF2-40B4-BE49-F238E27FC236}">
                <a16:creationId xmlns:a16="http://schemas.microsoft.com/office/drawing/2014/main" id="{59E6BC8D-ECBC-4262-B27B-42F2E8F1410D}"/>
              </a:ext>
            </a:extLst>
          </p:cNvPr>
          <p:cNvSpPr>
            <a:spLocks noGrp="1"/>
          </p:cNvSpPr>
          <p:nvPr>
            <p:ph type="dt" sz="half" idx="10"/>
          </p:nvPr>
        </p:nvSpPr>
        <p:spPr>
          <a:xfrm>
            <a:off x="685800" y="6248400"/>
            <a:ext cx="1905000" cy="457200"/>
          </a:xfrm>
        </p:spPr>
        <p:txBody>
          <a:bodyPr/>
          <a:lstStyle>
            <a:lvl1pPr>
              <a:defRPr/>
            </a:lvl1pPr>
          </a:lstStyle>
          <a:p>
            <a:fld id="{764CBFD4-21C2-40BD-B3D7-AA37D25A7DA2}" type="datetime1">
              <a:rPr lang="en-US" altLang="en-US"/>
              <a:pPr/>
              <a:t>1/12/2022</a:t>
            </a:fld>
            <a:endParaRPr lang="en-US" altLang="en-US"/>
          </a:p>
        </p:txBody>
      </p:sp>
      <p:sp>
        <p:nvSpPr>
          <p:cNvPr id="7" name="Footer Placeholder 6">
            <a:extLst>
              <a:ext uri="{FF2B5EF4-FFF2-40B4-BE49-F238E27FC236}">
                <a16:creationId xmlns:a16="http://schemas.microsoft.com/office/drawing/2014/main" id="{694111AD-0F74-47BE-AE9A-C144604F5CD5}"/>
              </a:ext>
            </a:extLst>
          </p:cNvPr>
          <p:cNvSpPr>
            <a:spLocks noGrp="1"/>
          </p:cNvSpPr>
          <p:nvPr>
            <p:ph type="ftr" sz="quarter" idx="11"/>
          </p:nvPr>
        </p:nvSpPr>
        <p:spPr>
          <a:xfrm>
            <a:off x="3124200" y="6248400"/>
            <a:ext cx="2895600" cy="457200"/>
          </a:xfrm>
        </p:spPr>
        <p:txBody>
          <a:bodyPr/>
          <a:lstStyle>
            <a:lvl1pPr>
              <a:defRPr/>
            </a:lvl1pPr>
          </a:lstStyle>
          <a:p>
            <a:r>
              <a:rPr lang="en-US" altLang="en-US"/>
              <a:t>ISDIKS - 2007</a:t>
            </a:r>
          </a:p>
        </p:txBody>
      </p:sp>
      <p:sp>
        <p:nvSpPr>
          <p:cNvPr id="8" name="Slide Number Placeholder 7">
            <a:extLst>
              <a:ext uri="{FF2B5EF4-FFF2-40B4-BE49-F238E27FC236}">
                <a16:creationId xmlns:a16="http://schemas.microsoft.com/office/drawing/2014/main" id="{38608EF4-A032-419E-B2B5-391D97438B27}"/>
              </a:ext>
            </a:extLst>
          </p:cNvPr>
          <p:cNvSpPr>
            <a:spLocks noGrp="1"/>
          </p:cNvSpPr>
          <p:nvPr>
            <p:ph type="sldNum" sz="quarter" idx="12"/>
          </p:nvPr>
        </p:nvSpPr>
        <p:spPr>
          <a:xfrm>
            <a:off x="7239000" y="152400"/>
            <a:ext cx="1905000" cy="457200"/>
          </a:xfrm>
        </p:spPr>
        <p:txBody>
          <a:bodyPr/>
          <a:lstStyle>
            <a:lvl1pPr>
              <a:defRPr/>
            </a:lvl1pPr>
          </a:lstStyle>
          <a:p>
            <a:fld id="{AE8A237D-630A-475C-8D36-3C92C378EEF9}" type="slidenum">
              <a:rPr lang="en-US" altLang="en-US"/>
              <a:pPr/>
              <a:t>‹#›</a:t>
            </a:fld>
            <a:endParaRPr lang="en-US" altLang="en-US"/>
          </a:p>
        </p:txBody>
      </p:sp>
    </p:spTree>
    <p:extLst>
      <p:ext uri="{BB962C8B-B14F-4D97-AF65-F5344CB8AC3E}">
        <p14:creationId xmlns:p14="http://schemas.microsoft.com/office/powerpoint/2010/main" val="2545151849"/>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25F7CE-A1D9-439C-916D-42DA20518D50}"/>
              </a:ext>
            </a:extLst>
          </p:cNvPr>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3" name="Date Placeholder 2">
            <a:extLst>
              <a:ext uri="{FF2B5EF4-FFF2-40B4-BE49-F238E27FC236}">
                <a16:creationId xmlns:a16="http://schemas.microsoft.com/office/drawing/2014/main" id="{8F583149-5FB0-4D1E-B9EA-49DEF1E69A08}"/>
              </a:ext>
            </a:extLst>
          </p:cNvPr>
          <p:cNvSpPr>
            <a:spLocks noGrp="1"/>
          </p:cNvSpPr>
          <p:nvPr>
            <p:ph type="dt" sz="half" idx="10"/>
          </p:nvPr>
        </p:nvSpPr>
        <p:spPr>
          <a:xfrm>
            <a:off x="685800" y="6248400"/>
            <a:ext cx="1905000" cy="457200"/>
          </a:xfrm>
        </p:spPr>
        <p:txBody>
          <a:bodyPr/>
          <a:lstStyle>
            <a:lvl1pPr>
              <a:defRPr/>
            </a:lvl1pPr>
          </a:lstStyle>
          <a:p>
            <a:fld id="{9AA3DEFC-980B-478F-A2D1-236E760EC058}" type="datetime1">
              <a:rPr lang="en-US" altLang="en-US"/>
              <a:pPr/>
              <a:t>1/12/2022</a:t>
            </a:fld>
            <a:endParaRPr lang="en-US" altLang="en-US"/>
          </a:p>
        </p:txBody>
      </p:sp>
      <p:sp>
        <p:nvSpPr>
          <p:cNvPr id="4" name="Footer Placeholder 3">
            <a:extLst>
              <a:ext uri="{FF2B5EF4-FFF2-40B4-BE49-F238E27FC236}">
                <a16:creationId xmlns:a16="http://schemas.microsoft.com/office/drawing/2014/main" id="{E5608C55-6B3F-445E-9794-4641484E3808}"/>
              </a:ext>
            </a:extLst>
          </p:cNvPr>
          <p:cNvSpPr>
            <a:spLocks noGrp="1"/>
          </p:cNvSpPr>
          <p:nvPr>
            <p:ph type="ftr" sz="quarter" idx="11"/>
          </p:nvPr>
        </p:nvSpPr>
        <p:spPr>
          <a:xfrm>
            <a:off x="3124200" y="6248400"/>
            <a:ext cx="2895600" cy="457200"/>
          </a:xfrm>
        </p:spPr>
        <p:txBody>
          <a:bodyPr/>
          <a:lstStyle>
            <a:lvl1pPr>
              <a:defRPr/>
            </a:lvl1pPr>
          </a:lstStyle>
          <a:p>
            <a:r>
              <a:rPr lang="en-US" altLang="en-US"/>
              <a:t>ISDIKS - 2007</a:t>
            </a:r>
          </a:p>
        </p:txBody>
      </p:sp>
      <p:sp>
        <p:nvSpPr>
          <p:cNvPr id="5" name="Slide Number Placeholder 4">
            <a:extLst>
              <a:ext uri="{FF2B5EF4-FFF2-40B4-BE49-F238E27FC236}">
                <a16:creationId xmlns:a16="http://schemas.microsoft.com/office/drawing/2014/main" id="{FC1F110D-AE1C-4447-B4CA-4D9F8B4B81A5}"/>
              </a:ext>
            </a:extLst>
          </p:cNvPr>
          <p:cNvSpPr>
            <a:spLocks noGrp="1"/>
          </p:cNvSpPr>
          <p:nvPr>
            <p:ph type="sldNum" sz="quarter" idx="12"/>
          </p:nvPr>
        </p:nvSpPr>
        <p:spPr>
          <a:xfrm>
            <a:off x="7239000" y="152400"/>
            <a:ext cx="1905000" cy="457200"/>
          </a:xfrm>
        </p:spPr>
        <p:txBody>
          <a:bodyPr/>
          <a:lstStyle>
            <a:lvl1pPr>
              <a:defRPr/>
            </a:lvl1pPr>
          </a:lstStyle>
          <a:p>
            <a:fld id="{3ACD3EF0-5E1A-479E-81A2-CA1039DB6653}" type="slidenum">
              <a:rPr lang="en-US" altLang="en-US"/>
              <a:pPr/>
              <a:t>‹#›</a:t>
            </a:fld>
            <a:endParaRPr lang="en-US" altLang="en-US"/>
          </a:p>
        </p:txBody>
      </p:sp>
    </p:spTree>
    <p:extLst>
      <p:ext uri="{BB962C8B-B14F-4D97-AF65-F5344CB8AC3E}">
        <p14:creationId xmlns:p14="http://schemas.microsoft.com/office/powerpoint/2010/main" val="1503045422"/>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F4D27-1E1F-4C1A-A5A8-721048CB62CD}"/>
              </a:ext>
            </a:extLst>
          </p:cNvPr>
          <p:cNvSpPr>
            <a:spLocks noGrp="1"/>
          </p:cNvSpPr>
          <p:nvPr>
            <p:ph type="title"/>
          </p:nvPr>
        </p:nvSpPr>
        <p:spPr>
          <a:xfrm>
            <a:off x="685800" y="609600"/>
            <a:ext cx="7772400" cy="114300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CACB3E4-2548-4B4E-8727-7ABD84A213B3}"/>
              </a:ext>
            </a:extLst>
          </p:cNvPr>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958D529-7595-4953-BC96-CD62D3ADB586}"/>
              </a:ext>
            </a:extLst>
          </p:cNvPr>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84F2AE3-C3B6-4B95-8871-ECD3A4629393}"/>
              </a:ext>
            </a:extLst>
          </p:cNvPr>
          <p:cNvSpPr>
            <a:spLocks noGrp="1"/>
          </p:cNvSpPr>
          <p:nvPr>
            <p:ph type="dt" sz="half" idx="10"/>
          </p:nvPr>
        </p:nvSpPr>
        <p:spPr>
          <a:xfrm>
            <a:off x="685800" y="6248400"/>
            <a:ext cx="1905000" cy="457200"/>
          </a:xfrm>
        </p:spPr>
        <p:txBody>
          <a:bodyPr/>
          <a:lstStyle>
            <a:lvl1pPr>
              <a:defRPr/>
            </a:lvl1pPr>
          </a:lstStyle>
          <a:p>
            <a:fld id="{6C32B28D-4AD0-4B72-9059-E3D2DAD0A496}" type="datetime1">
              <a:rPr lang="en-US" altLang="en-US"/>
              <a:pPr/>
              <a:t>1/12/2022</a:t>
            </a:fld>
            <a:endParaRPr lang="en-US" altLang="en-US"/>
          </a:p>
        </p:txBody>
      </p:sp>
      <p:sp>
        <p:nvSpPr>
          <p:cNvPr id="6" name="Footer Placeholder 5">
            <a:extLst>
              <a:ext uri="{FF2B5EF4-FFF2-40B4-BE49-F238E27FC236}">
                <a16:creationId xmlns:a16="http://schemas.microsoft.com/office/drawing/2014/main" id="{3190E3F4-2271-44A5-A246-F161F3A6387B}"/>
              </a:ext>
            </a:extLst>
          </p:cNvPr>
          <p:cNvSpPr>
            <a:spLocks noGrp="1"/>
          </p:cNvSpPr>
          <p:nvPr>
            <p:ph type="ftr" sz="quarter" idx="11"/>
          </p:nvPr>
        </p:nvSpPr>
        <p:spPr>
          <a:xfrm>
            <a:off x="3124200" y="6248400"/>
            <a:ext cx="2895600" cy="457200"/>
          </a:xfrm>
        </p:spPr>
        <p:txBody>
          <a:bodyPr/>
          <a:lstStyle>
            <a:lvl1pPr>
              <a:defRPr/>
            </a:lvl1pPr>
          </a:lstStyle>
          <a:p>
            <a:r>
              <a:rPr lang="en-US" altLang="en-US"/>
              <a:t>ISDIKS - 2007</a:t>
            </a:r>
          </a:p>
        </p:txBody>
      </p:sp>
      <p:sp>
        <p:nvSpPr>
          <p:cNvPr id="7" name="Slide Number Placeholder 6">
            <a:extLst>
              <a:ext uri="{FF2B5EF4-FFF2-40B4-BE49-F238E27FC236}">
                <a16:creationId xmlns:a16="http://schemas.microsoft.com/office/drawing/2014/main" id="{2815872F-8651-4C29-86A3-8BAC164FF39F}"/>
              </a:ext>
            </a:extLst>
          </p:cNvPr>
          <p:cNvSpPr>
            <a:spLocks noGrp="1"/>
          </p:cNvSpPr>
          <p:nvPr>
            <p:ph type="sldNum" sz="quarter" idx="12"/>
          </p:nvPr>
        </p:nvSpPr>
        <p:spPr>
          <a:xfrm>
            <a:off x="7239000" y="152400"/>
            <a:ext cx="1905000" cy="457200"/>
          </a:xfrm>
        </p:spPr>
        <p:txBody>
          <a:bodyPr/>
          <a:lstStyle>
            <a:lvl1pPr>
              <a:defRPr/>
            </a:lvl1pPr>
          </a:lstStyle>
          <a:p>
            <a:fld id="{EFF70895-B0AD-4F69-B84F-217864FD2111}" type="slidenum">
              <a:rPr lang="en-US" altLang="en-US"/>
              <a:pPr/>
              <a:t>‹#›</a:t>
            </a:fld>
            <a:endParaRPr lang="en-US" altLang="en-US"/>
          </a:p>
        </p:txBody>
      </p:sp>
    </p:spTree>
    <p:extLst>
      <p:ext uri="{BB962C8B-B14F-4D97-AF65-F5344CB8AC3E}">
        <p14:creationId xmlns:p14="http://schemas.microsoft.com/office/powerpoint/2010/main" val="3008485193"/>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8066" name="Group 2">
            <a:extLst>
              <a:ext uri="{FF2B5EF4-FFF2-40B4-BE49-F238E27FC236}">
                <a16:creationId xmlns:a16="http://schemas.microsoft.com/office/drawing/2014/main" id="{B6AFF14C-04A5-41AF-BBB6-E6CECC8D0501}"/>
              </a:ext>
            </a:extLst>
          </p:cNvPr>
          <p:cNvGrpSpPr>
            <a:grpSpLocks/>
          </p:cNvGrpSpPr>
          <p:nvPr/>
        </p:nvGrpSpPr>
        <p:grpSpPr bwMode="auto">
          <a:xfrm>
            <a:off x="-1035050" y="1552575"/>
            <a:ext cx="10179050" cy="5305425"/>
            <a:chOff x="-652" y="978"/>
            <a:chExt cx="6412" cy="3342"/>
          </a:xfrm>
        </p:grpSpPr>
        <p:sp>
          <p:nvSpPr>
            <p:cNvPr id="88067" name="Freeform 3">
              <a:extLst>
                <a:ext uri="{FF2B5EF4-FFF2-40B4-BE49-F238E27FC236}">
                  <a16:creationId xmlns:a16="http://schemas.microsoft.com/office/drawing/2014/main" id="{B7C9617E-5D4B-4E41-8F33-5C93BD808D7A}"/>
                </a:ext>
              </a:extLst>
            </p:cNvPr>
            <p:cNvSpPr>
              <a:spLocks/>
            </p:cNvSpPr>
            <p:nvPr/>
          </p:nvSpPr>
          <p:spPr bwMode="auto">
            <a:xfrm>
              <a:off x="2061" y="1707"/>
              <a:ext cx="3699" cy="2613"/>
            </a:xfrm>
            <a:custGeom>
              <a:avLst/>
              <a:gdLst>
                <a:gd name="T0" fmla="*/ 1523 w 3699"/>
                <a:gd name="T1" fmla="*/ 2611 h 2613"/>
                <a:gd name="T2" fmla="*/ 3698 w 3699"/>
                <a:gd name="T3" fmla="*/ 2612 h 2613"/>
                <a:gd name="T4" fmla="*/ 3698 w 3699"/>
                <a:gd name="T5" fmla="*/ 2228 h 2613"/>
                <a:gd name="T6" fmla="*/ 0 w 3699"/>
                <a:gd name="T7" fmla="*/ 0 h 2613"/>
                <a:gd name="T8" fmla="*/ 160 w 3699"/>
                <a:gd name="T9" fmla="*/ 118 h 2613"/>
                <a:gd name="T10" fmla="*/ 292 w 3699"/>
                <a:gd name="T11" fmla="*/ 219 h 2613"/>
                <a:gd name="T12" fmla="*/ 441 w 3699"/>
                <a:gd name="T13" fmla="*/ 347 h 2613"/>
                <a:gd name="T14" fmla="*/ 585 w 3699"/>
                <a:gd name="T15" fmla="*/ 482 h 2613"/>
                <a:gd name="T16" fmla="*/ 796 w 3699"/>
                <a:gd name="T17" fmla="*/ 711 h 2613"/>
                <a:gd name="T18" fmla="*/ 983 w 3699"/>
                <a:gd name="T19" fmla="*/ 955 h 2613"/>
                <a:gd name="T20" fmla="*/ 1119 w 3699"/>
                <a:gd name="T21" fmla="*/ 1168 h 2613"/>
                <a:gd name="T22" fmla="*/ 1238 w 3699"/>
                <a:gd name="T23" fmla="*/ 1388 h 2613"/>
                <a:gd name="T24" fmla="*/ 1331 w 3699"/>
                <a:gd name="T25" fmla="*/ 1608 h 2613"/>
                <a:gd name="T26" fmla="*/ 1400 w 3699"/>
                <a:gd name="T27" fmla="*/ 1809 h 2613"/>
                <a:gd name="T28" fmla="*/ 1447 w 3699"/>
                <a:gd name="T29" fmla="*/ 1979 h 2613"/>
                <a:gd name="T30" fmla="*/ 1490 w 3699"/>
                <a:gd name="T31" fmla="*/ 2190 h 2613"/>
                <a:gd name="T32" fmla="*/ 1511 w 3699"/>
                <a:gd name="T33" fmla="*/ 2374 h 2613"/>
                <a:gd name="T34" fmla="*/ 1523 w 3699"/>
                <a:gd name="T35" fmla="*/ 2611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8068" name="Arc 4">
              <a:extLst>
                <a:ext uri="{FF2B5EF4-FFF2-40B4-BE49-F238E27FC236}">
                  <a16:creationId xmlns:a16="http://schemas.microsoft.com/office/drawing/2014/main" id="{7A2CF8DA-DDF8-49F6-9767-F53C1A508271}"/>
                </a:ext>
              </a:extLst>
            </p:cNvPr>
            <p:cNvSpPr>
              <a:spLocks/>
            </p:cNvSpPr>
            <p:nvPr/>
          </p:nvSpPr>
          <p:spPr bwMode="auto">
            <a:xfrm>
              <a:off x="-652" y="978"/>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88069" name="Rectangle 5">
            <a:extLst>
              <a:ext uri="{FF2B5EF4-FFF2-40B4-BE49-F238E27FC236}">
                <a16:creationId xmlns:a16="http://schemas.microsoft.com/office/drawing/2014/main" id="{D6661D97-6055-4177-B99F-068821117404}"/>
              </a:ext>
            </a:extLst>
          </p:cNvPr>
          <p:cNvSpPr>
            <a:spLocks noGrp="1" noChangeArrowheads="1"/>
          </p:cNvSpPr>
          <p:nvPr>
            <p:ph type="ctrTitle" sz="quarter"/>
          </p:nvPr>
        </p:nvSpPr>
        <p:spPr>
          <a:xfrm>
            <a:off x="1293813" y="762000"/>
            <a:ext cx="7772400" cy="1143000"/>
          </a:xfrm>
        </p:spPr>
        <p:txBody>
          <a:bodyPr anchor="b"/>
          <a:lstStyle>
            <a:lvl1pPr>
              <a:defRPr/>
            </a:lvl1pPr>
          </a:lstStyle>
          <a:p>
            <a:pPr lvl="0"/>
            <a:r>
              <a:rPr lang="en-US" altLang="en-US" noProof="0"/>
              <a:t>Click to edit Master title style</a:t>
            </a:r>
          </a:p>
        </p:txBody>
      </p:sp>
      <p:sp>
        <p:nvSpPr>
          <p:cNvPr id="88070" name="Rectangle 6">
            <a:extLst>
              <a:ext uri="{FF2B5EF4-FFF2-40B4-BE49-F238E27FC236}">
                <a16:creationId xmlns:a16="http://schemas.microsoft.com/office/drawing/2014/main" id="{DA1BBB19-04F6-4F94-9E3B-90D8512DD097}"/>
              </a:ext>
            </a:extLst>
          </p:cNvPr>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88071" name="Rectangle 7">
            <a:extLst>
              <a:ext uri="{FF2B5EF4-FFF2-40B4-BE49-F238E27FC236}">
                <a16:creationId xmlns:a16="http://schemas.microsoft.com/office/drawing/2014/main" id="{FAF551C3-46A6-4BD6-8E44-6B8E9578878E}"/>
              </a:ext>
            </a:extLst>
          </p:cNvPr>
          <p:cNvSpPr>
            <a:spLocks noGrp="1" noChangeArrowheads="1"/>
          </p:cNvSpPr>
          <p:nvPr>
            <p:ph type="dt" sz="quarter" idx="2"/>
          </p:nvPr>
        </p:nvSpPr>
        <p:spPr/>
        <p:txBody>
          <a:bodyPr/>
          <a:lstStyle>
            <a:lvl1pPr>
              <a:defRPr/>
            </a:lvl1pPr>
          </a:lstStyle>
          <a:p>
            <a:fld id="{FAF8F251-A901-4245-9EFA-930C80952CDB}" type="datetime1">
              <a:rPr lang="en-US" altLang="en-US"/>
              <a:pPr/>
              <a:t>1/12/2022</a:t>
            </a:fld>
            <a:endParaRPr lang="en-US" altLang="en-US"/>
          </a:p>
        </p:txBody>
      </p:sp>
      <p:sp>
        <p:nvSpPr>
          <p:cNvPr id="88072" name="Rectangle 8">
            <a:extLst>
              <a:ext uri="{FF2B5EF4-FFF2-40B4-BE49-F238E27FC236}">
                <a16:creationId xmlns:a16="http://schemas.microsoft.com/office/drawing/2014/main" id="{D50F40AD-4FC6-4E9E-82EF-A85A0D912D48}"/>
              </a:ext>
            </a:extLst>
          </p:cNvPr>
          <p:cNvSpPr>
            <a:spLocks noGrp="1" noChangeArrowheads="1"/>
          </p:cNvSpPr>
          <p:nvPr>
            <p:ph type="ftr" sz="quarter" idx="3"/>
          </p:nvPr>
        </p:nvSpPr>
        <p:spPr/>
        <p:txBody>
          <a:bodyPr/>
          <a:lstStyle>
            <a:lvl1pPr>
              <a:defRPr/>
            </a:lvl1pPr>
          </a:lstStyle>
          <a:p>
            <a:r>
              <a:rPr lang="en-US" altLang="en-US"/>
              <a:t>ISDIKS - 2007</a:t>
            </a:r>
          </a:p>
        </p:txBody>
      </p:sp>
      <p:sp>
        <p:nvSpPr>
          <p:cNvPr id="88073" name="Rectangle 9">
            <a:extLst>
              <a:ext uri="{FF2B5EF4-FFF2-40B4-BE49-F238E27FC236}">
                <a16:creationId xmlns:a16="http://schemas.microsoft.com/office/drawing/2014/main" id="{F0557FF4-1906-4E02-A14D-19080FDF5D1E}"/>
              </a:ext>
            </a:extLst>
          </p:cNvPr>
          <p:cNvSpPr>
            <a:spLocks noGrp="1" noChangeArrowheads="1"/>
          </p:cNvSpPr>
          <p:nvPr>
            <p:ph type="sldNum" sz="quarter" idx="4"/>
          </p:nvPr>
        </p:nvSpPr>
        <p:spPr>
          <a:xfrm>
            <a:off x="6553200" y="6248400"/>
            <a:ext cx="1905000" cy="457200"/>
          </a:xfrm>
        </p:spPr>
        <p:txBody>
          <a:bodyPr/>
          <a:lstStyle>
            <a:lvl1pPr>
              <a:defRPr/>
            </a:lvl1pPr>
          </a:lstStyle>
          <a:p>
            <a:fld id="{BBFA26FC-C6F7-47D7-870A-757F7FEB835F}" type="slidenum">
              <a:rPr lang="en-US" altLang="en-US"/>
              <a:pPr/>
              <a:t>‹#›</a:t>
            </a:fld>
            <a:endParaRPr lang="en-US" altLang="en-US"/>
          </a:p>
        </p:txBody>
      </p:sp>
    </p:spTree>
    <p:extLst>
      <p:ext uri="{BB962C8B-B14F-4D97-AF65-F5344CB8AC3E}">
        <p14:creationId xmlns:p14="http://schemas.microsoft.com/office/powerpoint/2010/main" val="1229284872"/>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E7ECE-34BE-446C-AF13-9088E3E6E9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6803C5F-3986-486E-B720-5B435E104D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49D4EF-6FBA-48FE-93B6-95D57BE3BBC1}"/>
              </a:ext>
            </a:extLst>
          </p:cNvPr>
          <p:cNvSpPr>
            <a:spLocks noGrp="1"/>
          </p:cNvSpPr>
          <p:nvPr>
            <p:ph type="dt" sz="half" idx="10"/>
          </p:nvPr>
        </p:nvSpPr>
        <p:spPr/>
        <p:txBody>
          <a:bodyPr/>
          <a:lstStyle>
            <a:lvl1pPr>
              <a:defRPr/>
            </a:lvl1pPr>
          </a:lstStyle>
          <a:p>
            <a:fld id="{847380DB-A1F7-4CBC-9B14-DD45EC8EE404}" type="datetime1">
              <a:rPr lang="en-US" altLang="en-US"/>
              <a:pPr/>
              <a:t>1/12/2022</a:t>
            </a:fld>
            <a:endParaRPr lang="en-US" altLang="en-US"/>
          </a:p>
        </p:txBody>
      </p:sp>
      <p:sp>
        <p:nvSpPr>
          <p:cNvPr id="5" name="Footer Placeholder 4">
            <a:extLst>
              <a:ext uri="{FF2B5EF4-FFF2-40B4-BE49-F238E27FC236}">
                <a16:creationId xmlns:a16="http://schemas.microsoft.com/office/drawing/2014/main" id="{F0CF2E68-C71C-4004-96F9-B175157EDBB6}"/>
              </a:ext>
            </a:extLst>
          </p:cNvPr>
          <p:cNvSpPr>
            <a:spLocks noGrp="1"/>
          </p:cNvSpPr>
          <p:nvPr>
            <p:ph type="ftr" sz="quarter" idx="11"/>
          </p:nvPr>
        </p:nvSpPr>
        <p:spPr/>
        <p:txBody>
          <a:bodyPr/>
          <a:lstStyle>
            <a:lvl1pPr>
              <a:defRPr/>
            </a:lvl1pPr>
          </a:lstStyle>
          <a:p>
            <a:r>
              <a:rPr lang="en-US" altLang="en-US"/>
              <a:t>ISDIKS - 2007</a:t>
            </a:r>
          </a:p>
        </p:txBody>
      </p:sp>
      <p:sp>
        <p:nvSpPr>
          <p:cNvPr id="6" name="Slide Number Placeholder 5">
            <a:extLst>
              <a:ext uri="{FF2B5EF4-FFF2-40B4-BE49-F238E27FC236}">
                <a16:creationId xmlns:a16="http://schemas.microsoft.com/office/drawing/2014/main" id="{933199B4-C958-46AE-A887-D8E69CDA5F20}"/>
              </a:ext>
            </a:extLst>
          </p:cNvPr>
          <p:cNvSpPr>
            <a:spLocks noGrp="1"/>
          </p:cNvSpPr>
          <p:nvPr>
            <p:ph type="sldNum" sz="quarter" idx="12"/>
          </p:nvPr>
        </p:nvSpPr>
        <p:spPr/>
        <p:txBody>
          <a:bodyPr/>
          <a:lstStyle>
            <a:lvl1pPr>
              <a:defRPr/>
            </a:lvl1pPr>
          </a:lstStyle>
          <a:p>
            <a:fld id="{23889CDF-B70A-4400-AA77-E6FDE0F6756E}" type="slidenum">
              <a:rPr lang="en-US" altLang="en-US"/>
              <a:pPr/>
              <a:t>‹#›</a:t>
            </a:fld>
            <a:endParaRPr lang="en-US" altLang="en-US"/>
          </a:p>
        </p:txBody>
      </p:sp>
    </p:spTree>
    <p:extLst>
      <p:ext uri="{BB962C8B-B14F-4D97-AF65-F5344CB8AC3E}">
        <p14:creationId xmlns:p14="http://schemas.microsoft.com/office/powerpoint/2010/main" val="2595012239"/>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21827-2DC7-4BF7-80A0-F0C021BAE33A}"/>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465EC4A-8CCB-40BD-B382-A52488E076D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2995D173-80EC-4423-9ADA-8180A8AA8073}"/>
              </a:ext>
            </a:extLst>
          </p:cNvPr>
          <p:cNvSpPr>
            <a:spLocks noGrp="1"/>
          </p:cNvSpPr>
          <p:nvPr>
            <p:ph type="dt" sz="half" idx="10"/>
          </p:nvPr>
        </p:nvSpPr>
        <p:spPr/>
        <p:txBody>
          <a:bodyPr/>
          <a:lstStyle>
            <a:lvl1pPr>
              <a:defRPr/>
            </a:lvl1pPr>
          </a:lstStyle>
          <a:p>
            <a:fld id="{365A406A-3A30-473F-A882-E80B8E5915D1}" type="datetime1">
              <a:rPr lang="en-US" altLang="en-US"/>
              <a:pPr/>
              <a:t>1/12/2022</a:t>
            </a:fld>
            <a:endParaRPr lang="en-US" altLang="en-US"/>
          </a:p>
        </p:txBody>
      </p:sp>
      <p:sp>
        <p:nvSpPr>
          <p:cNvPr id="5" name="Footer Placeholder 4">
            <a:extLst>
              <a:ext uri="{FF2B5EF4-FFF2-40B4-BE49-F238E27FC236}">
                <a16:creationId xmlns:a16="http://schemas.microsoft.com/office/drawing/2014/main" id="{F41CE2D4-5A50-416D-B110-85F951C21116}"/>
              </a:ext>
            </a:extLst>
          </p:cNvPr>
          <p:cNvSpPr>
            <a:spLocks noGrp="1"/>
          </p:cNvSpPr>
          <p:nvPr>
            <p:ph type="ftr" sz="quarter" idx="11"/>
          </p:nvPr>
        </p:nvSpPr>
        <p:spPr/>
        <p:txBody>
          <a:bodyPr/>
          <a:lstStyle>
            <a:lvl1pPr>
              <a:defRPr/>
            </a:lvl1pPr>
          </a:lstStyle>
          <a:p>
            <a:r>
              <a:rPr lang="en-US" altLang="en-US"/>
              <a:t>ISDIKS - 2007</a:t>
            </a:r>
          </a:p>
        </p:txBody>
      </p:sp>
      <p:sp>
        <p:nvSpPr>
          <p:cNvPr id="6" name="Slide Number Placeholder 5">
            <a:extLst>
              <a:ext uri="{FF2B5EF4-FFF2-40B4-BE49-F238E27FC236}">
                <a16:creationId xmlns:a16="http://schemas.microsoft.com/office/drawing/2014/main" id="{E79E9757-BBB3-4D7D-B897-99F931840150}"/>
              </a:ext>
            </a:extLst>
          </p:cNvPr>
          <p:cNvSpPr>
            <a:spLocks noGrp="1"/>
          </p:cNvSpPr>
          <p:nvPr>
            <p:ph type="sldNum" sz="quarter" idx="12"/>
          </p:nvPr>
        </p:nvSpPr>
        <p:spPr/>
        <p:txBody>
          <a:bodyPr/>
          <a:lstStyle>
            <a:lvl1pPr>
              <a:defRPr/>
            </a:lvl1pPr>
          </a:lstStyle>
          <a:p>
            <a:fld id="{18680108-BEA7-4FA4-9247-1DB5E922876F}" type="slidenum">
              <a:rPr lang="en-US" altLang="en-US"/>
              <a:pPr/>
              <a:t>‹#›</a:t>
            </a:fld>
            <a:endParaRPr lang="en-US" altLang="en-US"/>
          </a:p>
        </p:txBody>
      </p:sp>
    </p:spTree>
    <p:extLst>
      <p:ext uri="{BB962C8B-B14F-4D97-AF65-F5344CB8AC3E}">
        <p14:creationId xmlns:p14="http://schemas.microsoft.com/office/powerpoint/2010/main" val="151109938"/>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CDDE-F53B-44BF-B1E0-075DE8B70FB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2D15E11-2336-407F-8AC3-9DBF7A0B64DA}"/>
              </a:ext>
            </a:extLst>
          </p:cNvPr>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711EB63-DD72-4FB4-8991-5F01F34E20CD}"/>
              </a:ext>
            </a:extLst>
          </p:cNvPr>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3D313F6-3A73-4E5F-ADFE-8301A96C0AC2}"/>
              </a:ext>
            </a:extLst>
          </p:cNvPr>
          <p:cNvSpPr>
            <a:spLocks noGrp="1"/>
          </p:cNvSpPr>
          <p:nvPr>
            <p:ph type="dt" sz="half" idx="10"/>
          </p:nvPr>
        </p:nvSpPr>
        <p:spPr/>
        <p:txBody>
          <a:bodyPr/>
          <a:lstStyle>
            <a:lvl1pPr>
              <a:defRPr/>
            </a:lvl1pPr>
          </a:lstStyle>
          <a:p>
            <a:fld id="{434E9E19-DDED-45D2-A4F7-B9578BE57872}" type="datetime1">
              <a:rPr lang="en-US" altLang="en-US"/>
              <a:pPr/>
              <a:t>1/12/2022</a:t>
            </a:fld>
            <a:endParaRPr lang="en-US" altLang="en-US"/>
          </a:p>
        </p:txBody>
      </p:sp>
      <p:sp>
        <p:nvSpPr>
          <p:cNvPr id="6" name="Footer Placeholder 5">
            <a:extLst>
              <a:ext uri="{FF2B5EF4-FFF2-40B4-BE49-F238E27FC236}">
                <a16:creationId xmlns:a16="http://schemas.microsoft.com/office/drawing/2014/main" id="{A8C01E9A-B13A-4F15-AFE0-8424F6B4F647}"/>
              </a:ext>
            </a:extLst>
          </p:cNvPr>
          <p:cNvSpPr>
            <a:spLocks noGrp="1"/>
          </p:cNvSpPr>
          <p:nvPr>
            <p:ph type="ftr" sz="quarter" idx="11"/>
          </p:nvPr>
        </p:nvSpPr>
        <p:spPr/>
        <p:txBody>
          <a:bodyPr/>
          <a:lstStyle>
            <a:lvl1pPr>
              <a:defRPr/>
            </a:lvl1pPr>
          </a:lstStyle>
          <a:p>
            <a:r>
              <a:rPr lang="en-US" altLang="en-US"/>
              <a:t>ISDIKS - 2007</a:t>
            </a:r>
          </a:p>
        </p:txBody>
      </p:sp>
      <p:sp>
        <p:nvSpPr>
          <p:cNvPr id="7" name="Slide Number Placeholder 6">
            <a:extLst>
              <a:ext uri="{FF2B5EF4-FFF2-40B4-BE49-F238E27FC236}">
                <a16:creationId xmlns:a16="http://schemas.microsoft.com/office/drawing/2014/main" id="{1F5B07FD-B851-4C9B-8D07-C088A7EDC011}"/>
              </a:ext>
            </a:extLst>
          </p:cNvPr>
          <p:cNvSpPr>
            <a:spLocks noGrp="1"/>
          </p:cNvSpPr>
          <p:nvPr>
            <p:ph type="sldNum" sz="quarter" idx="12"/>
          </p:nvPr>
        </p:nvSpPr>
        <p:spPr/>
        <p:txBody>
          <a:bodyPr/>
          <a:lstStyle>
            <a:lvl1pPr>
              <a:defRPr/>
            </a:lvl1pPr>
          </a:lstStyle>
          <a:p>
            <a:fld id="{472B053E-1E73-4852-A7D0-7FA5090F41DA}" type="slidenum">
              <a:rPr lang="en-US" altLang="en-US"/>
              <a:pPr/>
              <a:t>‹#›</a:t>
            </a:fld>
            <a:endParaRPr lang="en-US" altLang="en-US"/>
          </a:p>
        </p:txBody>
      </p:sp>
    </p:spTree>
    <p:extLst>
      <p:ext uri="{BB962C8B-B14F-4D97-AF65-F5344CB8AC3E}">
        <p14:creationId xmlns:p14="http://schemas.microsoft.com/office/powerpoint/2010/main" val="1235013212"/>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10A8-86A9-4E02-BB33-9C2D0ACC60D5}"/>
              </a:ext>
            </a:extLst>
          </p:cNvPr>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AEED24-B66E-4E80-B039-F11799103DF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230444-EE36-495C-992C-64E76E7AE430}"/>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B804DD5-1356-4E79-8CFB-FEF5056CC21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655A09-C119-4DBB-B292-097BB331128D}"/>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8336271-5CD2-4A73-B5EA-DCCBCA795CBB}"/>
              </a:ext>
            </a:extLst>
          </p:cNvPr>
          <p:cNvSpPr>
            <a:spLocks noGrp="1"/>
          </p:cNvSpPr>
          <p:nvPr>
            <p:ph type="dt" sz="half" idx="10"/>
          </p:nvPr>
        </p:nvSpPr>
        <p:spPr/>
        <p:txBody>
          <a:bodyPr/>
          <a:lstStyle>
            <a:lvl1pPr>
              <a:defRPr/>
            </a:lvl1pPr>
          </a:lstStyle>
          <a:p>
            <a:fld id="{1AE7FCE8-E687-45CF-9EE1-B695061FBC4E}" type="datetime1">
              <a:rPr lang="en-US" altLang="en-US"/>
              <a:pPr/>
              <a:t>1/12/2022</a:t>
            </a:fld>
            <a:endParaRPr lang="en-US" altLang="en-US"/>
          </a:p>
        </p:txBody>
      </p:sp>
      <p:sp>
        <p:nvSpPr>
          <p:cNvPr id="8" name="Footer Placeholder 7">
            <a:extLst>
              <a:ext uri="{FF2B5EF4-FFF2-40B4-BE49-F238E27FC236}">
                <a16:creationId xmlns:a16="http://schemas.microsoft.com/office/drawing/2014/main" id="{9B94631E-67B9-4EFC-8F86-C8931DAEEA95}"/>
              </a:ext>
            </a:extLst>
          </p:cNvPr>
          <p:cNvSpPr>
            <a:spLocks noGrp="1"/>
          </p:cNvSpPr>
          <p:nvPr>
            <p:ph type="ftr" sz="quarter" idx="11"/>
          </p:nvPr>
        </p:nvSpPr>
        <p:spPr/>
        <p:txBody>
          <a:bodyPr/>
          <a:lstStyle>
            <a:lvl1pPr>
              <a:defRPr/>
            </a:lvl1pPr>
          </a:lstStyle>
          <a:p>
            <a:r>
              <a:rPr lang="en-US" altLang="en-US"/>
              <a:t>ISDIKS - 2007</a:t>
            </a:r>
          </a:p>
        </p:txBody>
      </p:sp>
      <p:sp>
        <p:nvSpPr>
          <p:cNvPr id="9" name="Slide Number Placeholder 8">
            <a:extLst>
              <a:ext uri="{FF2B5EF4-FFF2-40B4-BE49-F238E27FC236}">
                <a16:creationId xmlns:a16="http://schemas.microsoft.com/office/drawing/2014/main" id="{5FDA71CE-5582-4106-8F81-235CEFADAE66}"/>
              </a:ext>
            </a:extLst>
          </p:cNvPr>
          <p:cNvSpPr>
            <a:spLocks noGrp="1"/>
          </p:cNvSpPr>
          <p:nvPr>
            <p:ph type="sldNum" sz="quarter" idx="12"/>
          </p:nvPr>
        </p:nvSpPr>
        <p:spPr/>
        <p:txBody>
          <a:bodyPr/>
          <a:lstStyle>
            <a:lvl1pPr>
              <a:defRPr/>
            </a:lvl1pPr>
          </a:lstStyle>
          <a:p>
            <a:fld id="{A8ABC70B-B230-457C-9164-CEC55600EC7A}" type="slidenum">
              <a:rPr lang="en-US" altLang="en-US"/>
              <a:pPr/>
              <a:t>‹#›</a:t>
            </a:fld>
            <a:endParaRPr lang="en-US" altLang="en-US"/>
          </a:p>
        </p:txBody>
      </p:sp>
    </p:spTree>
    <p:extLst>
      <p:ext uri="{BB962C8B-B14F-4D97-AF65-F5344CB8AC3E}">
        <p14:creationId xmlns:p14="http://schemas.microsoft.com/office/powerpoint/2010/main" val="1820378732"/>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7E7E0-98AE-49AA-8B72-C6BAB77FCB0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4C9BAF1-4517-4A30-957B-E3984F251AB9}"/>
              </a:ext>
            </a:extLst>
          </p:cNvPr>
          <p:cNvSpPr>
            <a:spLocks noGrp="1"/>
          </p:cNvSpPr>
          <p:nvPr>
            <p:ph type="dt" sz="half" idx="10"/>
          </p:nvPr>
        </p:nvSpPr>
        <p:spPr/>
        <p:txBody>
          <a:bodyPr/>
          <a:lstStyle>
            <a:lvl1pPr>
              <a:defRPr/>
            </a:lvl1pPr>
          </a:lstStyle>
          <a:p>
            <a:fld id="{045C7D65-CA15-49A4-B075-B6F507337A90}" type="datetime1">
              <a:rPr lang="en-US" altLang="en-US"/>
              <a:pPr/>
              <a:t>1/12/2022</a:t>
            </a:fld>
            <a:endParaRPr lang="en-US" altLang="en-US"/>
          </a:p>
        </p:txBody>
      </p:sp>
      <p:sp>
        <p:nvSpPr>
          <p:cNvPr id="4" name="Footer Placeholder 3">
            <a:extLst>
              <a:ext uri="{FF2B5EF4-FFF2-40B4-BE49-F238E27FC236}">
                <a16:creationId xmlns:a16="http://schemas.microsoft.com/office/drawing/2014/main" id="{2C0AFDAE-3A91-4948-B6AF-6E4D958D8DD9}"/>
              </a:ext>
            </a:extLst>
          </p:cNvPr>
          <p:cNvSpPr>
            <a:spLocks noGrp="1"/>
          </p:cNvSpPr>
          <p:nvPr>
            <p:ph type="ftr" sz="quarter" idx="11"/>
          </p:nvPr>
        </p:nvSpPr>
        <p:spPr/>
        <p:txBody>
          <a:bodyPr/>
          <a:lstStyle>
            <a:lvl1pPr>
              <a:defRPr/>
            </a:lvl1pPr>
          </a:lstStyle>
          <a:p>
            <a:r>
              <a:rPr lang="en-US" altLang="en-US"/>
              <a:t>ISDIKS - 2007</a:t>
            </a:r>
          </a:p>
        </p:txBody>
      </p:sp>
      <p:sp>
        <p:nvSpPr>
          <p:cNvPr id="5" name="Slide Number Placeholder 4">
            <a:extLst>
              <a:ext uri="{FF2B5EF4-FFF2-40B4-BE49-F238E27FC236}">
                <a16:creationId xmlns:a16="http://schemas.microsoft.com/office/drawing/2014/main" id="{0B796C83-B4B7-4E82-A730-78B2DBCF4397}"/>
              </a:ext>
            </a:extLst>
          </p:cNvPr>
          <p:cNvSpPr>
            <a:spLocks noGrp="1"/>
          </p:cNvSpPr>
          <p:nvPr>
            <p:ph type="sldNum" sz="quarter" idx="12"/>
          </p:nvPr>
        </p:nvSpPr>
        <p:spPr/>
        <p:txBody>
          <a:bodyPr/>
          <a:lstStyle>
            <a:lvl1pPr>
              <a:defRPr/>
            </a:lvl1pPr>
          </a:lstStyle>
          <a:p>
            <a:fld id="{DAAA798E-8C5A-4C78-BB1A-BDD21DDE75E2}" type="slidenum">
              <a:rPr lang="en-US" altLang="en-US"/>
              <a:pPr/>
              <a:t>‹#›</a:t>
            </a:fld>
            <a:endParaRPr lang="en-US" altLang="en-US"/>
          </a:p>
        </p:txBody>
      </p:sp>
    </p:spTree>
    <p:extLst>
      <p:ext uri="{BB962C8B-B14F-4D97-AF65-F5344CB8AC3E}">
        <p14:creationId xmlns:p14="http://schemas.microsoft.com/office/powerpoint/2010/main" val="25991580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2.jpe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theme" Target="../theme/theme8.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theme" Target="../theme/theme9.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3333FF"/>
            </a:gs>
            <a:gs pos="100000">
              <a:srgbClr val="333300"/>
            </a:gs>
          </a:gsLst>
          <a:lin ang="0" scaled="1"/>
        </a:gradFill>
        <a:effectLst/>
      </p:bgPr>
    </p:bg>
    <p:spTree>
      <p:nvGrpSpPr>
        <p:cNvPr id="1" name=""/>
        <p:cNvGrpSpPr/>
        <p:nvPr/>
      </p:nvGrpSpPr>
      <p:grpSpPr>
        <a:xfrm>
          <a:off x="0" y="0"/>
          <a:ext cx="0" cy="0"/>
          <a:chOff x="0" y="0"/>
          <a:chExt cx="0" cy="0"/>
        </a:xfrm>
      </p:grpSpPr>
      <p:grpSp>
        <p:nvGrpSpPr>
          <p:cNvPr id="8194" name="Group 2"/>
          <p:cNvGrpSpPr>
            <a:grpSpLocks/>
          </p:cNvGrpSpPr>
          <p:nvPr/>
        </p:nvGrpSpPr>
        <p:grpSpPr bwMode="auto">
          <a:xfrm>
            <a:off x="0" y="1588"/>
            <a:ext cx="9132888" cy="6845300"/>
            <a:chOff x="0" y="1"/>
            <a:chExt cx="5753" cy="4312"/>
          </a:xfrm>
        </p:grpSpPr>
        <p:sp>
          <p:nvSpPr>
            <p:cNvPr id="87043" name="Freeform 3"/>
            <p:cNvSpPr>
              <a:spLocks/>
            </p:cNvSpPr>
            <p:nvPr/>
          </p:nvSpPr>
          <p:spPr bwMode="auto">
            <a:xfrm>
              <a:off x="3394" y="999"/>
              <a:ext cx="2359" cy="3314"/>
            </a:xfrm>
            <a:custGeom>
              <a:avLst/>
              <a:gdLst/>
              <a:ahLst/>
              <a:cxnLst>
                <a:cxn ang="0">
                  <a:pos x="1905" y="3312"/>
                </a:cxn>
                <a:cxn ang="0">
                  <a:pos x="2358" y="3313"/>
                </a:cxn>
                <a:cxn ang="0">
                  <a:pos x="2358" y="1437"/>
                </a:cxn>
                <a:cxn ang="0">
                  <a:pos x="0" y="0"/>
                </a:cxn>
                <a:cxn ang="0">
                  <a:pos x="201" y="150"/>
                </a:cxn>
                <a:cxn ang="0">
                  <a:pos x="366" y="279"/>
                </a:cxn>
                <a:cxn ang="0">
                  <a:pos x="552" y="441"/>
                </a:cxn>
                <a:cxn ang="0">
                  <a:pos x="732" y="612"/>
                </a:cxn>
                <a:cxn ang="0">
                  <a:pos x="996" y="903"/>
                </a:cxn>
                <a:cxn ang="0">
                  <a:pos x="1230" y="1212"/>
                </a:cxn>
                <a:cxn ang="0">
                  <a:pos x="1400" y="1482"/>
                </a:cxn>
                <a:cxn ang="0">
                  <a:pos x="1548" y="1761"/>
                </a:cxn>
                <a:cxn ang="0">
                  <a:pos x="1665" y="2040"/>
                </a:cxn>
                <a:cxn ang="0">
                  <a:pos x="1751" y="2295"/>
                </a:cxn>
                <a:cxn ang="0">
                  <a:pos x="1809" y="2511"/>
                </a:cxn>
                <a:cxn ang="0">
                  <a:pos x="1863" y="2778"/>
                </a:cxn>
                <a:cxn ang="0">
                  <a:pos x="1890" y="3012"/>
                </a:cxn>
                <a:cxn ang="0">
                  <a:pos x="1905" y="3312"/>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en-IN">
                <a:cs typeface="+mn-cs"/>
              </a:endParaRPr>
            </a:p>
          </p:txBody>
        </p:sp>
        <p:sp>
          <p:nvSpPr>
            <p:cNvPr id="87044" name="Arc 4"/>
            <p:cNvSpPr>
              <a:spLocks/>
            </p:cNvSpPr>
            <p:nvPr/>
          </p:nvSpPr>
          <p:spPr bwMode="auto">
            <a:xfrm>
              <a:off x="0" y="1"/>
              <a:ext cx="5298" cy="4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accent2"/>
              </a:solidFill>
              <a:round/>
              <a:headEnd type="none" w="sm" len="sm"/>
              <a:tailEnd type="none" w="sm" len="sm"/>
            </a:ln>
            <a:effectLst/>
          </p:spPr>
          <p:txBody>
            <a:bodyPr wrap="none" anchor="ctr"/>
            <a:lstStyle/>
            <a:p>
              <a:pPr>
                <a:defRPr/>
              </a:pPr>
              <a:endParaRPr lang="en-IN">
                <a:cs typeface="+mn-cs"/>
              </a:endParaRPr>
            </a:p>
          </p:txBody>
        </p:sp>
      </p:grpSp>
      <p:sp>
        <p:nvSpPr>
          <p:cNvPr id="87045" name="Rectangle 5"/>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87046" name="Rectangle 6"/>
          <p:cNvSpPr>
            <a:spLocks noGrp="1" noChangeArrowheads="1"/>
          </p:cNvSpPr>
          <p:nvPr>
            <p:ph type="dt" sz="half" idx="2"/>
          </p:nvPr>
        </p:nvSpPr>
        <p:spPr bwMode="auto">
          <a:xfrm>
            <a:off x="0" y="6553200"/>
            <a:ext cx="1905000" cy="381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defRPr sz="1400">
                <a:cs typeface="+mn-cs"/>
              </a:defRPr>
            </a:lvl1pPr>
          </a:lstStyle>
          <a:p>
            <a:pPr>
              <a:defRPr/>
            </a:pPr>
            <a:r>
              <a:rPr lang="en-US"/>
              <a:t>ACMU 2008-09</a:t>
            </a:r>
          </a:p>
        </p:txBody>
      </p:sp>
      <p:sp>
        <p:nvSpPr>
          <p:cNvPr id="87047" name="Rectangle 7"/>
          <p:cNvSpPr>
            <a:spLocks noGrp="1" noChangeArrowheads="1"/>
          </p:cNvSpPr>
          <p:nvPr>
            <p:ph type="ftr" sz="quarter" idx="3"/>
          </p:nvPr>
        </p:nvSpPr>
        <p:spPr bwMode="auto">
          <a:xfrm>
            <a:off x="3124200" y="6400800"/>
            <a:ext cx="28956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a:defRPr sz="1400">
                <a:cs typeface="+mn-cs"/>
              </a:defRPr>
            </a:lvl1pPr>
          </a:lstStyle>
          <a:p>
            <a:pPr>
              <a:defRPr/>
            </a:pPr>
            <a:endParaRPr lang="en-US"/>
          </a:p>
        </p:txBody>
      </p:sp>
      <p:sp>
        <p:nvSpPr>
          <p:cNvPr id="87048" name="Rectangle 8"/>
          <p:cNvSpPr>
            <a:spLocks noGrp="1" noChangeArrowheads="1"/>
          </p:cNvSpPr>
          <p:nvPr>
            <p:ph type="sldNum" sz="quarter" idx="4"/>
          </p:nvPr>
        </p:nvSpPr>
        <p:spPr bwMode="auto">
          <a:xfrm>
            <a:off x="7239000" y="-76200"/>
            <a:ext cx="1905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r">
              <a:defRPr sz="1400">
                <a:cs typeface="+mn-cs"/>
              </a:defRPr>
            </a:lvl1pPr>
          </a:lstStyle>
          <a:p>
            <a:pPr>
              <a:defRPr/>
            </a:pPr>
            <a:fld id="{68966795-0323-4A9D-B304-C82F793F6E89}" type="slidenum">
              <a:rPr lang="en-US"/>
              <a:pPr>
                <a:defRPr/>
              </a:pPr>
              <a:t>‹#›</a:t>
            </a:fld>
            <a:endParaRPr lang="en-US"/>
          </a:p>
        </p:txBody>
      </p:sp>
      <p:sp>
        <p:nvSpPr>
          <p:cNvPr id="8199" name="Rectangle 9"/>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500151" r:id="rId1"/>
    <p:sldLayoutId id="2147500152" r:id="rId2"/>
    <p:sldLayoutId id="2147500153" r:id="rId3"/>
    <p:sldLayoutId id="2147500154" r:id="rId4"/>
    <p:sldLayoutId id="2147500155" r:id="rId5"/>
    <p:sldLayoutId id="2147500156" r:id="rId6"/>
    <p:sldLayoutId id="2147500157" r:id="rId7"/>
    <p:sldLayoutId id="2147500158" r:id="rId8"/>
    <p:sldLayoutId id="2147500159" r:id="rId9"/>
    <p:sldLayoutId id="2147500160" r:id="rId10"/>
    <p:sldLayoutId id="2147500161" r:id="rId11"/>
  </p:sldLayoutIdLst>
  <p:transition/>
  <p:hf hdr="0" ftr="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Char char="–"/>
        <a:defRPr sz="2800">
          <a:solidFill>
            <a:schemeClr val="tx1"/>
          </a:solidFill>
          <a:latin typeface="+mn-lt"/>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tx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Char char="•"/>
        <a:defRPr sz="2000">
          <a:solidFill>
            <a:schemeClr val="tx1"/>
          </a:solidFill>
          <a:latin typeface="+mn-lt"/>
        </a:defRPr>
      </a:lvl5pPr>
      <a:lvl6pPr marL="2514600" indent="-228600" algn="l" rtl="0" fontAlgn="base">
        <a:spcBef>
          <a:spcPct val="20000"/>
        </a:spcBef>
        <a:spcAft>
          <a:spcPct val="0"/>
        </a:spcAft>
        <a:buClr>
          <a:schemeClr val="accent1"/>
        </a:buClr>
        <a:buChar char="•"/>
        <a:defRPr sz="2000">
          <a:solidFill>
            <a:schemeClr val="tx1"/>
          </a:solidFill>
          <a:latin typeface="+mn-lt"/>
        </a:defRPr>
      </a:lvl6pPr>
      <a:lvl7pPr marL="2971800" indent="-228600" algn="l" rtl="0" fontAlgn="base">
        <a:spcBef>
          <a:spcPct val="20000"/>
        </a:spcBef>
        <a:spcAft>
          <a:spcPct val="0"/>
        </a:spcAft>
        <a:buClr>
          <a:schemeClr val="accent1"/>
        </a:buClr>
        <a:buChar char="•"/>
        <a:defRPr sz="2000">
          <a:solidFill>
            <a:schemeClr val="tx1"/>
          </a:solidFill>
          <a:latin typeface="+mn-lt"/>
        </a:defRPr>
      </a:lvl7pPr>
      <a:lvl8pPr marL="3429000" indent="-228600" algn="l" rtl="0" fontAlgn="base">
        <a:spcBef>
          <a:spcPct val="20000"/>
        </a:spcBef>
        <a:spcAft>
          <a:spcPct val="0"/>
        </a:spcAft>
        <a:buClr>
          <a:schemeClr val="accent1"/>
        </a:buClr>
        <a:buChar char="•"/>
        <a:defRPr sz="2000">
          <a:solidFill>
            <a:schemeClr val="tx1"/>
          </a:solidFill>
          <a:latin typeface="+mn-lt"/>
        </a:defRPr>
      </a:lvl8pPr>
      <a:lvl9pPr marL="3886200" indent="-228600" algn="l" rtl="0" fontAlgn="base">
        <a:spcBef>
          <a:spcPct val="20000"/>
        </a:spcBef>
        <a:spcAft>
          <a:spcPct val="0"/>
        </a:spcAft>
        <a:buClr>
          <a:schemeClr val="accent1"/>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666750" y="263525"/>
            <a:ext cx="8262938" cy="969963"/>
          </a:xfrm>
          <a:prstGeom prst="rect">
            <a:avLst/>
          </a:prstGeom>
          <a:noFill/>
          <a:ln>
            <a:noFill/>
          </a:ln>
          <a:effectLst/>
        </p:spPr>
        <p:txBody>
          <a:bodyPr vert="horz" wrap="square" lIns="92075" tIns="46038" rIns="92075" bIns="46038" numCol="1" anchor="ctr" anchorCtr="0" compatLnSpc="1">
            <a:prstTxWarp prst="textNoShape">
              <a:avLst/>
            </a:prstTxWarp>
          </a:bodyPr>
          <a:lstStyle/>
          <a:p>
            <a:pPr lvl="0"/>
            <a:r>
              <a:rPr lang="nl-NL" dirty="0"/>
              <a:t>Klik om het opmaakprofiel van de modeltitel te bewerken</a:t>
            </a:r>
          </a:p>
        </p:txBody>
      </p:sp>
      <p:sp>
        <p:nvSpPr>
          <p:cNvPr id="19459" name="Rectangle 3"/>
          <p:cNvSpPr>
            <a:spLocks noGrp="1" noChangeArrowheads="1"/>
          </p:cNvSpPr>
          <p:nvPr>
            <p:ph type="body" idx="1"/>
          </p:nvPr>
        </p:nvSpPr>
        <p:spPr bwMode="auto">
          <a:xfrm>
            <a:off x="714375" y="1524000"/>
            <a:ext cx="7793038" cy="4559300"/>
          </a:xfrm>
          <a:prstGeom prst="rect">
            <a:avLst/>
          </a:prstGeom>
          <a:noFill/>
          <a:ln>
            <a:noFill/>
          </a:ln>
          <a:effectLst/>
        </p:spPr>
        <p:txBody>
          <a:bodyPr vert="horz" wrap="square" lIns="92075" tIns="46038" rIns="92075" bIns="46038" numCol="1" anchor="t" anchorCtr="0" compatLnSpc="1">
            <a:prstTxWarp prst="textNoShape">
              <a:avLst/>
            </a:prstTxWarp>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Tree>
  </p:cSld>
  <p:clrMap bg1="dk2" tx1="lt1" bg2="dk1" tx2="lt2" accent1="accent1" accent2="accent2" accent3="accent3" accent4="accent4" accent5="accent5" accent6="accent6" hlink="hlink" folHlink="folHlink"/>
  <p:sldLayoutIdLst>
    <p:sldLayoutId id="2147500114" r:id="rId1"/>
    <p:sldLayoutId id="2147500115" r:id="rId2"/>
    <p:sldLayoutId id="2147500116" r:id="rId3"/>
    <p:sldLayoutId id="2147500117" r:id="rId4"/>
    <p:sldLayoutId id="2147500118" r:id="rId5"/>
    <p:sldLayoutId id="2147500119" r:id="rId6"/>
    <p:sldLayoutId id="2147500120" r:id="rId7"/>
    <p:sldLayoutId id="2147500121" r:id="rId8"/>
    <p:sldLayoutId id="2147500122" r:id="rId9"/>
    <p:sldLayoutId id="2147500123" r:id="rId10"/>
    <p:sldLayoutId id="2147500124" r:id="rId11"/>
  </p:sldLayoutIdLst>
  <p:hf hdr="0" ftr="0" dt="0"/>
  <p:txStyles>
    <p:titleStyle>
      <a:lvl1pPr algn="l" rtl="0" eaLnBrk="0" fontAlgn="base" hangingPunct="0">
        <a:lnSpc>
          <a:spcPct val="85000"/>
        </a:lnSpc>
        <a:spcBef>
          <a:spcPct val="0"/>
        </a:spcBef>
        <a:spcAft>
          <a:spcPct val="0"/>
        </a:spcAft>
        <a:defRPr sz="3600">
          <a:solidFill>
            <a:schemeClr val="tx2"/>
          </a:solidFill>
          <a:effectLst>
            <a:outerShdw blurRad="38100" dist="38100" dir="2700000" algn="tl">
              <a:srgbClr val="000000"/>
            </a:outerShdw>
          </a:effectLst>
          <a:latin typeface="Arial" panose="020B0604020202020204" pitchFamily="34" charset="0"/>
          <a:ea typeface="+mj-ea"/>
          <a:cs typeface="Arial" panose="020B0604020202020204" pitchFamily="34" charset="0"/>
        </a:defRPr>
      </a:lvl1pPr>
      <a:lvl2pPr algn="l" rtl="0" eaLnBrk="0" fontAlgn="base" hangingPunct="0">
        <a:lnSpc>
          <a:spcPct val="85000"/>
        </a:lnSpc>
        <a:spcBef>
          <a:spcPct val="0"/>
        </a:spcBef>
        <a:spcAft>
          <a:spcPct val="0"/>
        </a:spcAft>
        <a:defRPr sz="3600">
          <a:solidFill>
            <a:schemeClr val="tx2"/>
          </a:solidFill>
          <a:effectLst>
            <a:outerShdw blurRad="38100" dist="38100" dir="2700000" algn="tl">
              <a:srgbClr val="000000"/>
            </a:outerShdw>
          </a:effectLst>
          <a:latin typeface="Arial" pitchFamily="34" charset="0"/>
          <a:cs typeface="Arial" pitchFamily="34" charset="0"/>
        </a:defRPr>
      </a:lvl2pPr>
      <a:lvl3pPr algn="l" rtl="0" eaLnBrk="0" fontAlgn="base" hangingPunct="0">
        <a:lnSpc>
          <a:spcPct val="85000"/>
        </a:lnSpc>
        <a:spcBef>
          <a:spcPct val="0"/>
        </a:spcBef>
        <a:spcAft>
          <a:spcPct val="0"/>
        </a:spcAft>
        <a:defRPr sz="3600">
          <a:solidFill>
            <a:schemeClr val="tx2"/>
          </a:solidFill>
          <a:effectLst>
            <a:outerShdw blurRad="38100" dist="38100" dir="2700000" algn="tl">
              <a:srgbClr val="000000"/>
            </a:outerShdw>
          </a:effectLst>
          <a:latin typeface="Arial" pitchFamily="34" charset="0"/>
          <a:cs typeface="Arial" pitchFamily="34" charset="0"/>
        </a:defRPr>
      </a:lvl3pPr>
      <a:lvl4pPr algn="l" rtl="0" eaLnBrk="0" fontAlgn="base" hangingPunct="0">
        <a:lnSpc>
          <a:spcPct val="85000"/>
        </a:lnSpc>
        <a:spcBef>
          <a:spcPct val="0"/>
        </a:spcBef>
        <a:spcAft>
          <a:spcPct val="0"/>
        </a:spcAft>
        <a:defRPr sz="3600">
          <a:solidFill>
            <a:schemeClr val="tx2"/>
          </a:solidFill>
          <a:effectLst>
            <a:outerShdw blurRad="38100" dist="38100" dir="2700000" algn="tl">
              <a:srgbClr val="000000"/>
            </a:outerShdw>
          </a:effectLst>
          <a:latin typeface="Arial" pitchFamily="34" charset="0"/>
          <a:cs typeface="Arial" pitchFamily="34" charset="0"/>
        </a:defRPr>
      </a:lvl4pPr>
      <a:lvl5pPr algn="l" rtl="0" eaLnBrk="0" fontAlgn="base" hangingPunct="0">
        <a:lnSpc>
          <a:spcPct val="85000"/>
        </a:lnSpc>
        <a:spcBef>
          <a:spcPct val="0"/>
        </a:spcBef>
        <a:spcAft>
          <a:spcPct val="0"/>
        </a:spcAft>
        <a:defRPr sz="3600">
          <a:solidFill>
            <a:schemeClr val="tx2"/>
          </a:solidFill>
          <a:effectLst>
            <a:outerShdw blurRad="38100" dist="38100" dir="2700000" algn="tl">
              <a:srgbClr val="000000"/>
            </a:outerShdw>
          </a:effectLst>
          <a:latin typeface="Arial" pitchFamily="34" charset="0"/>
          <a:cs typeface="Arial" pitchFamily="34" charset="0"/>
        </a:defRPr>
      </a:lvl5pPr>
      <a:lvl6pPr marL="457200" algn="l" rtl="0" eaLnBrk="1" fontAlgn="base" hangingPunct="1">
        <a:lnSpc>
          <a:spcPct val="85000"/>
        </a:lnSpc>
        <a:spcBef>
          <a:spcPct val="0"/>
        </a:spcBef>
        <a:spcAft>
          <a:spcPct val="0"/>
        </a:spcAft>
        <a:defRPr sz="3600">
          <a:solidFill>
            <a:srgbClr val="BDBDD3"/>
          </a:solidFill>
          <a:effectLst>
            <a:outerShdw blurRad="38100" dist="38100" dir="2700000" algn="tl">
              <a:srgbClr val="000000"/>
            </a:outerShdw>
          </a:effectLst>
          <a:latin typeface="Tahoma" pitchFamily="34" charset="0"/>
        </a:defRPr>
      </a:lvl6pPr>
      <a:lvl7pPr marL="914400" algn="l" rtl="0" eaLnBrk="1" fontAlgn="base" hangingPunct="1">
        <a:lnSpc>
          <a:spcPct val="85000"/>
        </a:lnSpc>
        <a:spcBef>
          <a:spcPct val="0"/>
        </a:spcBef>
        <a:spcAft>
          <a:spcPct val="0"/>
        </a:spcAft>
        <a:defRPr sz="3600">
          <a:solidFill>
            <a:srgbClr val="BDBDD3"/>
          </a:solidFill>
          <a:effectLst>
            <a:outerShdw blurRad="38100" dist="38100" dir="2700000" algn="tl">
              <a:srgbClr val="000000"/>
            </a:outerShdw>
          </a:effectLst>
          <a:latin typeface="Tahoma" pitchFamily="34" charset="0"/>
        </a:defRPr>
      </a:lvl7pPr>
      <a:lvl8pPr marL="1371600" algn="l" rtl="0" eaLnBrk="1" fontAlgn="base" hangingPunct="1">
        <a:lnSpc>
          <a:spcPct val="85000"/>
        </a:lnSpc>
        <a:spcBef>
          <a:spcPct val="0"/>
        </a:spcBef>
        <a:spcAft>
          <a:spcPct val="0"/>
        </a:spcAft>
        <a:defRPr sz="3600">
          <a:solidFill>
            <a:srgbClr val="BDBDD3"/>
          </a:solidFill>
          <a:effectLst>
            <a:outerShdw blurRad="38100" dist="38100" dir="2700000" algn="tl">
              <a:srgbClr val="000000"/>
            </a:outerShdw>
          </a:effectLst>
          <a:latin typeface="Tahoma" pitchFamily="34" charset="0"/>
        </a:defRPr>
      </a:lvl8pPr>
      <a:lvl9pPr marL="1828800" algn="l" rtl="0" eaLnBrk="1" fontAlgn="base" hangingPunct="1">
        <a:lnSpc>
          <a:spcPct val="85000"/>
        </a:lnSpc>
        <a:spcBef>
          <a:spcPct val="0"/>
        </a:spcBef>
        <a:spcAft>
          <a:spcPct val="0"/>
        </a:spcAft>
        <a:defRPr sz="3600">
          <a:solidFill>
            <a:srgbClr val="BDBDD3"/>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lnSpc>
          <a:spcPct val="85000"/>
        </a:lnSpc>
        <a:spcBef>
          <a:spcPct val="40000"/>
        </a:spcBef>
        <a:spcAft>
          <a:spcPct val="0"/>
        </a:spcAft>
        <a:buClr>
          <a:schemeClr val="accent2"/>
        </a:buClr>
        <a:buSzPct val="80000"/>
        <a:buFont typeface="Wingdings" pitchFamily="2" charset="2"/>
        <a:buBlip>
          <a:blip r:embed="rId13"/>
        </a:buBlip>
        <a:defRPr sz="2600" b="1">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lnSpc>
          <a:spcPct val="85000"/>
        </a:lnSpc>
        <a:spcBef>
          <a:spcPct val="25000"/>
        </a:spcBef>
        <a:spcAft>
          <a:spcPct val="0"/>
        </a:spcAft>
        <a:buClr>
          <a:schemeClr val="accent1"/>
        </a:buClr>
        <a:buSzPct val="75000"/>
        <a:buFont typeface="Wingdings" pitchFamily="2" charset="2"/>
        <a:buChar char="n"/>
        <a:defRPr sz="2400" b="1">
          <a:solidFill>
            <a:schemeClr val="tx1"/>
          </a:solidFill>
          <a:effectLst>
            <a:outerShdw blurRad="38100" dist="38100" dir="2700000" algn="tl">
              <a:srgbClr val="000000"/>
            </a:outerShdw>
          </a:effectLst>
          <a:latin typeface="+mn-lt"/>
        </a:defRPr>
      </a:lvl2pPr>
      <a:lvl3pPr marL="1143000" indent="-228600" algn="l" rtl="0" eaLnBrk="0" fontAlgn="base" hangingPunct="0">
        <a:lnSpc>
          <a:spcPct val="85000"/>
        </a:lnSpc>
        <a:spcBef>
          <a:spcPct val="20000"/>
        </a:spcBef>
        <a:spcAft>
          <a:spcPct val="0"/>
        </a:spcAft>
        <a:buClr>
          <a:schemeClr val="tx2"/>
        </a:buClr>
        <a:buSzPct val="70000"/>
        <a:buFont typeface="Wingdings" pitchFamily="2" charset="2"/>
        <a:buChar char="n"/>
        <a:defRPr sz="2200" b="1">
          <a:solidFill>
            <a:schemeClr val="tx1"/>
          </a:solidFill>
          <a:effectLst>
            <a:outerShdw blurRad="38100" dist="38100" dir="2700000" algn="tl">
              <a:srgbClr val="000000"/>
            </a:outerShdw>
          </a:effectLst>
          <a:latin typeface="+mn-lt"/>
        </a:defRPr>
      </a:lvl3pPr>
      <a:lvl4pPr marL="1600200" indent="-228600" algn="l" rtl="0" eaLnBrk="0" fontAlgn="base" hangingPunct="0">
        <a:lnSpc>
          <a:spcPct val="85000"/>
        </a:lnSpc>
        <a:spcBef>
          <a:spcPct val="20000"/>
        </a:spcBef>
        <a:spcAft>
          <a:spcPct val="0"/>
        </a:spcAft>
        <a:buChar char="–"/>
        <a:defRPr sz="2000" b="1">
          <a:solidFill>
            <a:schemeClr val="tx1"/>
          </a:solidFill>
          <a:effectLst>
            <a:outerShdw blurRad="38100" dist="38100" dir="2700000" algn="tl">
              <a:srgbClr val="000000"/>
            </a:outerShdw>
          </a:effectLst>
          <a:latin typeface="+mn-lt"/>
        </a:defRPr>
      </a:lvl4pPr>
      <a:lvl5pPr marL="2057400" indent="-228600" algn="l" rtl="0" eaLnBrk="0" fontAlgn="base" hangingPunct="0">
        <a:lnSpc>
          <a:spcPct val="85000"/>
        </a:lnSpc>
        <a:spcBef>
          <a:spcPct val="20000"/>
        </a:spcBef>
        <a:spcAft>
          <a:spcPct val="0"/>
        </a:spcAft>
        <a:buClr>
          <a:schemeClr val="tx1"/>
        </a:buClr>
        <a:buChar char="–"/>
        <a:defRPr sz="2000" b="1">
          <a:solidFill>
            <a:schemeClr val="tx1"/>
          </a:solidFill>
          <a:effectLst>
            <a:outerShdw blurRad="38100" dist="38100" dir="2700000" algn="tl">
              <a:srgbClr val="000000"/>
            </a:outerShdw>
          </a:effectLst>
          <a:latin typeface="+mn-lt"/>
        </a:defRPr>
      </a:lvl5pPr>
      <a:lvl6pPr marL="2514600" indent="-228600" algn="l" rtl="0" eaLnBrk="1" fontAlgn="base" hangingPunct="1">
        <a:lnSpc>
          <a:spcPct val="85000"/>
        </a:lnSpc>
        <a:spcBef>
          <a:spcPct val="20000"/>
        </a:spcBef>
        <a:spcAft>
          <a:spcPct val="0"/>
        </a:spcAft>
        <a:buClr>
          <a:schemeClr val="tx1"/>
        </a:buClr>
        <a:buChar char="–"/>
        <a:defRPr sz="2000" b="1">
          <a:solidFill>
            <a:schemeClr val="tx1"/>
          </a:solidFill>
          <a:effectLst>
            <a:outerShdw blurRad="38100" dist="38100" dir="2700000" algn="tl">
              <a:srgbClr val="000000"/>
            </a:outerShdw>
          </a:effectLst>
          <a:latin typeface="+mn-lt"/>
        </a:defRPr>
      </a:lvl6pPr>
      <a:lvl7pPr marL="2971800" indent="-228600" algn="l" rtl="0" eaLnBrk="1" fontAlgn="base" hangingPunct="1">
        <a:lnSpc>
          <a:spcPct val="85000"/>
        </a:lnSpc>
        <a:spcBef>
          <a:spcPct val="20000"/>
        </a:spcBef>
        <a:spcAft>
          <a:spcPct val="0"/>
        </a:spcAft>
        <a:buClr>
          <a:schemeClr val="tx1"/>
        </a:buClr>
        <a:buChar char="–"/>
        <a:defRPr sz="2000" b="1">
          <a:solidFill>
            <a:schemeClr val="tx1"/>
          </a:solidFill>
          <a:effectLst>
            <a:outerShdw blurRad="38100" dist="38100" dir="2700000" algn="tl">
              <a:srgbClr val="000000"/>
            </a:outerShdw>
          </a:effectLst>
          <a:latin typeface="+mn-lt"/>
        </a:defRPr>
      </a:lvl7pPr>
      <a:lvl8pPr marL="3429000" indent="-228600" algn="l" rtl="0" eaLnBrk="1" fontAlgn="base" hangingPunct="1">
        <a:lnSpc>
          <a:spcPct val="85000"/>
        </a:lnSpc>
        <a:spcBef>
          <a:spcPct val="20000"/>
        </a:spcBef>
        <a:spcAft>
          <a:spcPct val="0"/>
        </a:spcAft>
        <a:buClr>
          <a:schemeClr val="tx1"/>
        </a:buClr>
        <a:buChar char="–"/>
        <a:defRPr sz="2000" b="1">
          <a:solidFill>
            <a:schemeClr val="tx1"/>
          </a:solidFill>
          <a:effectLst>
            <a:outerShdw blurRad="38100" dist="38100" dir="2700000" algn="tl">
              <a:srgbClr val="000000"/>
            </a:outerShdw>
          </a:effectLst>
          <a:latin typeface="+mn-lt"/>
        </a:defRPr>
      </a:lvl8pPr>
      <a:lvl9pPr marL="3886200" indent="-228600" algn="l" rtl="0" eaLnBrk="1" fontAlgn="base" hangingPunct="1">
        <a:lnSpc>
          <a:spcPct val="85000"/>
        </a:lnSpc>
        <a:spcBef>
          <a:spcPct val="20000"/>
        </a:spcBef>
        <a:spcAft>
          <a:spcPct val="0"/>
        </a:spcAft>
        <a:buClr>
          <a:schemeClr val="tx1"/>
        </a:buClr>
        <a:buChar char="–"/>
        <a:defRPr sz="2000" b="1">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3333FF"/>
            </a:gs>
            <a:gs pos="100000">
              <a:srgbClr val="333300"/>
            </a:gs>
          </a:gsLst>
          <a:lin ang="0" scaled="1"/>
        </a:gradFill>
        <a:effectLst/>
      </p:bgPr>
    </p:bg>
    <p:spTree>
      <p:nvGrpSpPr>
        <p:cNvPr id="1" name=""/>
        <p:cNvGrpSpPr/>
        <p:nvPr/>
      </p:nvGrpSpPr>
      <p:grpSpPr>
        <a:xfrm>
          <a:off x="0" y="0"/>
          <a:ext cx="0" cy="0"/>
          <a:chOff x="0" y="0"/>
          <a:chExt cx="0" cy="0"/>
        </a:xfrm>
      </p:grpSpPr>
      <p:grpSp>
        <p:nvGrpSpPr>
          <p:cNvPr id="22530" name="Group 2"/>
          <p:cNvGrpSpPr>
            <a:grpSpLocks/>
          </p:cNvGrpSpPr>
          <p:nvPr/>
        </p:nvGrpSpPr>
        <p:grpSpPr bwMode="auto">
          <a:xfrm>
            <a:off x="0" y="1588"/>
            <a:ext cx="9132888" cy="6845300"/>
            <a:chOff x="0" y="1"/>
            <a:chExt cx="5753" cy="4312"/>
          </a:xfrm>
        </p:grpSpPr>
        <p:sp>
          <p:nvSpPr>
            <p:cNvPr id="87043" name="Freeform 3"/>
            <p:cNvSpPr>
              <a:spLocks/>
            </p:cNvSpPr>
            <p:nvPr/>
          </p:nvSpPr>
          <p:spPr bwMode="auto">
            <a:xfrm>
              <a:off x="3394" y="999"/>
              <a:ext cx="2359" cy="3314"/>
            </a:xfrm>
            <a:custGeom>
              <a:avLst/>
              <a:gdLst/>
              <a:ahLst/>
              <a:cxnLst>
                <a:cxn ang="0">
                  <a:pos x="1905" y="3312"/>
                </a:cxn>
                <a:cxn ang="0">
                  <a:pos x="2358" y="3313"/>
                </a:cxn>
                <a:cxn ang="0">
                  <a:pos x="2358" y="1437"/>
                </a:cxn>
                <a:cxn ang="0">
                  <a:pos x="0" y="0"/>
                </a:cxn>
                <a:cxn ang="0">
                  <a:pos x="201" y="150"/>
                </a:cxn>
                <a:cxn ang="0">
                  <a:pos x="366" y="279"/>
                </a:cxn>
                <a:cxn ang="0">
                  <a:pos x="552" y="441"/>
                </a:cxn>
                <a:cxn ang="0">
                  <a:pos x="732" y="612"/>
                </a:cxn>
                <a:cxn ang="0">
                  <a:pos x="996" y="903"/>
                </a:cxn>
                <a:cxn ang="0">
                  <a:pos x="1230" y="1212"/>
                </a:cxn>
                <a:cxn ang="0">
                  <a:pos x="1400" y="1482"/>
                </a:cxn>
                <a:cxn ang="0">
                  <a:pos x="1548" y="1761"/>
                </a:cxn>
                <a:cxn ang="0">
                  <a:pos x="1665" y="2040"/>
                </a:cxn>
                <a:cxn ang="0">
                  <a:pos x="1751" y="2295"/>
                </a:cxn>
                <a:cxn ang="0">
                  <a:pos x="1809" y="2511"/>
                </a:cxn>
                <a:cxn ang="0">
                  <a:pos x="1863" y="2778"/>
                </a:cxn>
                <a:cxn ang="0">
                  <a:pos x="1890" y="3012"/>
                </a:cxn>
                <a:cxn ang="0">
                  <a:pos x="1905" y="3312"/>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en-IN">
                <a:solidFill>
                  <a:srgbClr val="FFFFFF"/>
                </a:solidFill>
              </a:endParaRPr>
            </a:p>
          </p:txBody>
        </p:sp>
        <p:sp>
          <p:nvSpPr>
            <p:cNvPr id="87044" name="Arc 4"/>
            <p:cNvSpPr>
              <a:spLocks/>
            </p:cNvSpPr>
            <p:nvPr/>
          </p:nvSpPr>
          <p:spPr bwMode="auto">
            <a:xfrm>
              <a:off x="0" y="1"/>
              <a:ext cx="5298" cy="4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accent2"/>
              </a:solidFill>
              <a:round/>
              <a:headEnd type="none" w="sm" len="sm"/>
              <a:tailEnd type="none" w="sm" len="sm"/>
            </a:ln>
            <a:effectLst/>
          </p:spPr>
          <p:txBody>
            <a:bodyPr wrap="none" anchor="ctr"/>
            <a:lstStyle/>
            <a:p>
              <a:pPr>
                <a:defRPr/>
              </a:pPr>
              <a:endParaRPr lang="en-IN">
                <a:solidFill>
                  <a:srgbClr val="FFFFFF"/>
                </a:solidFill>
              </a:endParaRPr>
            </a:p>
          </p:txBody>
        </p:sp>
      </p:grpSp>
      <p:sp>
        <p:nvSpPr>
          <p:cNvPr id="87045" name="Rectangle 5"/>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87046" name="Rectangle 6"/>
          <p:cNvSpPr>
            <a:spLocks noGrp="1" noChangeArrowheads="1"/>
          </p:cNvSpPr>
          <p:nvPr>
            <p:ph type="dt" sz="half" idx="2"/>
          </p:nvPr>
        </p:nvSpPr>
        <p:spPr bwMode="auto">
          <a:xfrm>
            <a:off x="0" y="6553200"/>
            <a:ext cx="1905000" cy="381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defRPr sz="1400">
                <a:solidFill>
                  <a:srgbClr val="FFFFFF"/>
                </a:solidFill>
                <a:cs typeface="+mn-cs"/>
              </a:defRPr>
            </a:lvl1pPr>
          </a:lstStyle>
          <a:p>
            <a:pPr>
              <a:defRPr/>
            </a:pPr>
            <a:r>
              <a:rPr lang="en-US"/>
              <a:t>ACMU 2008-09</a:t>
            </a:r>
          </a:p>
        </p:txBody>
      </p:sp>
      <p:sp>
        <p:nvSpPr>
          <p:cNvPr id="87047" name="Rectangle 7"/>
          <p:cNvSpPr>
            <a:spLocks noGrp="1" noChangeArrowheads="1"/>
          </p:cNvSpPr>
          <p:nvPr>
            <p:ph type="ftr" sz="quarter" idx="3"/>
          </p:nvPr>
        </p:nvSpPr>
        <p:spPr bwMode="auto">
          <a:xfrm>
            <a:off x="3124200" y="6400800"/>
            <a:ext cx="28956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a:defRPr sz="1400">
                <a:solidFill>
                  <a:srgbClr val="FFFFFF"/>
                </a:solidFill>
                <a:cs typeface="+mn-cs"/>
              </a:defRPr>
            </a:lvl1pPr>
          </a:lstStyle>
          <a:p>
            <a:pPr>
              <a:defRPr/>
            </a:pPr>
            <a:endParaRPr lang="en-US"/>
          </a:p>
        </p:txBody>
      </p:sp>
      <p:sp>
        <p:nvSpPr>
          <p:cNvPr id="87048" name="Rectangle 8"/>
          <p:cNvSpPr>
            <a:spLocks noGrp="1" noChangeArrowheads="1"/>
          </p:cNvSpPr>
          <p:nvPr>
            <p:ph type="sldNum" sz="quarter" idx="4"/>
          </p:nvPr>
        </p:nvSpPr>
        <p:spPr bwMode="auto">
          <a:xfrm>
            <a:off x="7239000" y="-76200"/>
            <a:ext cx="1905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r">
              <a:defRPr sz="1400">
                <a:solidFill>
                  <a:srgbClr val="FFFFFF"/>
                </a:solidFill>
                <a:cs typeface="+mn-cs"/>
              </a:defRPr>
            </a:lvl1pPr>
          </a:lstStyle>
          <a:p>
            <a:pPr>
              <a:defRPr/>
            </a:pPr>
            <a:fld id="{D7F6F63F-48F6-4A8E-BB2B-A94F9E902339}" type="slidenum">
              <a:rPr lang="en-US"/>
              <a:pPr>
                <a:defRPr/>
              </a:pPr>
              <a:t>‹#›</a:t>
            </a:fld>
            <a:endParaRPr lang="en-US"/>
          </a:p>
        </p:txBody>
      </p:sp>
      <p:sp>
        <p:nvSpPr>
          <p:cNvPr id="22535" name="Rectangle 9"/>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500281" r:id="rId1"/>
    <p:sldLayoutId id="2147500282" r:id="rId2"/>
    <p:sldLayoutId id="2147500283" r:id="rId3"/>
    <p:sldLayoutId id="2147500284" r:id="rId4"/>
    <p:sldLayoutId id="2147500285" r:id="rId5"/>
    <p:sldLayoutId id="2147500286" r:id="rId6"/>
    <p:sldLayoutId id="2147500287" r:id="rId7"/>
    <p:sldLayoutId id="2147500288" r:id="rId8"/>
    <p:sldLayoutId id="2147500289" r:id="rId9"/>
    <p:sldLayoutId id="2147500290" r:id="rId10"/>
    <p:sldLayoutId id="2147500291" r:id="rId11"/>
  </p:sldLayoutIdLst>
  <p:transition/>
  <p:hf hdr="0" ftr="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Char char="–"/>
        <a:defRPr sz="2800">
          <a:solidFill>
            <a:schemeClr val="tx1"/>
          </a:solidFill>
          <a:latin typeface="+mn-lt"/>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tx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Char char="•"/>
        <a:defRPr sz="2000">
          <a:solidFill>
            <a:schemeClr val="tx1"/>
          </a:solidFill>
          <a:latin typeface="+mn-lt"/>
        </a:defRPr>
      </a:lvl5pPr>
      <a:lvl6pPr marL="2514600" indent="-228600" algn="l" rtl="0" fontAlgn="base">
        <a:spcBef>
          <a:spcPct val="20000"/>
        </a:spcBef>
        <a:spcAft>
          <a:spcPct val="0"/>
        </a:spcAft>
        <a:buClr>
          <a:schemeClr val="accent1"/>
        </a:buClr>
        <a:buChar char="•"/>
        <a:defRPr sz="2000">
          <a:solidFill>
            <a:schemeClr val="tx1"/>
          </a:solidFill>
          <a:latin typeface="+mn-lt"/>
        </a:defRPr>
      </a:lvl6pPr>
      <a:lvl7pPr marL="2971800" indent="-228600" algn="l" rtl="0" fontAlgn="base">
        <a:spcBef>
          <a:spcPct val="20000"/>
        </a:spcBef>
        <a:spcAft>
          <a:spcPct val="0"/>
        </a:spcAft>
        <a:buClr>
          <a:schemeClr val="accent1"/>
        </a:buClr>
        <a:buChar char="•"/>
        <a:defRPr sz="2000">
          <a:solidFill>
            <a:schemeClr val="tx1"/>
          </a:solidFill>
          <a:latin typeface="+mn-lt"/>
        </a:defRPr>
      </a:lvl7pPr>
      <a:lvl8pPr marL="3429000" indent="-228600" algn="l" rtl="0" fontAlgn="base">
        <a:spcBef>
          <a:spcPct val="20000"/>
        </a:spcBef>
        <a:spcAft>
          <a:spcPct val="0"/>
        </a:spcAft>
        <a:buClr>
          <a:schemeClr val="accent1"/>
        </a:buClr>
        <a:buChar char="•"/>
        <a:defRPr sz="2000">
          <a:solidFill>
            <a:schemeClr val="tx1"/>
          </a:solidFill>
          <a:latin typeface="+mn-lt"/>
        </a:defRPr>
      </a:lvl8pPr>
      <a:lvl9pPr marL="3886200" indent="-228600" algn="l" rtl="0" fontAlgn="base">
        <a:spcBef>
          <a:spcPct val="20000"/>
        </a:spcBef>
        <a:spcAft>
          <a:spcPct val="0"/>
        </a:spcAft>
        <a:buClr>
          <a:schemeClr val="accent1"/>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006600"/>
            </a:gs>
          </a:gsLst>
          <a:lin ang="0" scaled="1"/>
        </a:gradFill>
        <a:effectLst/>
      </p:bgPr>
    </p:bg>
    <p:spTree>
      <p:nvGrpSpPr>
        <p:cNvPr id="1" name=""/>
        <p:cNvGrpSpPr/>
        <p:nvPr/>
      </p:nvGrpSpPr>
      <p:grpSpPr>
        <a:xfrm>
          <a:off x="0" y="0"/>
          <a:ext cx="0" cy="0"/>
          <a:chOff x="0" y="0"/>
          <a:chExt cx="0" cy="0"/>
        </a:xfrm>
      </p:grpSpPr>
      <p:grpSp>
        <p:nvGrpSpPr>
          <p:cNvPr id="3074" name="Group 2">
            <a:extLst>
              <a:ext uri="{FF2B5EF4-FFF2-40B4-BE49-F238E27FC236}">
                <a16:creationId xmlns:a16="http://schemas.microsoft.com/office/drawing/2014/main" id="{62FDBFAD-D56A-401D-9049-5BC3A7BC8538}"/>
              </a:ext>
            </a:extLst>
          </p:cNvPr>
          <p:cNvGrpSpPr>
            <a:grpSpLocks/>
          </p:cNvGrpSpPr>
          <p:nvPr/>
        </p:nvGrpSpPr>
        <p:grpSpPr bwMode="auto">
          <a:xfrm>
            <a:off x="0" y="1588"/>
            <a:ext cx="9132888" cy="6845300"/>
            <a:chOff x="0" y="1"/>
            <a:chExt cx="5753" cy="4312"/>
          </a:xfrm>
        </p:grpSpPr>
        <p:sp>
          <p:nvSpPr>
            <p:cNvPr id="87043" name="Freeform 3">
              <a:extLst>
                <a:ext uri="{FF2B5EF4-FFF2-40B4-BE49-F238E27FC236}">
                  <a16:creationId xmlns:a16="http://schemas.microsoft.com/office/drawing/2014/main" id="{E8AEF887-F17E-4328-A1D4-42B21C770763}"/>
                </a:ext>
              </a:extLst>
            </p:cNvPr>
            <p:cNvSpPr>
              <a:spLocks/>
            </p:cNvSpPr>
            <p:nvPr/>
          </p:nvSpPr>
          <p:spPr bwMode="auto">
            <a:xfrm>
              <a:off x="3394" y="999"/>
              <a:ext cx="2359" cy="3314"/>
            </a:xfrm>
            <a:custGeom>
              <a:avLst/>
              <a:gdLst/>
              <a:ahLst/>
              <a:cxnLst>
                <a:cxn ang="0">
                  <a:pos x="1905" y="3312"/>
                </a:cxn>
                <a:cxn ang="0">
                  <a:pos x="2358" y="3313"/>
                </a:cxn>
                <a:cxn ang="0">
                  <a:pos x="2358" y="1437"/>
                </a:cxn>
                <a:cxn ang="0">
                  <a:pos x="0" y="0"/>
                </a:cxn>
                <a:cxn ang="0">
                  <a:pos x="201" y="150"/>
                </a:cxn>
                <a:cxn ang="0">
                  <a:pos x="366" y="279"/>
                </a:cxn>
                <a:cxn ang="0">
                  <a:pos x="552" y="441"/>
                </a:cxn>
                <a:cxn ang="0">
                  <a:pos x="732" y="612"/>
                </a:cxn>
                <a:cxn ang="0">
                  <a:pos x="996" y="903"/>
                </a:cxn>
                <a:cxn ang="0">
                  <a:pos x="1230" y="1212"/>
                </a:cxn>
                <a:cxn ang="0">
                  <a:pos x="1400" y="1482"/>
                </a:cxn>
                <a:cxn ang="0">
                  <a:pos x="1548" y="1761"/>
                </a:cxn>
                <a:cxn ang="0">
                  <a:pos x="1665" y="2040"/>
                </a:cxn>
                <a:cxn ang="0">
                  <a:pos x="1751" y="2295"/>
                </a:cxn>
                <a:cxn ang="0">
                  <a:pos x="1809" y="2511"/>
                </a:cxn>
                <a:cxn ang="0">
                  <a:pos x="1863" y="2778"/>
                </a:cxn>
                <a:cxn ang="0">
                  <a:pos x="1890" y="3012"/>
                </a:cxn>
                <a:cxn ang="0">
                  <a:pos x="1905" y="3312"/>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en-US"/>
            </a:p>
          </p:txBody>
        </p:sp>
        <p:sp>
          <p:nvSpPr>
            <p:cNvPr id="87044" name="Arc 4">
              <a:extLst>
                <a:ext uri="{FF2B5EF4-FFF2-40B4-BE49-F238E27FC236}">
                  <a16:creationId xmlns:a16="http://schemas.microsoft.com/office/drawing/2014/main" id="{1944EF9C-F777-4705-842C-E13514D815BF}"/>
                </a:ext>
              </a:extLst>
            </p:cNvPr>
            <p:cNvSpPr>
              <a:spLocks/>
            </p:cNvSpPr>
            <p:nvPr/>
          </p:nvSpPr>
          <p:spPr bwMode="auto">
            <a:xfrm>
              <a:off x="0" y="1"/>
              <a:ext cx="5298" cy="4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accent2"/>
              </a:solidFill>
              <a:round/>
              <a:headEnd type="none" w="sm" len="sm"/>
              <a:tailEnd type="none" w="sm" len="sm"/>
            </a:ln>
            <a:effectLst/>
          </p:spPr>
          <p:txBody>
            <a:bodyPr wrap="none" anchor="ctr"/>
            <a:lstStyle/>
            <a:p>
              <a:pPr>
                <a:defRPr/>
              </a:pPr>
              <a:endParaRPr lang="en-US"/>
            </a:p>
          </p:txBody>
        </p:sp>
      </p:grpSp>
      <p:sp>
        <p:nvSpPr>
          <p:cNvPr id="87045" name="Rectangle 5">
            <a:extLst>
              <a:ext uri="{FF2B5EF4-FFF2-40B4-BE49-F238E27FC236}">
                <a16:creationId xmlns:a16="http://schemas.microsoft.com/office/drawing/2014/main" id="{70A67EB5-12DE-4036-BB7D-28BED3D9A05E}"/>
              </a:ext>
            </a:extLst>
          </p:cNvPr>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87046" name="Rectangle 6">
            <a:extLst>
              <a:ext uri="{FF2B5EF4-FFF2-40B4-BE49-F238E27FC236}">
                <a16:creationId xmlns:a16="http://schemas.microsoft.com/office/drawing/2014/main" id="{2FE31056-151D-4B7E-A51D-7047D4738DF8}"/>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defRPr sz="1400"/>
            </a:lvl1pPr>
          </a:lstStyle>
          <a:p>
            <a:pPr>
              <a:defRPr/>
            </a:pPr>
            <a:r>
              <a:rPr lang="en-US"/>
              <a:t>JU 2005</a:t>
            </a:r>
          </a:p>
        </p:txBody>
      </p:sp>
      <p:sp>
        <p:nvSpPr>
          <p:cNvPr id="87047" name="Rectangle 7">
            <a:extLst>
              <a:ext uri="{FF2B5EF4-FFF2-40B4-BE49-F238E27FC236}">
                <a16:creationId xmlns:a16="http://schemas.microsoft.com/office/drawing/2014/main" id="{77639BE3-ACBE-48AE-9CA0-1901BF09216C}"/>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a:defRPr sz="1400"/>
            </a:lvl1pPr>
          </a:lstStyle>
          <a:p>
            <a:pPr>
              <a:defRPr/>
            </a:pPr>
            <a:endParaRPr lang="en-US"/>
          </a:p>
        </p:txBody>
      </p:sp>
      <p:sp>
        <p:nvSpPr>
          <p:cNvPr id="87048" name="Rectangle 8">
            <a:extLst>
              <a:ext uri="{FF2B5EF4-FFF2-40B4-BE49-F238E27FC236}">
                <a16:creationId xmlns:a16="http://schemas.microsoft.com/office/drawing/2014/main" id="{946617CF-EB9A-405A-BECB-9B305444BD3B}"/>
              </a:ext>
            </a:extLst>
          </p:cNvPr>
          <p:cNvSpPr>
            <a:spLocks noGrp="1" noChangeArrowheads="1"/>
          </p:cNvSpPr>
          <p:nvPr>
            <p:ph type="sldNum" sz="quarter" idx="4"/>
          </p:nvPr>
        </p:nvSpPr>
        <p:spPr bwMode="auto">
          <a:xfrm>
            <a:off x="7239000" y="152400"/>
            <a:ext cx="1905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r">
              <a:defRPr sz="1400"/>
            </a:lvl1pPr>
          </a:lstStyle>
          <a:p>
            <a:fld id="{D36B8035-3898-4810-80B1-DDABD4BF0F8F}" type="slidenum">
              <a:rPr lang="en-US" altLang="en-US"/>
              <a:pPr/>
              <a:t>‹#›</a:t>
            </a:fld>
            <a:endParaRPr lang="en-US" altLang="en-US"/>
          </a:p>
        </p:txBody>
      </p:sp>
      <p:sp>
        <p:nvSpPr>
          <p:cNvPr id="3079" name="Rectangle 9">
            <a:extLst>
              <a:ext uri="{FF2B5EF4-FFF2-40B4-BE49-F238E27FC236}">
                <a16:creationId xmlns:a16="http://schemas.microsoft.com/office/drawing/2014/main" id="{49B5D8D4-63A6-4110-8732-62C7463D8AB7}"/>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4111206525"/>
      </p:ext>
    </p:extLst>
  </p:cSld>
  <p:clrMap bg1="dk2" tx1="lt1" bg2="dk1" tx2="lt2" accent1="accent1" accent2="accent2" accent3="accent3" accent4="accent4" accent5="accent5" accent6="accent6" hlink="hlink" folHlink="folHlink"/>
  <p:sldLayoutIdLst>
    <p:sldLayoutId id="2147500456" r:id="rId1"/>
    <p:sldLayoutId id="2147500457" r:id="rId2"/>
    <p:sldLayoutId id="2147500458" r:id="rId3"/>
    <p:sldLayoutId id="2147500459" r:id="rId4"/>
    <p:sldLayoutId id="2147500460" r:id="rId5"/>
    <p:sldLayoutId id="2147500461" r:id="rId6"/>
    <p:sldLayoutId id="2147500462" r:id="rId7"/>
    <p:sldLayoutId id="2147500463" r:id="rId8"/>
    <p:sldLayoutId id="2147500464" r:id="rId9"/>
    <p:sldLayoutId id="2147500465" r:id="rId10"/>
    <p:sldLayoutId id="2147500466" r:id="rId11"/>
    <p:sldLayoutId id="2147500467" r:id="rId12"/>
    <p:sldLayoutId id="2147500468" r:id="rId13"/>
  </p:sldLayoutIdLst>
  <p:transition/>
  <p:hf hdr="0" ftr="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accent2"/>
        </a:buClr>
        <a:buSzPct val="80000"/>
        <a:buFont typeface="Wingdings" panose="05000000000000000000"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Char char="–"/>
        <a:defRPr sz="2800">
          <a:solidFill>
            <a:schemeClr val="tx1"/>
          </a:solidFill>
          <a:latin typeface="+mn-lt"/>
        </a:defRPr>
      </a:lvl2pPr>
      <a:lvl3pPr marL="1143000" indent="-228600" algn="l" rtl="0" eaLnBrk="0" fontAlgn="base" hangingPunct="0">
        <a:spcBef>
          <a:spcPct val="20000"/>
        </a:spcBef>
        <a:spcAft>
          <a:spcPct val="0"/>
        </a:spcAft>
        <a:buClr>
          <a:schemeClr val="accent1"/>
        </a:buClr>
        <a:buSzPct val="60000"/>
        <a:buFont typeface="Wingdings" panose="05000000000000000000"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tx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Char char="•"/>
        <a:defRPr sz="2000">
          <a:solidFill>
            <a:schemeClr val="tx1"/>
          </a:solidFill>
          <a:latin typeface="+mn-lt"/>
        </a:defRPr>
      </a:lvl5pPr>
      <a:lvl6pPr marL="2514600" indent="-228600" algn="l" rtl="0" fontAlgn="base">
        <a:spcBef>
          <a:spcPct val="20000"/>
        </a:spcBef>
        <a:spcAft>
          <a:spcPct val="0"/>
        </a:spcAft>
        <a:buClr>
          <a:schemeClr val="accent1"/>
        </a:buClr>
        <a:buChar char="•"/>
        <a:defRPr sz="2000">
          <a:solidFill>
            <a:schemeClr val="tx1"/>
          </a:solidFill>
          <a:latin typeface="+mn-lt"/>
        </a:defRPr>
      </a:lvl6pPr>
      <a:lvl7pPr marL="2971800" indent="-228600" algn="l" rtl="0" fontAlgn="base">
        <a:spcBef>
          <a:spcPct val="20000"/>
        </a:spcBef>
        <a:spcAft>
          <a:spcPct val="0"/>
        </a:spcAft>
        <a:buClr>
          <a:schemeClr val="accent1"/>
        </a:buClr>
        <a:buChar char="•"/>
        <a:defRPr sz="2000">
          <a:solidFill>
            <a:schemeClr val="tx1"/>
          </a:solidFill>
          <a:latin typeface="+mn-lt"/>
        </a:defRPr>
      </a:lvl7pPr>
      <a:lvl8pPr marL="3429000" indent="-228600" algn="l" rtl="0" fontAlgn="base">
        <a:spcBef>
          <a:spcPct val="20000"/>
        </a:spcBef>
        <a:spcAft>
          <a:spcPct val="0"/>
        </a:spcAft>
        <a:buClr>
          <a:schemeClr val="accent1"/>
        </a:buClr>
        <a:buChar char="•"/>
        <a:defRPr sz="2000">
          <a:solidFill>
            <a:schemeClr val="tx1"/>
          </a:solidFill>
          <a:latin typeface="+mn-lt"/>
        </a:defRPr>
      </a:lvl8pPr>
      <a:lvl9pPr marL="3886200" indent="-228600" algn="l" rtl="0" fontAlgn="base">
        <a:spcBef>
          <a:spcPct val="20000"/>
        </a:spcBef>
        <a:spcAft>
          <a:spcPct val="0"/>
        </a:spcAft>
        <a:buClr>
          <a:schemeClr val="accent1"/>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6"/>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w="9525">
            <a:noFill/>
            <a:miter lim="800000"/>
            <a:headEnd/>
            <a:tailEnd/>
          </a:ln>
        </p:spPr>
        <p:txBody>
          <a:bodyPr wrap="none" anchor="ctr"/>
          <a:lstStyle/>
          <a:p>
            <a:pPr>
              <a:defRPr/>
            </a:pPr>
            <a:endParaRPr lang="en-US" sz="1800">
              <a:solidFill>
                <a:srgbClr val="000000"/>
              </a:solidFill>
              <a:latin typeface="Arial" charset="0"/>
              <a:cs typeface="Arial" charset="0"/>
            </a:endParaRPr>
          </a:p>
        </p:txBody>
      </p:sp>
      <p:sp>
        <p:nvSpPr>
          <p:cNvPr id="4099" name="Rectangle 9"/>
          <p:cNvSpPr>
            <a:spLocks noGrp="1" noChangeArrowheads="1"/>
          </p:cNvSpPr>
          <p:nvPr>
            <p:ph type="title"/>
          </p:nvPr>
        </p:nvSpPr>
        <p:spPr bwMode="auto">
          <a:xfrm>
            <a:off x="684213" y="146050"/>
            <a:ext cx="8259762" cy="762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p>
            <a:pPr lvl="0"/>
            <a:r>
              <a:rPr lang="en-AU"/>
              <a:t>Click to edit Master title style</a:t>
            </a:r>
          </a:p>
        </p:txBody>
      </p:sp>
      <p:sp>
        <p:nvSpPr>
          <p:cNvPr id="4100" name="Rectangle 10"/>
          <p:cNvSpPr>
            <a:spLocks noGrp="1" noChangeArrowheads="1"/>
          </p:cNvSpPr>
          <p:nvPr>
            <p:ph type="body" idx="1"/>
          </p:nvPr>
        </p:nvSpPr>
        <p:spPr bwMode="auto">
          <a:xfrm>
            <a:off x="684213" y="1125538"/>
            <a:ext cx="8270875" cy="5111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0979" name="Rectangle 19"/>
          <p:cNvSpPr>
            <a:spLocks noGrp="1" noChangeArrowheads="1"/>
          </p:cNvSpPr>
          <p:nvPr>
            <p:ph type="ftr" sz="quarter" idx="3"/>
          </p:nvPr>
        </p:nvSpPr>
        <p:spPr bwMode="auto">
          <a:xfrm>
            <a:off x="1692275" y="6381750"/>
            <a:ext cx="7272338" cy="358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1">
                <a:solidFill>
                  <a:srgbClr val="000000"/>
                </a:solidFill>
                <a:latin typeface="Arial" charset="0"/>
                <a:cs typeface="+mn-cs"/>
              </a:defRPr>
            </a:lvl1pPr>
          </a:lstStyle>
          <a:p>
            <a:pPr>
              <a:defRPr/>
            </a:pPr>
            <a:r>
              <a:rPr lang="en-AU"/>
              <a:t>Chapter 3 — Arithmetic for Computers — </a:t>
            </a:r>
            <a:fld id="{EBD59C96-F494-4DAD-8704-B6A408CC64B2}" type="slidenum">
              <a:rPr lang="en-AU"/>
              <a:pPr>
                <a:defRPr/>
              </a:pPr>
              <a:t>‹#›</a:t>
            </a:fld>
            <a:endParaRPr lang="en-AU"/>
          </a:p>
        </p:txBody>
      </p:sp>
      <p:sp>
        <p:nvSpPr>
          <p:cNvPr id="1030" name="Rectangle 25"/>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w="9525">
            <a:noFill/>
            <a:miter lim="800000"/>
            <a:headEnd/>
            <a:tailEnd/>
          </a:ln>
        </p:spPr>
        <p:txBody>
          <a:bodyPr wrap="none" anchor="ctr"/>
          <a:lstStyle/>
          <a:p>
            <a:pPr>
              <a:defRPr/>
            </a:pPr>
            <a:endParaRPr lang="en-US" sz="1800">
              <a:solidFill>
                <a:srgbClr val="000000"/>
              </a:solidFill>
              <a:latin typeface="Arial" charset="0"/>
              <a:cs typeface="Arial" charset="0"/>
            </a:endParaRPr>
          </a:p>
        </p:txBody>
      </p:sp>
      <p:pic>
        <p:nvPicPr>
          <p:cNvPr id="4103" name="Picture 7" descr="MK Logo.jpg"/>
          <p:cNvPicPr>
            <a:picLocks noChangeAspect="1"/>
          </p:cNvPicPr>
          <p:nvPr userDrawn="1"/>
        </p:nvPicPr>
        <p:blipFill>
          <a:blip r:embed="rId13" cstate="print"/>
          <a:srcRect/>
          <a:stretch>
            <a:fillRect/>
          </a:stretch>
        </p:blipFill>
        <p:spPr bwMode="auto">
          <a:xfrm>
            <a:off x="0" y="6270625"/>
            <a:ext cx="1619250" cy="590550"/>
          </a:xfrm>
          <a:prstGeom prst="rect">
            <a:avLst/>
          </a:prstGeom>
          <a:noFill/>
          <a:ln w="9525">
            <a:noFill/>
            <a:miter lim="800000"/>
            <a:headEnd/>
            <a:tailEnd/>
          </a:ln>
        </p:spPr>
      </p:pic>
    </p:spTree>
    <p:extLst>
      <p:ext uri="{BB962C8B-B14F-4D97-AF65-F5344CB8AC3E}">
        <p14:creationId xmlns:p14="http://schemas.microsoft.com/office/powerpoint/2010/main" val="3150211895"/>
      </p:ext>
    </p:extLst>
  </p:cSld>
  <p:clrMap bg1="lt1" tx1="dk1" bg2="lt2" tx2="dk2" accent1="accent1" accent2="accent2" accent3="accent3" accent4="accent4" accent5="accent5" accent6="accent6" hlink="hlink" folHlink="folHlink"/>
  <p:sldLayoutIdLst>
    <p:sldLayoutId id="2147500470" r:id="rId1"/>
    <p:sldLayoutId id="2147500471" r:id="rId2"/>
    <p:sldLayoutId id="2147500472" r:id="rId3"/>
    <p:sldLayoutId id="2147500473" r:id="rId4"/>
    <p:sldLayoutId id="2147500474" r:id="rId5"/>
    <p:sldLayoutId id="2147500475" r:id="rId6"/>
    <p:sldLayoutId id="2147500476" r:id="rId7"/>
    <p:sldLayoutId id="2147500477" r:id="rId8"/>
    <p:sldLayoutId id="2147500478" r:id="rId9"/>
    <p:sldLayoutId id="2147500479" r:id="rId10"/>
    <p:sldLayoutId id="2147500480" r:id="rId11"/>
  </p:sldLayoutIdLst>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charset="0"/>
        </a:defRPr>
      </a:lvl2pPr>
      <a:lvl3pPr algn="l" rtl="0" eaLnBrk="0" fontAlgn="base" hangingPunct="0">
        <a:spcBef>
          <a:spcPct val="0"/>
        </a:spcBef>
        <a:spcAft>
          <a:spcPct val="0"/>
        </a:spcAft>
        <a:defRPr sz="4400" b="1">
          <a:solidFill>
            <a:schemeClr val="tx2"/>
          </a:solidFill>
          <a:latin typeface="Arial" charset="0"/>
        </a:defRPr>
      </a:lvl3pPr>
      <a:lvl4pPr algn="l" rtl="0" eaLnBrk="0" fontAlgn="base" hangingPunct="0">
        <a:spcBef>
          <a:spcPct val="0"/>
        </a:spcBef>
        <a:spcAft>
          <a:spcPct val="0"/>
        </a:spcAft>
        <a:defRPr sz="4400" b="1">
          <a:solidFill>
            <a:schemeClr val="tx2"/>
          </a:solidFill>
          <a:latin typeface="Arial" charset="0"/>
        </a:defRPr>
      </a:lvl4pPr>
      <a:lvl5pPr algn="l" rtl="0" eaLnBrk="0" fontAlgn="base" hangingPunct="0">
        <a:spcBef>
          <a:spcPct val="0"/>
        </a:spcBef>
        <a:spcAft>
          <a:spcPct val="0"/>
        </a:spcAft>
        <a:defRPr sz="4400" b="1">
          <a:solidFill>
            <a:schemeClr val="tx2"/>
          </a:solidFill>
          <a:latin typeface="Arial" charset="0"/>
        </a:defRPr>
      </a:lvl5pPr>
      <a:lvl6pPr marL="457200" algn="l" rtl="0" fontAlgn="base">
        <a:spcBef>
          <a:spcPct val="0"/>
        </a:spcBef>
        <a:spcAft>
          <a:spcPct val="0"/>
        </a:spcAft>
        <a:defRPr sz="4400" b="1">
          <a:solidFill>
            <a:schemeClr val="tx2"/>
          </a:solidFill>
          <a:latin typeface="Arial" charset="0"/>
        </a:defRPr>
      </a:lvl6pPr>
      <a:lvl7pPr marL="914400" algn="l" rtl="0" fontAlgn="base">
        <a:spcBef>
          <a:spcPct val="0"/>
        </a:spcBef>
        <a:spcAft>
          <a:spcPct val="0"/>
        </a:spcAft>
        <a:defRPr sz="4400" b="1">
          <a:solidFill>
            <a:schemeClr val="tx2"/>
          </a:solidFill>
          <a:latin typeface="Arial" charset="0"/>
        </a:defRPr>
      </a:lvl7pPr>
      <a:lvl8pPr marL="1371600" algn="l" rtl="0" fontAlgn="base">
        <a:spcBef>
          <a:spcPct val="0"/>
        </a:spcBef>
        <a:spcAft>
          <a:spcPct val="0"/>
        </a:spcAft>
        <a:defRPr sz="4400" b="1">
          <a:solidFill>
            <a:schemeClr val="tx2"/>
          </a:solidFill>
          <a:latin typeface="Arial" charset="0"/>
        </a:defRPr>
      </a:lvl8pPr>
      <a:lvl9pPr marL="1828800" algn="l" rtl="0" fontAlgn="base">
        <a:spcBef>
          <a:spcPct val="0"/>
        </a:spcBef>
        <a:spcAft>
          <a:spcPct val="0"/>
        </a:spcAft>
        <a:defRPr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69727" y="178594"/>
            <a:ext cx="7804547" cy="15180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669727" y="1821656"/>
            <a:ext cx="7804547" cy="44201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49997" y="6536531"/>
            <a:ext cx="282129"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86426904"/>
      </p:ext>
    </p:extLst>
  </p:cSld>
  <p:clrMap bg1="lt1" tx1="dk1" bg2="lt2" tx2="dk2" accent1="accent1" accent2="accent2" accent3="accent3" accent4="accent4" accent5="accent5" accent6="accent6" hlink="hlink" folHlink="folHlink"/>
  <p:sldLayoutIdLst>
    <p:sldLayoutId id="2147500483" r:id="rId1"/>
    <p:sldLayoutId id="2147500484" r:id="rId2"/>
    <p:sldLayoutId id="2147500485" r:id="rId3"/>
    <p:sldLayoutId id="2147500486" r:id="rId4"/>
    <p:sldLayoutId id="2147500487" r:id="rId5"/>
    <p:sldLayoutId id="2147500488" r:id="rId6"/>
    <p:sldLayoutId id="2147500489" r:id="rId7"/>
    <p:sldLayoutId id="2147500490" r:id="rId8"/>
    <p:sldLayoutId id="2147500491" r:id="rId9"/>
    <p:sldLayoutId id="2147500492" r:id="rId10"/>
    <p:sldLayoutId id="2147500493" r:id="rId11"/>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1pPr>
      <a:lvl2pPr marL="0" marR="0" indent="321457"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2pPr>
      <a:lvl3pPr marL="0" marR="0" indent="642915"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3pPr>
      <a:lvl4pPr marL="0" marR="0" indent="964372"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4pPr>
      <a:lvl5pPr marL="0" marR="0" indent="1285829"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5pPr>
      <a:lvl6pPr marL="0" marR="0" indent="1607287"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6pPr>
      <a:lvl7pPr marL="0" marR="0" indent="1928744"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7pPr>
      <a:lvl8pPr marL="0" marR="0" indent="2250201"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8pPr>
      <a:lvl9pPr marL="0" marR="0" indent="2571659"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9pPr>
    </p:titleStyle>
    <p:bodyStyle>
      <a:lvl1pPr marL="312528"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1pPr>
      <a:lvl2pPr marL="625056"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2pPr>
      <a:lvl3pPr marL="937584"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3pPr>
      <a:lvl4pPr marL="1250112"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4pPr>
      <a:lvl5pPr marL="1562640"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5pPr>
      <a:lvl6pPr marL="1875168"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6pPr>
      <a:lvl7pPr marL="2187696"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7pPr>
      <a:lvl8pPr marL="2500224"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8pPr>
      <a:lvl9pPr marL="2812752"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410751" rtl="0"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1pPr>
      <a:lvl2pPr marL="0" marR="0" indent="321457" algn="ctr" defTabSz="410751" rtl="0"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2pPr>
      <a:lvl3pPr marL="0" marR="0" indent="642915" algn="ctr" defTabSz="410751" rtl="0"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3pPr>
      <a:lvl4pPr marL="0" marR="0" indent="964372" algn="ctr" defTabSz="410751" rtl="0"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4pPr>
      <a:lvl5pPr marL="0" marR="0" indent="1285829" algn="ctr" defTabSz="410751" rtl="0"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5pPr>
      <a:lvl6pPr marL="0" marR="0" indent="1607287" algn="ctr" defTabSz="410751" rtl="0"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6pPr>
      <a:lvl7pPr marL="0" marR="0" indent="1928744" algn="ctr" defTabSz="410751" rtl="0"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7pPr>
      <a:lvl8pPr marL="0" marR="0" indent="2250201" algn="ctr" defTabSz="410751" rtl="0"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8pPr>
      <a:lvl9pPr marL="0" marR="0" indent="2571659" algn="ctr" defTabSz="410751" rtl="0"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AF22A29-9A70-44F4-88FF-7C90DA9D92FE}"/>
              </a:ext>
            </a:extLst>
          </p:cNvPr>
          <p:cNvSpPr>
            <a:spLocks noGrp="1" noChangeArrowheads="1"/>
          </p:cNvSpPr>
          <p:nvPr>
            <p:ph type="title"/>
          </p:nvPr>
        </p:nvSpPr>
        <p:spPr bwMode="auto">
          <a:xfrm>
            <a:off x="1447800" y="304800"/>
            <a:ext cx="7543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7B4940D6-302A-4AFE-94FA-EAF02CFAF3CD}"/>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2292" name="Rectangle 4">
            <a:extLst>
              <a:ext uri="{FF2B5EF4-FFF2-40B4-BE49-F238E27FC236}">
                <a16:creationId xmlns:a16="http://schemas.microsoft.com/office/drawing/2014/main" id="{F285B69A-566E-4978-86C2-C8C44C113358}"/>
              </a:ext>
            </a:extLst>
          </p:cNvPr>
          <p:cNvSpPr>
            <a:spLocks noGrp="1" noChangeArrowheads="1"/>
          </p:cNvSpPr>
          <p:nvPr>
            <p:ph type="dt" sz="half" idx="2"/>
          </p:nvPr>
        </p:nvSpPr>
        <p:spPr bwMode="auto">
          <a:xfrm>
            <a:off x="685800" y="6477000"/>
            <a:ext cx="866775"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solidFill>
                  <a:schemeClr val="tx1"/>
                </a:solidFill>
              </a:defRPr>
            </a:lvl1pPr>
          </a:lstStyle>
          <a:p>
            <a:pPr>
              <a:defRPr/>
            </a:pPr>
            <a:r>
              <a:rPr lang="en-US"/>
              <a:t>2/3/15</a:t>
            </a:r>
          </a:p>
        </p:txBody>
      </p:sp>
      <p:sp>
        <p:nvSpPr>
          <p:cNvPr id="12293" name="Rectangle 5">
            <a:extLst>
              <a:ext uri="{FF2B5EF4-FFF2-40B4-BE49-F238E27FC236}">
                <a16:creationId xmlns:a16="http://schemas.microsoft.com/office/drawing/2014/main" id="{36798CA1-F9F6-4AE2-9ED9-41BA4DB0B649}"/>
              </a:ext>
            </a:extLst>
          </p:cNvPr>
          <p:cNvSpPr>
            <a:spLocks noGrp="1" noChangeArrowheads="1"/>
          </p:cNvSpPr>
          <p:nvPr>
            <p:ph type="ftr" sz="quarter" idx="3"/>
          </p:nvPr>
        </p:nvSpPr>
        <p:spPr bwMode="auto">
          <a:xfrm>
            <a:off x="1738313" y="6477000"/>
            <a:ext cx="579755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i="1">
                <a:solidFill>
                  <a:schemeClr val="tx1"/>
                </a:solidFill>
              </a:defRPr>
            </a:lvl1pPr>
          </a:lstStyle>
          <a:p>
            <a:pPr>
              <a:defRPr/>
            </a:pPr>
            <a:r>
              <a:rPr lang="en-US"/>
              <a:t>CMPS 3130/6130 Computational Geometry</a:t>
            </a:r>
          </a:p>
        </p:txBody>
      </p:sp>
      <p:sp>
        <p:nvSpPr>
          <p:cNvPr id="12294" name="Rectangle 6">
            <a:extLst>
              <a:ext uri="{FF2B5EF4-FFF2-40B4-BE49-F238E27FC236}">
                <a16:creationId xmlns:a16="http://schemas.microsoft.com/office/drawing/2014/main" id="{F7EF7B1A-3AC9-4C9D-927D-E90CA36C85EB}"/>
              </a:ext>
            </a:extLst>
          </p:cNvPr>
          <p:cNvSpPr>
            <a:spLocks noGrp="1" noChangeArrowheads="1"/>
          </p:cNvSpPr>
          <p:nvPr>
            <p:ph type="sldNum" sz="quarter" idx="4"/>
          </p:nvPr>
        </p:nvSpPr>
        <p:spPr bwMode="auto">
          <a:xfrm>
            <a:off x="7710488" y="6477000"/>
            <a:ext cx="747712"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tx1"/>
                </a:solidFill>
              </a:defRPr>
            </a:lvl1pPr>
          </a:lstStyle>
          <a:p>
            <a:fld id="{258B1751-64D1-4667-9610-42D599A215ED}" type="slidenum">
              <a:rPr lang="en-US" altLang="en-US"/>
              <a:pPr/>
              <a:t>‹#›</a:t>
            </a:fld>
            <a:endParaRPr lang="en-US" altLang="en-US"/>
          </a:p>
        </p:txBody>
      </p:sp>
    </p:spTree>
    <p:extLst>
      <p:ext uri="{BB962C8B-B14F-4D97-AF65-F5344CB8AC3E}">
        <p14:creationId xmlns:p14="http://schemas.microsoft.com/office/powerpoint/2010/main" val="3651761330"/>
      </p:ext>
    </p:extLst>
  </p:cSld>
  <p:clrMap bg1="lt1" tx1="dk1" bg2="lt2" tx2="dk2" accent1="accent1" accent2="accent2" accent3="accent3" accent4="accent4" accent5="accent5" accent6="accent6" hlink="hlink" folHlink="folHlink"/>
  <p:sldLayoutIdLst>
    <p:sldLayoutId id="2147500524" r:id="rId1"/>
    <p:sldLayoutId id="2147500525" r:id="rId2"/>
    <p:sldLayoutId id="2147500526" r:id="rId3"/>
    <p:sldLayoutId id="2147500527" r:id="rId4"/>
    <p:sldLayoutId id="2147500528" r:id="rId5"/>
    <p:sldLayoutId id="2147500529" r:id="rId6"/>
    <p:sldLayoutId id="2147500530" r:id="rId7"/>
    <p:sldLayoutId id="2147500531" r:id="rId8"/>
    <p:sldLayoutId id="2147500532" r:id="rId9"/>
    <p:sldLayoutId id="2147500533" r:id="rId10"/>
    <p:sldLayoutId id="2147500534" r:id="rId11"/>
  </p:sldLayoutIdLst>
  <p:hf hdr="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Times New Roman" pitchFamily="18" charset="0"/>
        </a:defRPr>
      </a:lvl2pPr>
      <a:lvl3pPr algn="l" rtl="0" eaLnBrk="0" fontAlgn="base" hangingPunct="0">
        <a:spcBef>
          <a:spcPct val="0"/>
        </a:spcBef>
        <a:spcAft>
          <a:spcPct val="0"/>
        </a:spcAft>
        <a:defRPr sz="4400" b="1">
          <a:solidFill>
            <a:schemeClr val="tx2"/>
          </a:solidFill>
          <a:latin typeface="Times New Roman" pitchFamily="18" charset="0"/>
        </a:defRPr>
      </a:lvl3pPr>
      <a:lvl4pPr algn="l" rtl="0" eaLnBrk="0" fontAlgn="base" hangingPunct="0">
        <a:spcBef>
          <a:spcPct val="0"/>
        </a:spcBef>
        <a:spcAft>
          <a:spcPct val="0"/>
        </a:spcAft>
        <a:defRPr sz="4400" b="1">
          <a:solidFill>
            <a:schemeClr val="tx2"/>
          </a:solidFill>
          <a:latin typeface="Times New Roman" pitchFamily="18" charset="0"/>
        </a:defRPr>
      </a:lvl4pPr>
      <a:lvl5pPr algn="l" rtl="0" eaLnBrk="0" fontAlgn="base" hangingPunct="0">
        <a:spcBef>
          <a:spcPct val="0"/>
        </a:spcBef>
        <a:spcAft>
          <a:spcPct val="0"/>
        </a:spcAft>
        <a:defRPr sz="4400" b="1">
          <a:solidFill>
            <a:schemeClr val="tx2"/>
          </a:solidFill>
          <a:latin typeface="Times New Roman" pitchFamily="18" charset="0"/>
        </a:defRPr>
      </a:lvl5pPr>
      <a:lvl6pPr marL="457200" algn="l" rtl="0" fontAlgn="base">
        <a:spcBef>
          <a:spcPct val="0"/>
        </a:spcBef>
        <a:spcAft>
          <a:spcPct val="0"/>
        </a:spcAft>
        <a:defRPr sz="4400" b="1">
          <a:solidFill>
            <a:schemeClr val="tx2"/>
          </a:solidFill>
          <a:latin typeface="Times New Roman" pitchFamily="18" charset="0"/>
        </a:defRPr>
      </a:lvl6pPr>
      <a:lvl7pPr marL="914400" algn="l" rtl="0" fontAlgn="base">
        <a:spcBef>
          <a:spcPct val="0"/>
        </a:spcBef>
        <a:spcAft>
          <a:spcPct val="0"/>
        </a:spcAft>
        <a:defRPr sz="4400" b="1">
          <a:solidFill>
            <a:schemeClr val="tx2"/>
          </a:solidFill>
          <a:latin typeface="Times New Roman" pitchFamily="18" charset="0"/>
        </a:defRPr>
      </a:lvl7pPr>
      <a:lvl8pPr marL="1371600" algn="l" rtl="0" fontAlgn="base">
        <a:spcBef>
          <a:spcPct val="0"/>
        </a:spcBef>
        <a:spcAft>
          <a:spcPct val="0"/>
        </a:spcAft>
        <a:defRPr sz="4400" b="1">
          <a:solidFill>
            <a:schemeClr val="tx2"/>
          </a:solidFill>
          <a:latin typeface="Times New Roman" pitchFamily="18" charset="0"/>
        </a:defRPr>
      </a:lvl8pPr>
      <a:lvl9pPr marL="1828800" algn="l" rtl="0" fontAlgn="base">
        <a:spcBef>
          <a:spcPct val="0"/>
        </a:spcBef>
        <a:spcAft>
          <a:spcPct val="0"/>
        </a:spcAft>
        <a:defRPr sz="44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5F5F5F"/>
            </a:gs>
          </a:gsLst>
          <a:lin ang="0" scaled="1"/>
        </a:gradFill>
        <a:effectLst/>
      </p:bgPr>
    </p:bg>
    <p:spTree>
      <p:nvGrpSpPr>
        <p:cNvPr id="1" name=""/>
        <p:cNvGrpSpPr/>
        <p:nvPr/>
      </p:nvGrpSpPr>
      <p:grpSpPr>
        <a:xfrm>
          <a:off x="0" y="0"/>
          <a:ext cx="0" cy="0"/>
          <a:chOff x="0" y="0"/>
          <a:chExt cx="0" cy="0"/>
        </a:xfrm>
      </p:grpSpPr>
      <p:grpSp>
        <p:nvGrpSpPr>
          <p:cNvPr id="87042" name="Group 2">
            <a:extLst>
              <a:ext uri="{FF2B5EF4-FFF2-40B4-BE49-F238E27FC236}">
                <a16:creationId xmlns:a16="http://schemas.microsoft.com/office/drawing/2014/main" id="{FA541A7B-B91B-4269-B29F-122569FC09F9}"/>
              </a:ext>
            </a:extLst>
          </p:cNvPr>
          <p:cNvGrpSpPr>
            <a:grpSpLocks/>
          </p:cNvGrpSpPr>
          <p:nvPr/>
        </p:nvGrpSpPr>
        <p:grpSpPr bwMode="auto">
          <a:xfrm>
            <a:off x="0" y="1588"/>
            <a:ext cx="9132888" cy="6845300"/>
            <a:chOff x="0" y="1"/>
            <a:chExt cx="5753" cy="4312"/>
          </a:xfrm>
        </p:grpSpPr>
        <p:sp>
          <p:nvSpPr>
            <p:cNvPr id="87043" name="Freeform 3">
              <a:extLst>
                <a:ext uri="{FF2B5EF4-FFF2-40B4-BE49-F238E27FC236}">
                  <a16:creationId xmlns:a16="http://schemas.microsoft.com/office/drawing/2014/main" id="{D9744AC2-9941-47F8-990F-2AFD01559532}"/>
                </a:ext>
              </a:extLst>
            </p:cNvPr>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044" name="Arc 4">
              <a:extLst>
                <a:ext uri="{FF2B5EF4-FFF2-40B4-BE49-F238E27FC236}">
                  <a16:creationId xmlns:a16="http://schemas.microsoft.com/office/drawing/2014/main" id="{E98B3091-68E3-4D00-8A0C-97DDC61A429B}"/>
                </a:ext>
              </a:extLst>
            </p:cNvPr>
            <p:cNvSpPr>
              <a:spLocks/>
            </p:cNvSpPr>
            <p:nvPr/>
          </p:nvSpPr>
          <p:spPr bwMode="auto">
            <a:xfrm>
              <a:off x="0" y="1"/>
              <a:ext cx="5298" cy="4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87045" name="Rectangle 5">
            <a:extLst>
              <a:ext uri="{FF2B5EF4-FFF2-40B4-BE49-F238E27FC236}">
                <a16:creationId xmlns:a16="http://schemas.microsoft.com/office/drawing/2014/main" id="{50158064-452C-411A-A0AD-BE918E854983}"/>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87046" name="Rectangle 6">
            <a:extLst>
              <a:ext uri="{FF2B5EF4-FFF2-40B4-BE49-F238E27FC236}">
                <a16:creationId xmlns:a16="http://schemas.microsoft.com/office/drawing/2014/main" id="{D878A2BB-988C-4AC1-9CF9-70AD7A585EF1}"/>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defRPr sz="1400"/>
            </a:lvl1pPr>
          </a:lstStyle>
          <a:p>
            <a:fld id="{9800950D-2AEA-41CE-BCC0-DB4095AFE75F}" type="datetime1">
              <a:rPr lang="en-US" altLang="en-US"/>
              <a:pPr/>
              <a:t>1/12/2022</a:t>
            </a:fld>
            <a:endParaRPr lang="en-US" altLang="en-US"/>
          </a:p>
        </p:txBody>
      </p:sp>
      <p:sp>
        <p:nvSpPr>
          <p:cNvPr id="87047" name="Rectangle 7">
            <a:extLst>
              <a:ext uri="{FF2B5EF4-FFF2-40B4-BE49-F238E27FC236}">
                <a16:creationId xmlns:a16="http://schemas.microsoft.com/office/drawing/2014/main" id="{EC59A0DE-22FB-4AC7-A89F-CE971A8AE67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ctr">
              <a:defRPr sz="1400"/>
            </a:lvl1pPr>
          </a:lstStyle>
          <a:p>
            <a:r>
              <a:rPr lang="en-US" altLang="en-US"/>
              <a:t>ISDIKS - 2007</a:t>
            </a:r>
          </a:p>
        </p:txBody>
      </p:sp>
      <p:sp>
        <p:nvSpPr>
          <p:cNvPr id="87048" name="Rectangle 8">
            <a:extLst>
              <a:ext uri="{FF2B5EF4-FFF2-40B4-BE49-F238E27FC236}">
                <a16:creationId xmlns:a16="http://schemas.microsoft.com/office/drawing/2014/main" id="{B767495E-0D68-42C8-9621-937A45EA2571}"/>
              </a:ext>
            </a:extLst>
          </p:cNvPr>
          <p:cNvSpPr>
            <a:spLocks noGrp="1" noChangeArrowheads="1"/>
          </p:cNvSpPr>
          <p:nvPr>
            <p:ph type="sldNum" sz="quarter" idx="4"/>
          </p:nvPr>
        </p:nvSpPr>
        <p:spPr bwMode="auto">
          <a:xfrm>
            <a:off x="7239000" y="152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r">
              <a:defRPr sz="1400"/>
            </a:lvl1pPr>
          </a:lstStyle>
          <a:p>
            <a:fld id="{F7AFAB1C-3C79-450F-96F2-ACE85D86498B}" type="slidenum">
              <a:rPr lang="en-US" altLang="en-US"/>
              <a:pPr/>
              <a:t>‹#›</a:t>
            </a:fld>
            <a:endParaRPr lang="en-US" altLang="en-US"/>
          </a:p>
        </p:txBody>
      </p:sp>
      <p:sp>
        <p:nvSpPr>
          <p:cNvPr id="87049" name="Rectangle 9">
            <a:extLst>
              <a:ext uri="{FF2B5EF4-FFF2-40B4-BE49-F238E27FC236}">
                <a16:creationId xmlns:a16="http://schemas.microsoft.com/office/drawing/2014/main" id="{1FB1068D-D5D7-4F60-913B-1821BEE2DDC2}"/>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013414951"/>
      </p:ext>
    </p:extLst>
  </p:cSld>
  <p:clrMap bg1="dk2" tx1="lt1" bg2="dk1" tx2="lt2" accent1="accent1" accent2="accent2" accent3="accent3" accent4="accent4" accent5="accent5" accent6="accent6" hlink="hlink" folHlink="folHlink"/>
  <p:sldLayoutIdLst>
    <p:sldLayoutId id="2147500551" r:id="rId1"/>
    <p:sldLayoutId id="2147500552" r:id="rId2"/>
    <p:sldLayoutId id="2147500553" r:id="rId3"/>
    <p:sldLayoutId id="2147500554" r:id="rId4"/>
    <p:sldLayoutId id="2147500555" r:id="rId5"/>
    <p:sldLayoutId id="2147500556" r:id="rId6"/>
    <p:sldLayoutId id="2147500557" r:id="rId7"/>
    <p:sldLayoutId id="2147500558" r:id="rId8"/>
    <p:sldLayoutId id="2147500559" r:id="rId9"/>
    <p:sldLayoutId id="2147500560" r:id="rId10"/>
    <p:sldLayoutId id="2147500561" r:id="rId11"/>
    <p:sldLayoutId id="2147500562" r:id="rId12"/>
    <p:sldLayoutId id="2147500563" r:id="rId13"/>
    <p:sldLayoutId id="2147500564" r:id="rId14"/>
  </p:sldLayoutIdLst>
  <p:transition/>
  <p:hf hdr="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accent2"/>
        </a:buClr>
        <a:buSzPct val="80000"/>
        <a:buFont typeface="Wingdings" panose="05000000000000000000" pitchFamily="2" charset="2"/>
        <a:buChar char="l"/>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9000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accent1"/>
        </a:buClr>
        <a:buSzPct val="60000"/>
        <a:buFont typeface="Wingdings" panose="05000000000000000000" pitchFamily="2" charset="2"/>
        <a:buChar char="l"/>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5F5F5F"/>
            </a:gs>
          </a:gsLst>
          <a:lin ang="0" scaled="1"/>
        </a:gradFill>
        <a:effectLst/>
      </p:bgPr>
    </p:bg>
    <p:spTree>
      <p:nvGrpSpPr>
        <p:cNvPr id="1" name=""/>
        <p:cNvGrpSpPr/>
        <p:nvPr/>
      </p:nvGrpSpPr>
      <p:grpSpPr>
        <a:xfrm>
          <a:off x="0" y="0"/>
          <a:ext cx="0" cy="0"/>
          <a:chOff x="0" y="0"/>
          <a:chExt cx="0" cy="0"/>
        </a:xfrm>
      </p:grpSpPr>
      <p:grpSp>
        <p:nvGrpSpPr>
          <p:cNvPr id="87042" name="Group 2">
            <a:extLst>
              <a:ext uri="{FF2B5EF4-FFF2-40B4-BE49-F238E27FC236}">
                <a16:creationId xmlns:a16="http://schemas.microsoft.com/office/drawing/2014/main" id="{20AA8002-F85C-4785-B742-D126EB042248}"/>
              </a:ext>
            </a:extLst>
          </p:cNvPr>
          <p:cNvGrpSpPr>
            <a:grpSpLocks/>
          </p:cNvGrpSpPr>
          <p:nvPr/>
        </p:nvGrpSpPr>
        <p:grpSpPr bwMode="auto">
          <a:xfrm>
            <a:off x="0" y="1588"/>
            <a:ext cx="9132888" cy="6845300"/>
            <a:chOff x="0" y="1"/>
            <a:chExt cx="5753" cy="4312"/>
          </a:xfrm>
        </p:grpSpPr>
        <p:sp>
          <p:nvSpPr>
            <p:cNvPr id="87043" name="Freeform 3">
              <a:extLst>
                <a:ext uri="{FF2B5EF4-FFF2-40B4-BE49-F238E27FC236}">
                  <a16:creationId xmlns:a16="http://schemas.microsoft.com/office/drawing/2014/main" id="{66710D0F-C47F-4C73-8ACE-7E5329A34A66}"/>
                </a:ext>
              </a:extLst>
            </p:cNvPr>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044" name="Arc 4">
              <a:extLst>
                <a:ext uri="{FF2B5EF4-FFF2-40B4-BE49-F238E27FC236}">
                  <a16:creationId xmlns:a16="http://schemas.microsoft.com/office/drawing/2014/main" id="{72A38F80-EA17-41C1-B915-33A578D367E6}"/>
                </a:ext>
              </a:extLst>
            </p:cNvPr>
            <p:cNvSpPr>
              <a:spLocks/>
            </p:cNvSpPr>
            <p:nvPr/>
          </p:nvSpPr>
          <p:spPr bwMode="auto">
            <a:xfrm>
              <a:off x="0" y="1"/>
              <a:ext cx="5298" cy="4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87045" name="Rectangle 5">
            <a:extLst>
              <a:ext uri="{FF2B5EF4-FFF2-40B4-BE49-F238E27FC236}">
                <a16:creationId xmlns:a16="http://schemas.microsoft.com/office/drawing/2014/main" id="{BD6AA7F4-BB91-4B75-BD24-AD4CA51E85DD}"/>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87046" name="Rectangle 6">
            <a:extLst>
              <a:ext uri="{FF2B5EF4-FFF2-40B4-BE49-F238E27FC236}">
                <a16:creationId xmlns:a16="http://schemas.microsoft.com/office/drawing/2014/main" id="{8BD393FF-4070-47BE-93F8-73BC4BF4833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defRPr sz="1400"/>
            </a:lvl1pPr>
          </a:lstStyle>
          <a:p>
            <a:fld id="{C9C118A7-79D3-4FE1-88B0-15E2E63B22EF}" type="datetime1">
              <a:rPr lang="en-US" altLang="en-US"/>
              <a:pPr/>
              <a:t>1/12/2022</a:t>
            </a:fld>
            <a:endParaRPr lang="en-US" altLang="en-US"/>
          </a:p>
        </p:txBody>
      </p:sp>
      <p:sp>
        <p:nvSpPr>
          <p:cNvPr id="87047" name="Rectangle 7">
            <a:extLst>
              <a:ext uri="{FF2B5EF4-FFF2-40B4-BE49-F238E27FC236}">
                <a16:creationId xmlns:a16="http://schemas.microsoft.com/office/drawing/2014/main" id="{C4ADB21E-3B98-4103-9B96-53EAB70B7ECB}"/>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ctr">
              <a:defRPr sz="1400"/>
            </a:lvl1pPr>
          </a:lstStyle>
          <a:p>
            <a:r>
              <a:rPr lang="en-US" altLang="en-US"/>
              <a:t>ISDIKS - 2007</a:t>
            </a:r>
          </a:p>
        </p:txBody>
      </p:sp>
      <p:sp>
        <p:nvSpPr>
          <p:cNvPr id="87048" name="Rectangle 8">
            <a:extLst>
              <a:ext uri="{FF2B5EF4-FFF2-40B4-BE49-F238E27FC236}">
                <a16:creationId xmlns:a16="http://schemas.microsoft.com/office/drawing/2014/main" id="{93B60BB8-2AD8-4DDD-BAC4-0D56A5707901}"/>
              </a:ext>
            </a:extLst>
          </p:cNvPr>
          <p:cNvSpPr>
            <a:spLocks noGrp="1" noChangeArrowheads="1"/>
          </p:cNvSpPr>
          <p:nvPr>
            <p:ph type="sldNum" sz="quarter" idx="4"/>
          </p:nvPr>
        </p:nvSpPr>
        <p:spPr bwMode="auto">
          <a:xfrm>
            <a:off x="7239000" y="152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r">
              <a:defRPr sz="1400"/>
            </a:lvl1pPr>
          </a:lstStyle>
          <a:p>
            <a:fld id="{9C6EFC1E-7F7D-4672-BC2D-CF3B8944B728}" type="slidenum">
              <a:rPr lang="en-US" altLang="en-US"/>
              <a:pPr/>
              <a:t>‹#›</a:t>
            </a:fld>
            <a:endParaRPr lang="en-US" altLang="en-US"/>
          </a:p>
        </p:txBody>
      </p:sp>
      <p:sp>
        <p:nvSpPr>
          <p:cNvPr id="87049" name="Rectangle 9">
            <a:extLst>
              <a:ext uri="{FF2B5EF4-FFF2-40B4-BE49-F238E27FC236}">
                <a16:creationId xmlns:a16="http://schemas.microsoft.com/office/drawing/2014/main" id="{BC1BB066-ADBA-46C7-8613-168D943E17A4}"/>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109828989"/>
      </p:ext>
    </p:extLst>
  </p:cSld>
  <p:clrMap bg1="dk2" tx1="lt1" bg2="dk1" tx2="lt2" accent1="accent1" accent2="accent2" accent3="accent3" accent4="accent4" accent5="accent5" accent6="accent6" hlink="hlink" folHlink="folHlink"/>
  <p:sldLayoutIdLst>
    <p:sldLayoutId id="2147500566" r:id="rId1"/>
    <p:sldLayoutId id="2147500567" r:id="rId2"/>
    <p:sldLayoutId id="2147500568" r:id="rId3"/>
    <p:sldLayoutId id="2147500569" r:id="rId4"/>
    <p:sldLayoutId id="2147500570" r:id="rId5"/>
    <p:sldLayoutId id="2147500571" r:id="rId6"/>
    <p:sldLayoutId id="2147500572" r:id="rId7"/>
    <p:sldLayoutId id="2147500573" r:id="rId8"/>
    <p:sldLayoutId id="2147500574" r:id="rId9"/>
    <p:sldLayoutId id="2147500575" r:id="rId10"/>
    <p:sldLayoutId id="2147500576" r:id="rId11"/>
    <p:sldLayoutId id="2147500577" r:id="rId12"/>
    <p:sldLayoutId id="2147500578" r:id="rId13"/>
    <p:sldLayoutId id="2147500579" r:id="rId14"/>
  </p:sldLayoutIdLst>
  <p:transition/>
  <p:hf hdr="0"/>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fontAlgn="base">
        <a:spcBef>
          <a:spcPct val="20000"/>
        </a:spcBef>
        <a:spcAft>
          <a:spcPct val="0"/>
        </a:spcAft>
        <a:buClr>
          <a:schemeClr val="accent2"/>
        </a:buClr>
        <a:buSzPct val="80000"/>
        <a:buFont typeface="Wingdings" panose="05000000000000000000" pitchFamily="2" charset="2"/>
        <a:buChar char="l"/>
        <a:defRPr sz="3200" kern="1200">
          <a:solidFill>
            <a:schemeClr val="tx1"/>
          </a:solidFill>
          <a:latin typeface="+mn-lt"/>
          <a:ea typeface="+mn-ea"/>
          <a:cs typeface="+mn-cs"/>
        </a:defRPr>
      </a:lvl1pPr>
      <a:lvl2pPr marL="742950" indent="-285750" algn="l" rtl="0" fontAlgn="base">
        <a:spcBef>
          <a:spcPct val="20000"/>
        </a:spcBef>
        <a:spcAft>
          <a:spcPct val="0"/>
        </a:spcAft>
        <a:buClr>
          <a:schemeClr val="tx1"/>
        </a:buClr>
        <a:buSzPct val="9000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accent1"/>
        </a:buClr>
        <a:buSzPct val="60000"/>
        <a:buFont typeface="Wingdings" panose="05000000000000000000" pitchFamily="2" charset="2"/>
        <a:buChar char="l"/>
        <a:defRPr sz="2400" kern="1200">
          <a:solidFill>
            <a:schemeClr val="tx1"/>
          </a:solidFill>
          <a:latin typeface="+mn-lt"/>
          <a:ea typeface="+mn-ea"/>
          <a:cs typeface="+mn-cs"/>
        </a:defRPr>
      </a:lvl3pPr>
      <a:lvl4pPr marL="1600200" indent="-228600" algn="l" rtl="0" fontAlgn="base">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9.png"/><Relationship Id="rId5" Type="http://schemas.openxmlformats.org/officeDocument/2006/relationships/customXml" Target="../ink/ink2.xml"/><Relationship Id="rId10" Type="http://schemas.openxmlformats.org/officeDocument/2006/relationships/customXml" Target="../ink/ink5.xml"/><Relationship Id="rId4" Type="http://schemas.openxmlformats.org/officeDocument/2006/relationships/image" Target="../media/image18.png"/><Relationship Id="rId9" Type="http://schemas.openxmlformats.org/officeDocument/2006/relationships/customXml" Target="../ink/ink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4.xml"/><Relationship Id="rId1" Type="http://schemas.openxmlformats.org/officeDocument/2006/relationships/themeOverride" Target="../theme/themeOverride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9.xml"/></Relationships>
</file>

<file path=ppt/slides/_rels/slide1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8.emf"/><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hyperlink" Target="http://demonstrations.wolfram.com/ProblemsOnCirclesIIHalvingASetOfPoints/" TargetMode="External"/><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4.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www.cs.umd.edu/~mount/754/Lects/754lects.pdf" TargetMode="Externa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8" Type="http://schemas.openxmlformats.org/officeDocument/2006/relationships/hyperlink" Target="http://www.informatik.uni-trier.de/~naeher" TargetMode="External"/><Relationship Id="rId13" Type="http://schemas.openxmlformats.org/officeDocument/2006/relationships/hyperlink" Target="http://www.ics.uci.edu/~eppstein/junkyard/" TargetMode="External"/><Relationship Id="rId3" Type="http://schemas.openxmlformats.org/officeDocument/2006/relationships/hyperlink" Target="http://www.nptelvideos.in/2012/11/computational-geometry.html" TargetMode="External"/><Relationship Id="rId7" Type="http://schemas.openxmlformats.org/officeDocument/2006/relationships/hyperlink" Target="https://www.cgal.org/" TargetMode="External"/><Relationship Id="rId12" Type="http://schemas.openxmlformats.org/officeDocument/2006/relationships/hyperlink" Target="https://www.ics.uci.edu/~eppstein/geom.html" TargetMode="External"/><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hyperlink" Target="http://www.cgal.org/" TargetMode="External"/><Relationship Id="rId11" Type="http://schemas.openxmlformats.org/officeDocument/2006/relationships/hyperlink" Target="http://www.ics.uci.edu/~eppstein/geom.html" TargetMode="External"/><Relationship Id="rId5" Type="http://schemas.openxmlformats.org/officeDocument/2006/relationships/hyperlink" Target="http://cgm.cs.mcgill.ca/~godfried/teaching.html" TargetMode="External"/><Relationship Id="rId10" Type="http://schemas.openxmlformats.org/officeDocument/2006/relationships/hyperlink" Target="http://mathworld.wolfram.com/topics/ComputationalGeometry.html" TargetMode="External"/><Relationship Id="rId4" Type="http://schemas.openxmlformats.org/officeDocument/2006/relationships/hyperlink" Target="https://www.cosy.sbg.ac.at/~held" TargetMode="External"/><Relationship Id="rId9" Type="http://schemas.openxmlformats.org/officeDocument/2006/relationships/hyperlink" Target="https://people.mpi-inf.mpg.de/~mehlhorn/LEDAbook.html" TargetMode="External"/><Relationship Id="rId14" Type="http://schemas.openxmlformats.org/officeDocument/2006/relationships/hyperlink" Target="https://www.ics.uci.edu/~eppstein/junkyard/"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17" Type="http://schemas.openxmlformats.org/officeDocument/2006/relationships/image" Target="../media/image140.png"/><Relationship Id="rId21" Type="http://schemas.openxmlformats.org/officeDocument/2006/relationships/image" Target="../media/image44.png"/><Relationship Id="rId42" Type="http://schemas.openxmlformats.org/officeDocument/2006/relationships/image" Target="../media/image65.png"/><Relationship Id="rId63" Type="http://schemas.openxmlformats.org/officeDocument/2006/relationships/image" Target="../media/image86.png"/><Relationship Id="rId84" Type="http://schemas.openxmlformats.org/officeDocument/2006/relationships/image" Target="../media/image107.png"/><Relationship Id="rId138" Type="http://schemas.openxmlformats.org/officeDocument/2006/relationships/image" Target="../media/image161.png"/><Relationship Id="rId159" Type="http://schemas.openxmlformats.org/officeDocument/2006/relationships/image" Target="../media/image182.png"/><Relationship Id="rId170" Type="http://schemas.openxmlformats.org/officeDocument/2006/relationships/image" Target="../media/image193.png"/><Relationship Id="rId107" Type="http://schemas.openxmlformats.org/officeDocument/2006/relationships/image" Target="../media/image130.png"/><Relationship Id="rId11" Type="http://schemas.openxmlformats.org/officeDocument/2006/relationships/image" Target="../media/image34.png"/><Relationship Id="rId32" Type="http://schemas.openxmlformats.org/officeDocument/2006/relationships/image" Target="../media/image55.png"/><Relationship Id="rId53" Type="http://schemas.openxmlformats.org/officeDocument/2006/relationships/image" Target="../media/image76.png"/><Relationship Id="rId74" Type="http://schemas.openxmlformats.org/officeDocument/2006/relationships/image" Target="../media/image97.png"/><Relationship Id="rId128" Type="http://schemas.openxmlformats.org/officeDocument/2006/relationships/image" Target="../media/image151.png"/><Relationship Id="rId149" Type="http://schemas.openxmlformats.org/officeDocument/2006/relationships/image" Target="../media/image172.png"/><Relationship Id="rId5" Type="http://schemas.openxmlformats.org/officeDocument/2006/relationships/image" Target="../media/image28.png"/><Relationship Id="rId95" Type="http://schemas.openxmlformats.org/officeDocument/2006/relationships/image" Target="../media/image118.png"/><Relationship Id="rId160" Type="http://schemas.openxmlformats.org/officeDocument/2006/relationships/image" Target="../media/image183.png"/><Relationship Id="rId22" Type="http://schemas.openxmlformats.org/officeDocument/2006/relationships/image" Target="../media/image45.png"/><Relationship Id="rId43" Type="http://schemas.openxmlformats.org/officeDocument/2006/relationships/image" Target="../media/image66.png"/><Relationship Id="rId64" Type="http://schemas.openxmlformats.org/officeDocument/2006/relationships/image" Target="../media/image87.png"/><Relationship Id="rId118" Type="http://schemas.openxmlformats.org/officeDocument/2006/relationships/image" Target="../media/image141.png"/><Relationship Id="rId139" Type="http://schemas.openxmlformats.org/officeDocument/2006/relationships/image" Target="../media/image162.png"/><Relationship Id="rId85" Type="http://schemas.openxmlformats.org/officeDocument/2006/relationships/image" Target="../media/image108.png"/><Relationship Id="rId150" Type="http://schemas.openxmlformats.org/officeDocument/2006/relationships/image" Target="../media/image173.png"/><Relationship Id="rId171" Type="http://schemas.openxmlformats.org/officeDocument/2006/relationships/image" Target="../media/image194.png"/><Relationship Id="rId12" Type="http://schemas.openxmlformats.org/officeDocument/2006/relationships/image" Target="../media/image35.png"/><Relationship Id="rId33" Type="http://schemas.openxmlformats.org/officeDocument/2006/relationships/image" Target="../media/image56.png"/><Relationship Id="rId108" Type="http://schemas.openxmlformats.org/officeDocument/2006/relationships/image" Target="../media/image131.png"/><Relationship Id="rId129" Type="http://schemas.openxmlformats.org/officeDocument/2006/relationships/image" Target="../media/image152.png"/><Relationship Id="rId54" Type="http://schemas.openxmlformats.org/officeDocument/2006/relationships/image" Target="../media/image77.png"/><Relationship Id="rId75" Type="http://schemas.openxmlformats.org/officeDocument/2006/relationships/image" Target="../media/image98.png"/><Relationship Id="rId96" Type="http://schemas.openxmlformats.org/officeDocument/2006/relationships/image" Target="../media/image119.png"/><Relationship Id="rId140" Type="http://schemas.openxmlformats.org/officeDocument/2006/relationships/image" Target="../media/image163.png"/><Relationship Id="rId161" Type="http://schemas.openxmlformats.org/officeDocument/2006/relationships/image" Target="../media/image184.png"/><Relationship Id="rId6" Type="http://schemas.openxmlformats.org/officeDocument/2006/relationships/image" Target="../media/image29.png"/><Relationship Id="rId23" Type="http://schemas.openxmlformats.org/officeDocument/2006/relationships/image" Target="../media/image46.png"/><Relationship Id="rId28" Type="http://schemas.openxmlformats.org/officeDocument/2006/relationships/image" Target="../media/image51.png"/><Relationship Id="rId49" Type="http://schemas.openxmlformats.org/officeDocument/2006/relationships/image" Target="../media/image72.png"/><Relationship Id="rId114" Type="http://schemas.openxmlformats.org/officeDocument/2006/relationships/image" Target="../media/image137.png"/><Relationship Id="rId119" Type="http://schemas.openxmlformats.org/officeDocument/2006/relationships/image" Target="../media/image142.png"/><Relationship Id="rId44" Type="http://schemas.openxmlformats.org/officeDocument/2006/relationships/image" Target="../media/image67.png"/><Relationship Id="rId60" Type="http://schemas.openxmlformats.org/officeDocument/2006/relationships/image" Target="../media/image83.png"/><Relationship Id="rId65" Type="http://schemas.openxmlformats.org/officeDocument/2006/relationships/image" Target="../media/image88.png"/><Relationship Id="rId81" Type="http://schemas.openxmlformats.org/officeDocument/2006/relationships/image" Target="../media/image104.png"/><Relationship Id="rId86" Type="http://schemas.openxmlformats.org/officeDocument/2006/relationships/image" Target="../media/image109.png"/><Relationship Id="rId130" Type="http://schemas.openxmlformats.org/officeDocument/2006/relationships/image" Target="../media/image153.png"/><Relationship Id="rId135" Type="http://schemas.openxmlformats.org/officeDocument/2006/relationships/image" Target="../media/image158.png"/><Relationship Id="rId151" Type="http://schemas.openxmlformats.org/officeDocument/2006/relationships/image" Target="../media/image174.png"/><Relationship Id="rId156" Type="http://schemas.openxmlformats.org/officeDocument/2006/relationships/image" Target="../media/image179.png"/><Relationship Id="rId177" Type="http://schemas.openxmlformats.org/officeDocument/2006/relationships/image" Target="../media/image200.png"/><Relationship Id="rId172" Type="http://schemas.openxmlformats.org/officeDocument/2006/relationships/image" Target="../media/image195.png"/><Relationship Id="rId13" Type="http://schemas.openxmlformats.org/officeDocument/2006/relationships/image" Target="../media/image36.png"/><Relationship Id="rId18" Type="http://schemas.openxmlformats.org/officeDocument/2006/relationships/image" Target="../media/image41.png"/><Relationship Id="rId39" Type="http://schemas.openxmlformats.org/officeDocument/2006/relationships/image" Target="../media/image62.png"/><Relationship Id="rId109" Type="http://schemas.openxmlformats.org/officeDocument/2006/relationships/image" Target="../media/image132.png"/><Relationship Id="rId34" Type="http://schemas.openxmlformats.org/officeDocument/2006/relationships/image" Target="../media/image57.png"/><Relationship Id="rId50" Type="http://schemas.openxmlformats.org/officeDocument/2006/relationships/image" Target="../media/image73.png"/><Relationship Id="rId55" Type="http://schemas.openxmlformats.org/officeDocument/2006/relationships/image" Target="../media/image78.png"/><Relationship Id="rId76" Type="http://schemas.openxmlformats.org/officeDocument/2006/relationships/image" Target="../media/image99.png"/><Relationship Id="rId97" Type="http://schemas.openxmlformats.org/officeDocument/2006/relationships/image" Target="../media/image120.png"/><Relationship Id="rId104" Type="http://schemas.openxmlformats.org/officeDocument/2006/relationships/image" Target="../media/image127.png"/><Relationship Id="rId120" Type="http://schemas.openxmlformats.org/officeDocument/2006/relationships/image" Target="../media/image143.png"/><Relationship Id="rId125" Type="http://schemas.openxmlformats.org/officeDocument/2006/relationships/image" Target="../media/image148.png"/><Relationship Id="rId141" Type="http://schemas.openxmlformats.org/officeDocument/2006/relationships/image" Target="../media/image164.png"/><Relationship Id="rId146" Type="http://schemas.openxmlformats.org/officeDocument/2006/relationships/image" Target="../media/image169.png"/><Relationship Id="rId167" Type="http://schemas.openxmlformats.org/officeDocument/2006/relationships/image" Target="../media/image190.png"/><Relationship Id="rId7" Type="http://schemas.openxmlformats.org/officeDocument/2006/relationships/image" Target="../media/image30.png"/><Relationship Id="rId71" Type="http://schemas.openxmlformats.org/officeDocument/2006/relationships/image" Target="../media/image94.png"/><Relationship Id="rId92" Type="http://schemas.openxmlformats.org/officeDocument/2006/relationships/image" Target="../media/image115.png"/><Relationship Id="rId162" Type="http://schemas.openxmlformats.org/officeDocument/2006/relationships/image" Target="../media/image185.png"/><Relationship Id="rId2" Type="http://schemas.openxmlformats.org/officeDocument/2006/relationships/image" Target="../media/image25.png"/><Relationship Id="rId29" Type="http://schemas.openxmlformats.org/officeDocument/2006/relationships/image" Target="../media/image52.png"/><Relationship Id="rId24" Type="http://schemas.openxmlformats.org/officeDocument/2006/relationships/image" Target="../media/image47.png"/><Relationship Id="rId40" Type="http://schemas.openxmlformats.org/officeDocument/2006/relationships/image" Target="../media/image63.png"/><Relationship Id="rId45" Type="http://schemas.openxmlformats.org/officeDocument/2006/relationships/image" Target="../media/image68.png"/><Relationship Id="rId66" Type="http://schemas.openxmlformats.org/officeDocument/2006/relationships/image" Target="../media/image89.png"/><Relationship Id="rId87" Type="http://schemas.openxmlformats.org/officeDocument/2006/relationships/image" Target="../media/image110.png"/><Relationship Id="rId110" Type="http://schemas.openxmlformats.org/officeDocument/2006/relationships/image" Target="../media/image133.png"/><Relationship Id="rId115" Type="http://schemas.openxmlformats.org/officeDocument/2006/relationships/image" Target="../media/image138.png"/><Relationship Id="rId131" Type="http://schemas.openxmlformats.org/officeDocument/2006/relationships/image" Target="../media/image154.png"/><Relationship Id="rId136" Type="http://schemas.openxmlformats.org/officeDocument/2006/relationships/image" Target="../media/image159.png"/><Relationship Id="rId157" Type="http://schemas.openxmlformats.org/officeDocument/2006/relationships/image" Target="../media/image180.png"/><Relationship Id="rId61" Type="http://schemas.openxmlformats.org/officeDocument/2006/relationships/image" Target="../media/image84.png"/><Relationship Id="rId82" Type="http://schemas.openxmlformats.org/officeDocument/2006/relationships/image" Target="../media/image105.png"/><Relationship Id="rId152" Type="http://schemas.openxmlformats.org/officeDocument/2006/relationships/image" Target="../media/image175.png"/><Relationship Id="rId173" Type="http://schemas.openxmlformats.org/officeDocument/2006/relationships/image" Target="../media/image196.png"/><Relationship Id="rId19" Type="http://schemas.openxmlformats.org/officeDocument/2006/relationships/image" Target="../media/image42.png"/><Relationship Id="rId14" Type="http://schemas.openxmlformats.org/officeDocument/2006/relationships/image" Target="../media/image37.png"/><Relationship Id="rId30" Type="http://schemas.openxmlformats.org/officeDocument/2006/relationships/image" Target="../media/image53.png"/><Relationship Id="rId35" Type="http://schemas.openxmlformats.org/officeDocument/2006/relationships/image" Target="../media/image58.png"/><Relationship Id="rId56" Type="http://schemas.openxmlformats.org/officeDocument/2006/relationships/image" Target="../media/image79.png"/><Relationship Id="rId77" Type="http://schemas.openxmlformats.org/officeDocument/2006/relationships/image" Target="../media/image100.png"/><Relationship Id="rId100" Type="http://schemas.openxmlformats.org/officeDocument/2006/relationships/image" Target="../media/image123.png"/><Relationship Id="rId105" Type="http://schemas.openxmlformats.org/officeDocument/2006/relationships/image" Target="../media/image128.png"/><Relationship Id="rId126" Type="http://schemas.openxmlformats.org/officeDocument/2006/relationships/image" Target="../media/image149.png"/><Relationship Id="rId147" Type="http://schemas.openxmlformats.org/officeDocument/2006/relationships/image" Target="../media/image170.png"/><Relationship Id="rId168" Type="http://schemas.openxmlformats.org/officeDocument/2006/relationships/image" Target="../media/image191.png"/><Relationship Id="rId8" Type="http://schemas.openxmlformats.org/officeDocument/2006/relationships/image" Target="../media/image31.png"/><Relationship Id="rId51" Type="http://schemas.openxmlformats.org/officeDocument/2006/relationships/image" Target="../media/image74.png"/><Relationship Id="rId72" Type="http://schemas.openxmlformats.org/officeDocument/2006/relationships/image" Target="../media/image95.png"/><Relationship Id="rId93" Type="http://schemas.openxmlformats.org/officeDocument/2006/relationships/image" Target="../media/image116.png"/><Relationship Id="rId98" Type="http://schemas.openxmlformats.org/officeDocument/2006/relationships/image" Target="../media/image121.png"/><Relationship Id="rId121" Type="http://schemas.openxmlformats.org/officeDocument/2006/relationships/image" Target="../media/image144.png"/><Relationship Id="rId142" Type="http://schemas.openxmlformats.org/officeDocument/2006/relationships/image" Target="../media/image165.png"/><Relationship Id="rId163" Type="http://schemas.openxmlformats.org/officeDocument/2006/relationships/image" Target="../media/image186.png"/><Relationship Id="rId3" Type="http://schemas.openxmlformats.org/officeDocument/2006/relationships/image" Target="../media/image26.png"/><Relationship Id="rId25" Type="http://schemas.openxmlformats.org/officeDocument/2006/relationships/image" Target="../media/image48.png"/><Relationship Id="rId46" Type="http://schemas.openxmlformats.org/officeDocument/2006/relationships/image" Target="../media/image69.png"/><Relationship Id="rId67" Type="http://schemas.openxmlformats.org/officeDocument/2006/relationships/image" Target="../media/image90.png"/><Relationship Id="rId116" Type="http://schemas.openxmlformats.org/officeDocument/2006/relationships/image" Target="../media/image139.png"/><Relationship Id="rId137" Type="http://schemas.openxmlformats.org/officeDocument/2006/relationships/image" Target="../media/image160.png"/><Relationship Id="rId158" Type="http://schemas.openxmlformats.org/officeDocument/2006/relationships/image" Target="../media/image181.png"/><Relationship Id="rId20" Type="http://schemas.openxmlformats.org/officeDocument/2006/relationships/image" Target="../media/image43.png"/><Relationship Id="rId41" Type="http://schemas.openxmlformats.org/officeDocument/2006/relationships/image" Target="../media/image64.png"/><Relationship Id="rId62" Type="http://schemas.openxmlformats.org/officeDocument/2006/relationships/image" Target="../media/image85.png"/><Relationship Id="rId83" Type="http://schemas.openxmlformats.org/officeDocument/2006/relationships/image" Target="../media/image106.png"/><Relationship Id="rId88" Type="http://schemas.openxmlformats.org/officeDocument/2006/relationships/image" Target="../media/image111.png"/><Relationship Id="rId111" Type="http://schemas.openxmlformats.org/officeDocument/2006/relationships/image" Target="../media/image134.png"/><Relationship Id="rId132" Type="http://schemas.openxmlformats.org/officeDocument/2006/relationships/image" Target="../media/image155.png"/><Relationship Id="rId153" Type="http://schemas.openxmlformats.org/officeDocument/2006/relationships/image" Target="../media/image176.png"/><Relationship Id="rId174" Type="http://schemas.openxmlformats.org/officeDocument/2006/relationships/image" Target="../media/image197.png"/><Relationship Id="rId15" Type="http://schemas.openxmlformats.org/officeDocument/2006/relationships/image" Target="../media/image38.png"/><Relationship Id="rId36" Type="http://schemas.openxmlformats.org/officeDocument/2006/relationships/image" Target="../media/image59.png"/><Relationship Id="rId57" Type="http://schemas.openxmlformats.org/officeDocument/2006/relationships/image" Target="../media/image80.png"/><Relationship Id="rId106" Type="http://schemas.openxmlformats.org/officeDocument/2006/relationships/image" Target="../media/image129.png"/><Relationship Id="rId127" Type="http://schemas.openxmlformats.org/officeDocument/2006/relationships/image" Target="../media/image150.png"/><Relationship Id="rId10" Type="http://schemas.openxmlformats.org/officeDocument/2006/relationships/image" Target="../media/image33.png"/><Relationship Id="rId31" Type="http://schemas.openxmlformats.org/officeDocument/2006/relationships/image" Target="../media/image54.png"/><Relationship Id="rId52" Type="http://schemas.openxmlformats.org/officeDocument/2006/relationships/image" Target="../media/image75.png"/><Relationship Id="rId73" Type="http://schemas.openxmlformats.org/officeDocument/2006/relationships/image" Target="../media/image96.png"/><Relationship Id="rId78" Type="http://schemas.openxmlformats.org/officeDocument/2006/relationships/image" Target="../media/image101.png"/><Relationship Id="rId94" Type="http://schemas.openxmlformats.org/officeDocument/2006/relationships/image" Target="../media/image117.png"/><Relationship Id="rId99" Type="http://schemas.openxmlformats.org/officeDocument/2006/relationships/image" Target="../media/image122.png"/><Relationship Id="rId101" Type="http://schemas.openxmlformats.org/officeDocument/2006/relationships/image" Target="../media/image124.png"/><Relationship Id="rId122" Type="http://schemas.openxmlformats.org/officeDocument/2006/relationships/image" Target="../media/image145.png"/><Relationship Id="rId143" Type="http://schemas.openxmlformats.org/officeDocument/2006/relationships/image" Target="../media/image166.png"/><Relationship Id="rId148" Type="http://schemas.openxmlformats.org/officeDocument/2006/relationships/image" Target="../media/image171.png"/><Relationship Id="rId164" Type="http://schemas.openxmlformats.org/officeDocument/2006/relationships/image" Target="../media/image187.png"/><Relationship Id="rId169" Type="http://schemas.openxmlformats.org/officeDocument/2006/relationships/image" Target="../media/image192.png"/><Relationship Id="rId4" Type="http://schemas.openxmlformats.org/officeDocument/2006/relationships/image" Target="../media/image27.png"/><Relationship Id="rId9" Type="http://schemas.openxmlformats.org/officeDocument/2006/relationships/image" Target="../media/image32.png"/><Relationship Id="rId26" Type="http://schemas.openxmlformats.org/officeDocument/2006/relationships/image" Target="../media/image49.png"/><Relationship Id="rId47" Type="http://schemas.openxmlformats.org/officeDocument/2006/relationships/image" Target="../media/image70.png"/><Relationship Id="rId68" Type="http://schemas.openxmlformats.org/officeDocument/2006/relationships/image" Target="../media/image91.png"/><Relationship Id="rId89" Type="http://schemas.openxmlformats.org/officeDocument/2006/relationships/image" Target="../media/image112.png"/><Relationship Id="rId112" Type="http://schemas.openxmlformats.org/officeDocument/2006/relationships/image" Target="../media/image135.png"/><Relationship Id="rId133" Type="http://schemas.openxmlformats.org/officeDocument/2006/relationships/image" Target="../media/image156.png"/><Relationship Id="rId154" Type="http://schemas.openxmlformats.org/officeDocument/2006/relationships/image" Target="../media/image177.png"/><Relationship Id="rId175" Type="http://schemas.openxmlformats.org/officeDocument/2006/relationships/image" Target="../media/image198.png"/><Relationship Id="rId16" Type="http://schemas.openxmlformats.org/officeDocument/2006/relationships/image" Target="../media/image39.png"/><Relationship Id="rId37" Type="http://schemas.openxmlformats.org/officeDocument/2006/relationships/image" Target="../media/image60.png"/><Relationship Id="rId58" Type="http://schemas.openxmlformats.org/officeDocument/2006/relationships/image" Target="../media/image81.png"/><Relationship Id="rId79" Type="http://schemas.openxmlformats.org/officeDocument/2006/relationships/image" Target="../media/image102.png"/><Relationship Id="rId102" Type="http://schemas.openxmlformats.org/officeDocument/2006/relationships/image" Target="../media/image125.png"/><Relationship Id="rId123" Type="http://schemas.openxmlformats.org/officeDocument/2006/relationships/image" Target="../media/image146.png"/><Relationship Id="rId144" Type="http://schemas.openxmlformats.org/officeDocument/2006/relationships/image" Target="../media/image167.png"/><Relationship Id="rId90" Type="http://schemas.openxmlformats.org/officeDocument/2006/relationships/image" Target="../media/image113.png"/><Relationship Id="rId165" Type="http://schemas.openxmlformats.org/officeDocument/2006/relationships/image" Target="../media/image188.png"/><Relationship Id="rId27" Type="http://schemas.openxmlformats.org/officeDocument/2006/relationships/image" Target="../media/image50.png"/><Relationship Id="rId48" Type="http://schemas.openxmlformats.org/officeDocument/2006/relationships/image" Target="../media/image71.png"/><Relationship Id="rId69" Type="http://schemas.openxmlformats.org/officeDocument/2006/relationships/image" Target="../media/image92.png"/><Relationship Id="rId113" Type="http://schemas.openxmlformats.org/officeDocument/2006/relationships/image" Target="../media/image136.png"/><Relationship Id="rId134" Type="http://schemas.openxmlformats.org/officeDocument/2006/relationships/image" Target="../media/image157.png"/><Relationship Id="rId80" Type="http://schemas.openxmlformats.org/officeDocument/2006/relationships/image" Target="../media/image103.png"/><Relationship Id="rId155" Type="http://schemas.openxmlformats.org/officeDocument/2006/relationships/image" Target="../media/image178.png"/><Relationship Id="rId176" Type="http://schemas.openxmlformats.org/officeDocument/2006/relationships/image" Target="../media/image199.png"/><Relationship Id="rId17" Type="http://schemas.openxmlformats.org/officeDocument/2006/relationships/image" Target="../media/image40.png"/><Relationship Id="rId38" Type="http://schemas.openxmlformats.org/officeDocument/2006/relationships/image" Target="../media/image61.png"/><Relationship Id="rId59" Type="http://schemas.openxmlformats.org/officeDocument/2006/relationships/image" Target="../media/image82.png"/><Relationship Id="rId103" Type="http://schemas.openxmlformats.org/officeDocument/2006/relationships/image" Target="../media/image126.png"/><Relationship Id="rId124" Type="http://schemas.openxmlformats.org/officeDocument/2006/relationships/image" Target="../media/image147.png"/><Relationship Id="rId70" Type="http://schemas.openxmlformats.org/officeDocument/2006/relationships/image" Target="../media/image93.png"/><Relationship Id="rId91" Type="http://schemas.openxmlformats.org/officeDocument/2006/relationships/image" Target="../media/image114.png"/><Relationship Id="rId145" Type="http://schemas.openxmlformats.org/officeDocument/2006/relationships/image" Target="../media/image168.png"/><Relationship Id="rId166" Type="http://schemas.openxmlformats.org/officeDocument/2006/relationships/image" Target="../media/image189.png"/><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117" Type="http://schemas.openxmlformats.org/officeDocument/2006/relationships/image" Target="../media/image315.png"/><Relationship Id="rId21" Type="http://schemas.openxmlformats.org/officeDocument/2006/relationships/image" Target="../media/image219.png"/><Relationship Id="rId42" Type="http://schemas.openxmlformats.org/officeDocument/2006/relationships/image" Target="../media/image240.png"/><Relationship Id="rId63" Type="http://schemas.openxmlformats.org/officeDocument/2006/relationships/image" Target="../media/image261.png"/><Relationship Id="rId84" Type="http://schemas.openxmlformats.org/officeDocument/2006/relationships/image" Target="../media/image282.png"/><Relationship Id="rId138" Type="http://schemas.openxmlformats.org/officeDocument/2006/relationships/image" Target="../media/image336.png"/><Relationship Id="rId159" Type="http://schemas.openxmlformats.org/officeDocument/2006/relationships/image" Target="../media/image357.png"/><Relationship Id="rId107" Type="http://schemas.openxmlformats.org/officeDocument/2006/relationships/image" Target="../media/image305.png"/><Relationship Id="rId11" Type="http://schemas.openxmlformats.org/officeDocument/2006/relationships/image" Target="../media/image209.png"/><Relationship Id="rId32" Type="http://schemas.openxmlformats.org/officeDocument/2006/relationships/image" Target="../media/image230.png"/><Relationship Id="rId53" Type="http://schemas.openxmlformats.org/officeDocument/2006/relationships/image" Target="../media/image251.png"/><Relationship Id="rId74" Type="http://schemas.openxmlformats.org/officeDocument/2006/relationships/image" Target="../media/image272.png"/><Relationship Id="rId128" Type="http://schemas.openxmlformats.org/officeDocument/2006/relationships/image" Target="../media/image326.png"/><Relationship Id="rId149" Type="http://schemas.openxmlformats.org/officeDocument/2006/relationships/image" Target="../media/image347.png"/><Relationship Id="rId5" Type="http://schemas.openxmlformats.org/officeDocument/2006/relationships/image" Target="../media/image204.png"/><Relationship Id="rId95" Type="http://schemas.openxmlformats.org/officeDocument/2006/relationships/image" Target="../media/image293.png"/><Relationship Id="rId22" Type="http://schemas.openxmlformats.org/officeDocument/2006/relationships/image" Target="../media/image220.png"/><Relationship Id="rId43" Type="http://schemas.openxmlformats.org/officeDocument/2006/relationships/image" Target="../media/image241.png"/><Relationship Id="rId64" Type="http://schemas.openxmlformats.org/officeDocument/2006/relationships/image" Target="../media/image262.png"/><Relationship Id="rId118" Type="http://schemas.openxmlformats.org/officeDocument/2006/relationships/image" Target="../media/image316.png"/><Relationship Id="rId139" Type="http://schemas.openxmlformats.org/officeDocument/2006/relationships/image" Target="../media/image337.png"/><Relationship Id="rId80" Type="http://schemas.openxmlformats.org/officeDocument/2006/relationships/image" Target="../media/image278.png"/><Relationship Id="rId85" Type="http://schemas.openxmlformats.org/officeDocument/2006/relationships/image" Target="../media/image283.png"/><Relationship Id="rId150" Type="http://schemas.openxmlformats.org/officeDocument/2006/relationships/image" Target="../media/image348.png"/><Relationship Id="rId155" Type="http://schemas.openxmlformats.org/officeDocument/2006/relationships/image" Target="../media/image353.png"/><Relationship Id="rId12" Type="http://schemas.openxmlformats.org/officeDocument/2006/relationships/image" Target="../media/image210.png"/><Relationship Id="rId17" Type="http://schemas.openxmlformats.org/officeDocument/2006/relationships/image" Target="../media/image215.png"/><Relationship Id="rId33" Type="http://schemas.openxmlformats.org/officeDocument/2006/relationships/image" Target="../media/image231.png"/><Relationship Id="rId38" Type="http://schemas.openxmlformats.org/officeDocument/2006/relationships/image" Target="../media/image236.png"/><Relationship Id="rId59" Type="http://schemas.openxmlformats.org/officeDocument/2006/relationships/image" Target="../media/image257.png"/><Relationship Id="rId103" Type="http://schemas.openxmlformats.org/officeDocument/2006/relationships/image" Target="../media/image301.png"/><Relationship Id="rId108" Type="http://schemas.openxmlformats.org/officeDocument/2006/relationships/image" Target="../media/image306.png"/><Relationship Id="rId124" Type="http://schemas.openxmlformats.org/officeDocument/2006/relationships/image" Target="../media/image322.png"/><Relationship Id="rId129" Type="http://schemas.openxmlformats.org/officeDocument/2006/relationships/image" Target="../media/image327.png"/><Relationship Id="rId54" Type="http://schemas.openxmlformats.org/officeDocument/2006/relationships/image" Target="../media/image252.png"/><Relationship Id="rId70" Type="http://schemas.openxmlformats.org/officeDocument/2006/relationships/image" Target="../media/image268.png"/><Relationship Id="rId75" Type="http://schemas.openxmlformats.org/officeDocument/2006/relationships/image" Target="../media/image273.png"/><Relationship Id="rId91" Type="http://schemas.openxmlformats.org/officeDocument/2006/relationships/image" Target="../media/image289.png"/><Relationship Id="rId96" Type="http://schemas.openxmlformats.org/officeDocument/2006/relationships/image" Target="../media/image294.png"/><Relationship Id="rId140" Type="http://schemas.openxmlformats.org/officeDocument/2006/relationships/image" Target="../media/image338.png"/><Relationship Id="rId145" Type="http://schemas.openxmlformats.org/officeDocument/2006/relationships/image" Target="../media/image343.png"/><Relationship Id="rId1" Type="http://schemas.openxmlformats.org/officeDocument/2006/relationships/slideLayout" Target="../slideLayouts/slideLayout68.xml"/><Relationship Id="rId6" Type="http://schemas.openxmlformats.org/officeDocument/2006/relationships/image" Target="../media/image205.png"/><Relationship Id="rId23" Type="http://schemas.openxmlformats.org/officeDocument/2006/relationships/image" Target="../media/image221.png"/><Relationship Id="rId28" Type="http://schemas.openxmlformats.org/officeDocument/2006/relationships/image" Target="../media/image226.png"/><Relationship Id="rId49" Type="http://schemas.openxmlformats.org/officeDocument/2006/relationships/image" Target="../media/image247.png"/><Relationship Id="rId114" Type="http://schemas.openxmlformats.org/officeDocument/2006/relationships/image" Target="../media/image312.png"/><Relationship Id="rId119" Type="http://schemas.openxmlformats.org/officeDocument/2006/relationships/image" Target="../media/image317.png"/><Relationship Id="rId44" Type="http://schemas.openxmlformats.org/officeDocument/2006/relationships/image" Target="../media/image242.png"/><Relationship Id="rId60" Type="http://schemas.openxmlformats.org/officeDocument/2006/relationships/image" Target="../media/image258.png"/><Relationship Id="rId65" Type="http://schemas.openxmlformats.org/officeDocument/2006/relationships/image" Target="../media/image263.png"/><Relationship Id="rId81" Type="http://schemas.openxmlformats.org/officeDocument/2006/relationships/image" Target="../media/image279.png"/><Relationship Id="rId86" Type="http://schemas.openxmlformats.org/officeDocument/2006/relationships/image" Target="../media/image284.png"/><Relationship Id="rId130" Type="http://schemas.openxmlformats.org/officeDocument/2006/relationships/image" Target="../media/image328.png"/><Relationship Id="rId135" Type="http://schemas.openxmlformats.org/officeDocument/2006/relationships/image" Target="../media/image333.png"/><Relationship Id="rId151" Type="http://schemas.openxmlformats.org/officeDocument/2006/relationships/image" Target="../media/image349.png"/><Relationship Id="rId156" Type="http://schemas.openxmlformats.org/officeDocument/2006/relationships/image" Target="../media/image354.png"/><Relationship Id="rId13" Type="http://schemas.openxmlformats.org/officeDocument/2006/relationships/image" Target="../media/image211.png"/><Relationship Id="rId18" Type="http://schemas.openxmlformats.org/officeDocument/2006/relationships/image" Target="../media/image216.png"/><Relationship Id="rId39" Type="http://schemas.openxmlformats.org/officeDocument/2006/relationships/image" Target="../media/image237.png"/><Relationship Id="rId109" Type="http://schemas.openxmlformats.org/officeDocument/2006/relationships/image" Target="../media/image307.png"/><Relationship Id="rId34" Type="http://schemas.openxmlformats.org/officeDocument/2006/relationships/image" Target="../media/image232.png"/><Relationship Id="rId50" Type="http://schemas.openxmlformats.org/officeDocument/2006/relationships/image" Target="../media/image248.png"/><Relationship Id="rId55" Type="http://schemas.openxmlformats.org/officeDocument/2006/relationships/image" Target="../media/image253.png"/><Relationship Id="rId76" Type="http://schemas.openxmlformats.org/officeDocument/2006/relationships/image" Target="../media/image274.png"/><Relationship Id="rId97" Type="http://schemas.openxmlformats.org/officeDocument/2006/relationships/image" Target="../media/image295.png"/><Relationship Id="rId104" Type="http://schemas.openxmlformats.org/officeDocument/2006/relationships/image" Target="../media/image302.png"/><Relationship Id="rId120" Type="http://schemas.openxmlformats.org/officeDocument/2006/relationships/image" Target="../media/image318.png"/><Relationship Id="rId125" Type="http://schemas.openxmlformats.org/officeDocument/2006/relationships/image" Target="../media/image323.png"/><Relationship Id="rId141" Type="http://schemas.openxmlformats.org/officeDocument/2006/relationships/image" Target="../media/image339.png"/><Relationship Id="rId146" Type="http://schemas.openxmlformats.org/officeDocument/2006/relationships/image" Target="../media/image344.png"/><Relationship Id="rId7" Type="http://schemas.openxmlformats.org/officeDocument/2006/relationships/image" Target="../media/image206.png"/><Relationship Id="rId71" Type="http://schemas.openxmlformats.org/officeDocument/2006/relationships/image" Target="../media/image269.png"/><Relationship Id="rId92" Type="http://schemas.openxmlformats.org/officeDocument/2006/relationships/image" Target="../media/image290.png"/><Relationship Id="rId2" Type="http://schemas.openxmlformats.org/officeDocument/2006/relationships/image" Target="../media/image201.png"/><Relationship Id="rId29" Type="http://schemas.openxmlformats.org/officeDocument/2006/relationships/image" Target="../media/image227.png"/><Relationship Id="rId24" Type="http://schemas.openxmlformats.org/officeDocument/2006/relationships/image" Target="../media/image222.png"/><Relationship Id="rId40" Type="http://schemas.openxmlformats.org/officeDocument/2006/relationships/image" Target="../media/image238.png"/><Relationship Id="rId45" Type="http://schemas.openxmlformats.org/officeDocument/2006/relationships/image" Target="../media/image243.png"/><Relationship Id="rId66" Type="http://schemas.openxmlformats.org/officeDocument/2006/relationships/image" Target="../media/image264.png"/><Relationship Id="rId87" Type="http://schemas.openxmlformats.org/officeDocument/2006/relationships/image" Target="../media/image285.png"/><Relationship Id="rId110" Type="http://schemas.openxmlformats.org/officeDocument/2006/relationships/image" Target="../media/image308.png"/><Relationship Id="rId115" Type="http://schemas.openxmlformats.org/officeDocument/2006/relationships/image" Target="../media/image313.png"/><Relationship Id="rId131" Type="http://schemas.openxmlformats.org/officeDocument/2006/relationships/image" Target="../media/image329.png"/><Relationship Id="rId136" Type="http://schemas.openxmlformats.org/officeDocument/2006/relationships/image" Target="../media/image334.png"/><Relationship Id="rId157" Type="http://schemas.openxmlformats.org/officeDocument/2006/relationships/image" Target="../media/image355.png"/><Relationship Id="rId61" Type="http://schemas.openxmlformats.org/officeDocument/2006/relationships/image" Target="../media/image259.png"/><Relationship Id="rId82" Type="http://schemas.openxmlformats.org/officeDocument/2006/relationships/image" Target="../media/image280.png"/><Relationship Id="rId152" Type="http://schemas.openxmlformats.org/officeDocument/2006/relationships/image" Target="../media/image350.png"/><Relationship Id="rId19" Type="http://schemas.openxmlformats.org/officeDocument/2006/relationships/image" Target="../media/image217.png"/><Relationship Id="rId14" Type="http://schemas.openxmlformats.org/officeDocument/2006/relationships/image" Target="../media/image212.png"/><Relationship Id="rId30" Type="http://schemas.openxmlformats.org/officeDocument/2006/relationships/image" Target="../media/image228.png"/><Relationship Id="rId35" Type="http://schemas.openxmlformats.org/officeDocument/2006/relationships/image" Target="../media/image233.png"/><Relationship Id="rId56" Type="http://schemas.openxmlformats.org/officeDocument/2006/relationships/image" Target="../media/image254.png"/><Relationship Id="rId77" Type="http://schemas.openxmlformats.org/officeDocument/2006/relationships/image" Target="../media/image275.png"/><Relationship Id="rId100" Type="http://schemas.openxmlformats.org/officeDocument/2006/relationships/image" Target="../media/image298.png"/><Relationship Id="rId105" Type="http://schemas.openxmlformats.org/officeDocument/2006/relationships/image" Target="../media/image303.png"/><Relationship Id="rId126" Type="http://schemas.openxmlformats.org/officeDocument/2006/relationships/image" Target="../media/image324.png"/><Relationship Id="rId147" Type="http://schemas.openxmlformats.org/officeDocument/2006/relationships/image" Target="../media/image345.png"/><Relationship Id="rId8" Type="http://schemas.openxmlformats.org/officeDocument/2006/relationships/image" Target="../media/image133.png"/><Relationship Id="rId51" Type="http://schemas.openxmlformats.org/officeDocument/2006/relationships/image" Target="../media/image249.png"/><Relationship Id="rId72" Type="http://schemas.openxmlformats.org/officeDocument/2006/relationships/image" Target="../media/image270.png"/><Relationship Id="rId93" Type="http://schemas.openxmlformats.org/officeDocument/2006/relationships/image" Target="../media/image291.png"/><Relationship Id="rId98" Type="http://schemas.openxmlformats.org/officeDocument/2006/relationships/image" Target="../media/image296.png"/><Relationship Id="rId121" Type="http://schemas.openxmlformats.org/officeDocument/2006/relationships/image" Target="../media/image319.png"/><Relationship Id="rId142" Type="http://schemas.openxmlformats.org/officeDocument/2006/relationships/image" Target="../media/image340.png"/><Relationship Id="rId3" Type="http://schemas.openxmlformats.org/officeDocument/2006/relationships/image" Target="../media/image202.png"/><Relationship Id="rId25" Type="http://schemas.openxmlformats.org/officeDocument/2006/relationships/image" Target="../media/image223.png"/><Relationship Id="rId46" Type="http://schemas.openxmlformats.org/officeDocument/2006/relationships/image" Target="../media/image244.png"/><Relationship Id="rId67" Type="http://schemas.openxmlformats.org/officeDocument/2006/relationships/image" Target="../media/image265.png"/><Relationship Id="rId116" Type="http://schemas.openxmlformats.org/officeDocument/2006/relationships/image" Target="../media/image314.png"/><Relationship Id="rId137" Type="http://schemas.openxmlformats.org/officeDocument/2006/relationships/image" Target="../media/image335.png"/><Relationship Id="rId158" Type="http://schemas.openxmlformats.org/officeDocument/2006/relationships/image" Target="../media/image356.png"/><Relationship Id="rId20" Type="http://schemas.openxmlformats.org/officeDocument/2006/relationships/image" Target="../media/image218.png"/><Relationship Id="rId41" Type="http://schemas.openxmlformats.org/officeDocument/2006/relationships/image" Target="../media/image239.png"/><Relationship Id="rId62" Type="http://schemas.openxmlformats.org/officeDocument/2006/relationships/image" Target="../media/image260.png"/><Relationship Id="rId83" Type="http://schemas.openxmlformats.org/officeDocument/2006/relationships/image" Target="../media/image281.png"/><Relationship Id="rId88" Type="http://schemas.openxmlformats.org/officeDocument/2006/relationships/image" Target="../media/image286.png"/><Relationship Id="rId111" Type="http://schemas.openxmlformats.org/officeDocument/2006/relationships/image" Target="../media/image309.png"/><Relationship Id="rId132" Type="http://schemas.openxmlformats.org/officeDocument/2006/relationships/image" Target="../media/image330.png"/><Relationship Id="rId153" Type="http://schemas.openxmlformats.org/officeDocument/2006/relationships/image" Target="../media/image351.png"/><Relationship Id="rId15" Type="http://schemas.openxmlformats.org/officeDocument/2006/relationships/image" Target="../media/image213.png"/><Relationship Id="rId36" Type="http://schemas.openxmlformats.org/officeDocument/2006/relationships/image" Target="../media/image234.png"/><Relationship Id="rId57" Type="http://schemas.openxmlformats.org/officeDocument/2006/relationships/image" Target="../media/image255.png"/><Relationship Id="rId106" Type="http://schemas.openxmlformats.org/officeDocument/2006/relationships/image" Target="../media/image304.png"/><Relationship Id="rId127" Type="http://schemas.openxmlformats.org/officeDocument/2006/relationships/image" Target="../media/image325.png"/><Relationship Id="rId10" Type="http://schemas.openxmlformats.org/officeDocument/2006/relationships/image" Target="../media/image208.png"/><Relationship Id="rId31" Type="http://schemas.openxmlformats.org/officeDocument/2006/relationships/image" Target="../media/image229.png"/><Relationship Id="rId52" Type="http://schemas.openxmlformats.org/officeDocument/2006/relationships/image" Target="../media/image250.png"/><Relationship Id="rId73" Type="http://schemas.openxmlformats.org/officeDocument/2006/relationships/image" Target="../media/image271.png"/><Relationship Id="rId78" Type="http://schemas.openxmlformats.org/officeDocument/2006/relationships/image" Target="../media/image276.png"/><Relationship Id="rId94" Type="http://schemas.openxmlformats.org/officeDocument/2006/relationships/image" Target="../media/image292.png"/><Relationship Id="rId99" Type="http://schemas.openxmlformats.org/officeDocument/2006/relationships/image" Target="../media/image297.png"/><Relationship Id="rId101" Type="http://schemas.openxmlformats.org/officeDocument/2006/relationships/image" Target="../media/image299.png"/><Relationship Id="rId122" Type="http://schemas.openxmlformats.org/officeDocument/2006/relationships/image" Target="../media/image320.png"/><Relationship Id="rId143" Type="http://schemas.openxmlformats.org/officeDocument/2006/relationships/image" Target="../media/image341.png"/><Relationship Id="rId148" Type="http://schemas.openxmlformats.org/officeDocument/2006/relationships/image" Target="../media/image346.png"/><Relationship Id="rId4" Type="http://schemas.openxmlformats.org/officeDocument/2006/relationships/image" Target="../media/image203.png"/><Relationship Id="rId9" Type="http://schemas.openxmlformats.org/officeDocument/2006/relationships/image" Target="../media/image207.png"/><Relationship Id="rId26" Type="http://schemas.openxmlformats.org/officeDocument/2006/relationships/image" Target="../media/image224.png"/><Relationship Id="rId47" Type="http://schemas.openxmlformats.org/officeDocument/2006/relationships/image" Target="../media/image245.png"/><Relationship Id="rId68" Type="http://schemas.openxmlformats.org/officeDocument/2006/relationships/image" Target="../media/image266.png"/><Relationship Id="rId89" Type="http://schemas.openxmlformats.org/officeDocument/2006/relationships/image" Target="../media/image287.png"/><Relationship Id="rId112" Type="http://schemas.openxmlformats.org/officeDocument/2006/relationships/image" Target="../media/image310.png"/><Relationship Id="rId133" Type="http://schemas.openxmlformats.org/officeDocument/2006/relationships/image" Target="../media/image331.png"/><Relationship Id="rId154" Type="http://schemas.openxmlformats.org/officeDocument/2006/relationships/image" Target="../media/image352.png"/><Relationship Id="rId16" Type="http://schemas.openxmlformats.org/officeDocument/2006/relationships/image" Target="../media/image214.png"/><Relationship Id="rId37" Type="http://schemas.openxmlformats.org/officeDocument/2006/relationships/image" Target="../media/image235.png"/><Relationship Id="rId58" Type="http://schemas.openxmlformats.org/officeDocument/2006/relationships/image" Target="../media/image256.png"/><Relationship Id="rId79" Type="http://schemas.openxmlformats.org/officeDocument/2006/relationships/image" Target="../media/image277.png"/><Relationship Id="rId102" Type="http://schemas.openxmlformats.org/officeDocument/2006/relationships/image" Target="../media/image300.png"/><Relationship Id="rId123" Type="http://schemas.openxmlformats.org/officeDocument/2006/relationships/image" Target="../media/image321.png"/><Relationship Id="rId144" Type="http://schemas.openxmlformats.org/officeDocument/2006/relationships/image" Target="../media/image342.png"/><Relationship Id="rId90" Type="http://schemas.openxmlformats.org/officeDocument/2006/relationships/image" Target="../media/image288.png"/><Relationship Id="rId27" Type="http://schemas.openxmlformats.org/officeDocument/2006/relationships/image" Target="../media/image225.png"/><Relationship Id="rId48" Type="http://schemas.openxmlformats.org/officeDocument/2006/relationships/image" Target="../media/image246.png"/><Relationship Id="rId69" Type="http://schemas.openxmlformats.org/officeDocument/2006/relationships/image" Target="../media/image267.png"/><Relationship Id="rId113" Type="http://schemas.openxmlformats.org/officeDocument/2006/relationships/image" Target="../media/image311.png"/><Relationship Id="rId134" Type="http://schemas.openxmlformats.org/officeDocument/2006/relationships/image" Target="../media/image332.png"/></Relationships>
</file>

<file path=ppt/slides/_rels/slide32.xml.rels><?xml version="1.0" encoding="UTF-8" standalone="yes"?>
<Relationships xmlns="http://schemas.openxmlformats.org/package/2006/relationships"><Relationship Id="rId117" Type="http://schemas.openxmlformats.org/officeDocument/2006/relationships/image" Target="../media/image471.png"/><Relationship Id="rId21" Type="http://schemas.openxmlformats.org/officeDocument/2006/relationships/image" Target="../media/image375.png"/><Relationship Id="rId42" Type="http://schemas.openxmlformats.org/officeDocument/2006/relationships/image" Target="../media/image396.png"/><Relationship Id="rId63" Type="http://schemas.openxmlformats.org/officeDocument/2006/relationships/image" Target="../media/image417.png"/><Relationship Id="rId84" Type="http://schemas.openxmlformats.org/officeDocument/2006/relationships/image" Target="../media/image438.png"/><Relationship Id="rId138" Type="http://schemas.openxmlformats.org/officeDocument/2006/relationships/image" Target="../media/image492.png"/><Relationship Id="rId159" Type="http://schemas.openxmlformats.org/officeDocument/2006/relationships/image" Target="../media/image513.png"/><Relationship Id="rId170" Type="http://schemas.openxmlformats.org/officeDocument/2006/relationships/image" Target="../media/image524.png"/><Relationship Id="rId191" Type="http://schemas.openxmlformats.org/officeDocument/2006/relationships/image" Target="../media/image545.png"/><Relationship Id="rId205" Type="http://schemas.openxmlformats.org/officeDocument/2006/relationships/image" Target="../media/image559.png"/><Relationship Id="rId226" Type="http://schemas.openxmlformats.org/officeDocument/2006/relationships/image" Target="../media/image580.png"/><Relationship Id="rId107" Type="http://schemas.openxmlformats.org/officeDocument/2006/relationships/image" Target="../media/image461.png"/><Relationship Id="rId11" Type="http://schemas.openxmlformats.org/officeDocument/2006/relationships/image" Target="../media/image366.png"/><Relationship Id="rId32" Type="http://schemas.openxmlformats.org/officeDocument/2006/relationships/image" Target="../media/image386.png"/><Relationship Id="rId53" Type="http://schemas.openxmlformats.org/officeDocument/2006/relationships/image" Target="../media/image407.png"/><Relationship Id="rId74" Type="http://schemas.openxmlformats.org/officeDocument/2006/relationships/image" Target="../media/image428.png"/><Relationship Id="rId128" Type="http://schemas.openxmlformats.org/officeDocument/2006/relationships/image" Target="../media/image482.png"/><Relationship Id="rId149" Type="http://schemas.openxmlformats.org/officeDocument/2006/relationships/image" Target="../media/image503.png"/><Relationship Id="rId5" Type="http://schemas.openxmlformats.org/officeDocument/2006/relationships/image" Target="../media/image210.png"/><Relationship Id="rId95" Type="http://schemas.openxmlformats.org/officeDocument/2006/relationships/image" Target="../media/image449.png"/><Relationship Id="rId160" Type="http://schemas.openxmlformats.org/officeDocument/2006/relationships/image" Target="../media/image514.png"/><Relationship Id="rId181" Type="http://schemas.openxmlformats.org/officeDocument/2006/relationships/image" Target="../media/image535.png"/><Relationship Id="rId216" Type="http://schemas.openxmlformats.org/officeDocument/2006/relationships/image" Target="../media/image570.png"/><Relationship Id="rId22" Type="http://schemas.openxmlformats.org/officeDocument/2006/relationships/image" Target="../media/image376.png"/><Relationship Id="rId43" Type="http://schemas.openxmlformats.org/officeDocument/2006/relationships/image" Target="../media/image397.png"/><Relationship Id="rId64" Type="http://schemas.openxmlformats.org/officeDocument/2006/relationships/image" Target="../media/image418.png"/><Relationship Id="rId118" Type="http://schemas.openxmlformats.org/officeDocument/2006/relationships/image" Target="../media/image472.png"/><Relationship Id="rId139" Type="http://schemas.openxmlformats.org/officeDocument/2006/relationships/image" Target="../media/image493.png"/><Relationship Id="rId85" Type="http://schemas.openxmlformats.org/officeDocument/2006/relationships/image" Target="../media/image439.png"/><Relationship Id="rId150" Type="http://schemas.openxmlformats.org/officeDocument/2006/relationships/image" Target="../media/image504.png"/><Relationship Id="rId171" Type="http://schemas.openxmlformats.org/officeDocument/2006/relationships/image" Target="../media/image525.png"/><Relationship Id="rId192" Type="http://schemas.openxmlformats.org/officeDocument/2006/relationships/image" Target="../media/image546.png"/><Relationship Id="rId206" Type="http://schemas.openxmlformats.org/officeDocument/2006/relationships/image" Target="../media/image560.png"/><Relationship Id="rId227" Type="http://schemas.openxmlformats.org/officeDocument/2006/relationships/image" Target="../media/image581.png"/><Relationship Id="rId12" Type="http://schemas.openxmlformats.org/officeDocument/2006/relationships/image" Target="../media/image367.png"/><Relationship Id="rId33" Type="http://schemas.openxmlformats.org/officeDocument/2006/relationships/image" Target="../media/image387.png"/><Relationship Id="rId108" Type="http://schemas.openxmlformats.org/officeDocument/2006/relationships/image" Target="../media/image462.png"/><Relationship Id="rId129" Type="http://schemas.openxmlformats.org/officeDocument/2006/relationships/image" Target="../media/image483.png"/><Relationship Id="rId54" Type="http://schemas.openxmlformats.org/officeDocument/2006/relationships/image" Target="../media/image408.png"/><Relationship Id="rId75" Type="http://schemas.openxmlformats.org/officeDocument/2006/relationships/image" Target="../media/image429.png"/><Relationship Id="rId96" Type="http://schemas.openxmlformats.org/officeDocument/2006/relationships/image" Target="../media/image450.png"/><Relationship Id="rId140" Type="http://schemas.openxmlformats.org/officeDocument/2006/relationships/image" Target="../media/image494.png"/><Relationship Id="rId161" Type="http://schemas.openxmlformats.org/officeDocument/2006/relationships/image" Target="../media/image515.png"/><Relationship Id="rId182" Type="http://schemas.openxmlformats.org/officeDocument/2006/relationships/image" Target="../media/image536.png"/><Relationship Id="rId217" Type="http://schemas.openxmlformats.org/officeDocument/2006/relationships/image" Target="../media/image571.png"/><Relationship Id="rId6" Type="http://schemas.openxmlformats.org/officeDocument/2006/relationships/image" Target="../media/image361.png"/><Relationship Id="rId23" Type="http://schemas.openxmlformats.org/officeDocument/2006/relationships/image" Target="../media/image377.png"/><Relationship Id="rId119" Type="http://schemas.openxmlformats.org/officeDocument/2006/relationships/image" Target="../media/image473.png"/><Relationship Id="rId44" Type="http://schemas.openxmlformats.org/officeDocument/2006/relationships/image" Target="../media/image398.png"/><Relationship Id="rId65" Type="http://schemas.openxmlformats.org/officeDocument/2006/relationships/image" Target="../media/image419.png"/><Relationship Id="rId86" Type="http://schemas.openxmlformats.org/officeDocument/2006/relationships/image" Target="../media/image440.png"/><Relationship Id="rId130" Type="http://schemas.openxmlformats.org/officeDocument/2006/relationships/image" Target="../media/image484.png"/><Relationship Id="rId151" Type="http://schemas.openxmlformats.org/officeDocument/2006/relationships/image" Target="../media/image505.png"/><Relationship Id="rId172" Type="http://schemas.openxmlformats.org/officeDocument/2006/relationships/image" Target="../media/image526.png"/><Relationship Id="rId193" Type="http://schemas.openxmlformats.org/officeDocument/2006/relationships/image" Target="../media/image547.png"/><Relationship Id="rId207" Type="http://schemas.openxmlformats.org/officeDocument/2006/relationships/image" Target="../media/image561.png"/><Relationship Id="rId228" Type="http://schemas.openxmlformats.org/officeDocument/2006/relationships/image" Target="../media/image582.png"/><Relationship Id="rId13" Type="http://schemas.openxmlformats.org/officeDocument/2006/relationships/image" Target="../media/image368.png"/><Relationship Id="rId109" Type="http://schemas.openxmlformats.org/officeDocument/2006/relationships/image" Target="../media/image463.png"/><Relationship Id="rId34" Type="http://schemas.openxmlformats.org/officeDocument/2006/relationships/image" Target="../media/image388.png"/><Relationship Id="rId55" Type="http://schemas.openxmlformats.org/officeDocument/2006/relationships/image" Target="../media/image409.png"/><Relationship Id="rId76" Type="http://schemas.openxmlformats.org/officeDocument/2006/relationships/image" Target="../media/image430.png"/><Relationship Id="rId97" Type="http://schemas.openxmlformats.org/officeDocument/2006/relationships/image" Target="../media/image451.png"/><Relationship Id="rId120" Type="http://schemas.openxmlformats.org/officeDocument/2006/relationships/image" Target="../media/image474.png"/><Relationship Id="rId141" Type="http://schemas.openxmlformats.org/officeDocument/2006/relationships/image" Target="../media/image495.png"/><Relationship Id="rId7" Type="http://schemas.openxmlformats.org/officeDocument/2006/relationships/image" Target="../media/image362.png"/><Relationship Id="rId162" Type="http://schemas.openxmlformats.org/officeDocument/2006/relationships/image" Target="../media/image516.png"/><Relationship Id="rId183" Type="http://schemas.openxmlformats.org/officeDocument/2006/relationships/image" Target="../media/image537.png"/><Relationship Id="rId218" Type="http://schemas.openxmlformats.org/officeDocument/2006/relationships/image" Target="../media/image572.png"/><Relationship Id="rId24" Type="http://schemas.openxmlformats.org/officeDocument/2006/relationships/image" Target="../media/image378.png"/><Relationship Id="rId45" Type="http://schemas.openxmlformats.org/officeDocument/2006/relationships/image" Target="../media/image399.png"/><Relationship Id="rId66" Type="http://schemas.openxmlformats.org/officeDocument/2006/relationships/image" Target="../media/image420.png"/><Relationship Id="rId87" Type="http://schemas.openxmlformats.org/officeDocument/2006/relationships/image" Target="../media/image441.png"/><Relationship Id="rId110" Type="http://schemas.openxmlformats.org/officeDocument/2006/relationships/image" Target="../media/image464.png"/><Relationship Id="rId131" Type="http://schemas.openxmlformats.org/officeDocument/2006/relationships/image" Target="../media/image485.png"/><Relationship Id="rId152" Type="http://schemas.openxmlformats.org/officeDocument/2006/relationships/image" Target="../media/image506.png"/><Relationship Id="rId173" Type="http://schemas.openxmlformats.org/officeDocument/2006/relationships/image" Target="../media/image527.png"/><Relationship Id="rId194" Type="http://schemas.openxmlformats.org/officeDocument/2006/relationships/image" Target="../media/image548.png"/><Relationship Id="rId208" Type="http://schemas.openxmlformats.org/officeDocument/2006/relationships/image" Target="../media/image562.png"/><Relationship Id="rId229" Type="http://schemas.openxmlformats.org/officeDocument/2006/relationships/image" Target="../media/image583.png"/><Relationship Id="rId14" Type="http://schemas.openxmlformats.org/officeDocument/2006/relationships/image" Target="../media/image133.png"/><Relationship Id="rId35" Type="http://schemas.openxmlformats.org/officeDocument/2006/relationships/image" Target="../media/image389.png"/><Relationship Id="rId56" Type="http://schemas.openxmlformats.org/officeDocument/2006/relationships/image" Target="../media/image410.png"/><Relationship Id="rId77" Type="http://schemas.openxmlformats.org/officeDocument/2006/relationships/image" Target="../media/image431.png"/><Relationship Id="rId100" Type="http://schemas.openxmlformats.org/officeDocument/2006/relationships/image" Target="../media/image454.png"/><Relationship Id="rId8" Type="http://schemas.openxmlformats.org/officeDocument/2006/relationships/image" Target="../media/image363.png"/><Relationship Id="rId98" Type="http://schemas.openxmlformats.org/officeDocument/2006/relationships/image" Target="../media/image452.png"/><Relationship Id="rId121" Type="http://schemas.openxmlformats.org/officeDocument/2006/relationships/image" Target="../media/image475.png"/><Relationship Id="rId142" Type="http://schemas.openxmlformats.org/officeDocument/2006/relationships/image" Target="../media/image496.png"/><Relationship Id="rId163" Type="http://schemas.openxmlformats.org/officeDocument/2006/relationships/image" Target="../media/image517.png"/><Relationship Id="rId184" Type="http://schemas.openxmlformats.org/officeDocument/2006/relationships/image" Target="../media/image538.png"/><Relationship Id="rId219" Type="http://schemas.openxmlformats.org/officeDocument/2006/relationships/image" Target="../media/image573.png"/><Relationship Id="rId230" Type="http://schemas.openxmlformats.org/officeDocument/2006/relationships/image" Target="../media/image584.png"/><Relationship Id="rId25" Type="http://schemas.openxmlformats.org/officeDocument/2006/relationships/image" Target="../media/image379.png"/><Relationship Id="rId46" Type="http://schemas.openxmlformats.org/officeDocument/2006/relationships/image" Target="../media/image400.png"/><Relationship Id="rId67" Type="http://schemas.openxmlformats.org/officeDocument/2006/relationships/image" Target="../media/image421.png"/><Relationship Id="rId116" Type="http://schemas.openxmlformats.org/officeDocument/2006/relationships/image" Target="../media/image470.png"/><Relationship Id="rId137" Type="http://schemas.openxmlformats.org/officeDocument/2006/relationships/image" Target="../media/image491.png"/><Relationship Id="rId158" Type="http://schemas.openxmlformats.org/officeDocument/2006/relationships/image" Target="../media/image512.png"/><Relationship Id="rId20" Type="http://schemas.openxmlformats.org/officeDocument/2006/relationships/image" Target="../media/image374.png"/><Relationship Id="rId41" Type="http://schemas.openxmlformats.org/officeDocument/2006/relationships/image" Target="../media/image395.png"/><Relationship Id="rId62" Type="http://schemas.openxmlformats.org/officeDocument/2006/relationships/image" Target="../media/image416.png"/><Relationship Id="rId83" Type="http://schemas.openxmlformats.org/officeDocument/2006/relationships/image" Target="../media/image437.png"/><Relationship Id="rId88" Type="http://schemas.openxmlformats.org/officeDocument/2006/relationships/image" Target="../media/image442.png"/><Relationship Id="rId111" Type="http://schemas.openxmlformats.org/officeDocument/2006/relationships/image" Target="../media/image465.png"/><Relationship Id="rId132" Type="http://schemas.openxmlformats.org/officeDocument/2006/relationships/image" Target="../media/image486.png"/><Relationship Id="rId153" Type="http://schemas.openxmlformats.org/officeDocument/2006/relationships/image" Target="../media/image507.png"/><Relationship Id="rId174" Type="http://schemas.openxmlformats.org/officeDocument/2006/relationships/image" Target="../media/image528.png"/><Relationship Id="rId179" Type="http://schemas.openxmlformats.org/officeDocument/2006/relationships/image" Target="../media/image533.png"/><Relationship Id="rId195" Type="http://schemas.openxmlformats.org/officeDocument/2006/relationships/image" Target="../media/image549.png"/><Relationship Id="rId209" Type="http://schemas.openxmlformats.org/officeDocument/2006/relationships/image" Target="../media/image563.png"/><Relationship Id="rId190" Type="http://schemas.openxmlformats.org/officeDocument/2006/relationships/image" Target="../media/image544.png"/><Relationship Id="rId204" Type="http://schemas.openxmlformats.org/officeDocument/2006/relationships/image" Target="../media/image558.png"/><Relationship Id="rId220" Type="http://schemas.openxmlformats.org/officeDocument/2006/relationships/image" Target="../media/image574.png"/><Relationship Id="rId225" Type="http://schemas.openxmlformats.org/officeDocument/2006/relationships/image" Target="../media/image579.png"/><Relationship Id="rId15" Type="http://schemas.openxmlformats.org/officeDocument/2006/relationships/image" Target="../media/image369.png"/><Relationship Id="rId36" Type="http://schemas.openxmlformats.org/officeDocument/2006/relationships/image" Target="../media/image390.png"/><Relationship Id="rId57" Type="http://schemas.openxmlformats.org/officeDocument/2006/relationships/image" Target="../media/image411.png"/><Relationship Id="rId106" Type="http://schemas.openxmlformats.org/officeDocument/2006/relationships/image" Target="../media/image460.png"/><Relationship Id="rId127" Type="http://schemas.openxmlformats.org/officeDocument/2006/relationships/image" Target="../media/image481.png"/><Relationship Id="rId10" Type="http://schemas.openxmlformats.org/officeDocument/2006/relationships/image" Target="../media/image365.png"/><Relationship Id="rId31" Type="http://schemas.openxmlformats.org/officeDocument/2006/relationships/image" Target="../media/image385.png"/><Relationship Id="rId52" Type="http://schemas.openxmlformats.org/officeDocument/2006/relationships/image" Target="../media/image406.png"/><Relationship Id="rId73" Type="http://schemas.openxmlformats.org/officeDocument/2006/relationships/image" Target="../media/image427.png"/><Relationship Id="rId78" Type="http://schemas.openxmlformats.org/officeDocument/2006/relationships/image" Target="../media/image432.png"/><Relationship Id="rId94" Type="http://schemas.openxmlformats.org/officeDocument/2006/relationships/image" Target="../media/image448.png"/><Relationship Id="rId99" Type="http://schemas.openxmlformats.org/officeDocument/2006/relationships/image" Target="../media/image453.png"/><Relationship Id="rId101" Type="http://schemas.openxmlformats.org/officeDocument/2006/relationships/image" Target="../media/image455.png"/><Relationship Id="rId122" Type="http://schemas.openxmlformats.org/officeDocument/2006/relationships/image" Target="../media/image476.png"/><Relationship Id="rId143" Type="http://schemas.openxmlformats.org/officeDocument/2006/relationships/image" Target="../media/image497.png"/><Relationship Id="rId148" Type="http://schemas.openxmlformats.org/officeDocument/2006/relationships/image" Target="../media/image502.png"/><Relationship Id="rId164" Type="http://schemas.openxmlformats.org/officeDocument/2006/relationships/image" Target="../media/image518.png"/><Relationship Id="rId169" Type="http://schemas.openxmlformats.org/officeDocument/2006/relationships/image" Target="../media/image523.png"/><Relationship Id="rId185" Type="http://schemas.openxmlformats.org/officeDocument/2006/relationships/image" Target="../media/image539.png"/><Relationship Id="rId4" Type="http://schemas.openxmlformats.org/officeDocument/2006/relationships/image" Target="../media/image360.png"/><Relationship Id="rId9" Type="http://schemas.openxmlformats.org/officeDocument/2006/relationships/image" Target="../media/image364.png"/><Relationship Id="rId180" Type="http://schemas.openxmlformats.org/officeDocument/2006/relationships/image" Target="../media/image534.png"/><Relationship Id="rId210" Type="http://schemas.openxmlformats.org/officeDocument/2006/relationships/image" Target="../media/image564.png"/><Relationship Id="rId215" Type="http://schemas.openxmlformats.org/officeDocument/2006/relationships/image" Target="../media/image569.png"/><Relationship Id="rId26" Type="http://schemas.openxmlformats.org/officeDocument/2006/relationships/image" Target="../media/image380.png"/><Relationship Id="rId231" Type="http://schemas.openxmlformats.org/officeDocument/2006/relationships/image" Target="../media/image585.png"/><Relationship Id="rId47" Type="http://schemas.openxmlformats.org/officeDocument/2006/relationships/image" Target="../media/image401.png"/><Relationship Id="rId68" Type="http://schemas.openxmlformats.org/officeDocument/2006/relationships/image" Target="../media/image422.png"/><Relationship Id="rId89" Type="http://schemas.openxmlformats.org/officeDocument/2006/relationships/image" Target="../media/image443.png"/><Relationship Id="rId112" Type="http://schemas.openxmlformats.org/officeDocument/2006/relationships/image" Target="../media/image466.png"/><Relationship Id="rId133" Type="http://schemas.openxmlformats.org/officeDocument/2006/relationships/image" Target="../media/image487.png"/><Relationship Id="rId154" Type="http://schemas.openxmlformats.org/officeDocument/2006/relationships/image" Target="../media/image508.png"/><Relationship Id="rId175" Type="http://schemas.openxmlformats.org/officeDocument/2006/relationships/image" Target="../media/image529.png"/><Relationship Id="rId196" Type="http://schemas.openxmlformats.org/officeDocument/2006/relationships/image" Target="../media/image550.png"/><Relationship Id="rId200" Type="http://schemas.openxmlformats.org/officeDocument/2006/relationships/image" Target="../media/image554.png"/><Relationship Id="rId16" Type="http://schemas.openxmlformats.org/officeDocument/2006/relationships/image" Target="../media/image370.png"/><Relationship Id="rId221" Type="http://schemas.openxmlformats.org/officeDocument/2006/relationships/image" Target="../media/image575.png"/><Relationship Id="rId37" Type="http://schemas.openxmlformats.org/officeDocument/2006/relationships/image" Target="../media/image391.png"/><Relationship Id="rId58" Type="http://schemas.openxmlformats.org/officeDocument/2006/relationships/image" Target="../media/image412.png"/><Relationship Id="rId79" Type="http://schemas.openxmlformats.org/officeDocument/2006/relationships/image" Target="../media/image433.png"/><Relationship Id="rId102" Type="http://schemas.openxmlformats.org/officeDocument/2006/relationships/image" Target="../media/image456.png"/><Relationship Id="rId123" Type="http://schemas.openxmlformats.org/officeDocument/2006/relationships/image" Target="../media/image477.png"/><Relationship Id="rId144" Type="http://schemas.openxmlformats.org/officeDocument/2006/relationships/image" Target="../media/image498.png"/><Relationship Id="rId90" Type="http://schemas.openxmlformats.org/officeDocument/2006/relationships/image" Target="../media/image444.png"/><Relationship Id="rId165" Type="http://schemas.openxmlformats.org/officeDocument/2006/relationships/image" Target="../media/image519.png"/><Relationship Id="rId186" Type="http://schemas.openxmlformats.org/officeDocument/2006/relationships/image" Target="../media/image540.png"/><Relationship Id="rId211" Type="http://schemas.openxmlformats.org/officeDocument/2006/relationships/image" Target="../media/image565.png"/><Relationship Id="rId27" Type="http://schemas.openxmlformats.org/officeDocument/2006/relationships/image" Target="../media/image381.png"/><Relationship Id="rId48" Type="http://schemas.openxmlformats.org/officeDocument/2006/relationships/image" Target="../media/image402.png"/><Relationship Id="rId69" Type="http://schemas.openxmlformats.org/officeDocument/2006/relationships/image" Target="../media/image423.png"/><Relationship Id="rId113" Type="http://schemas.openxmlformats.org/officeDocument/2006/relationships/image" Target="../media/image467.png"/><Relationship Id="rId134" Type="http://schemas.openxmlformats.org/officeDocument/2006/relationships/image" Target="../media/image488.png"/><Relationship Id="rId80" Type="http://schemas.openxmlformats.org/officeDocument/2006/relationships/image" Target="../media/image434.png"/><Relationship Id="rId155" Type="http://schemas.openxmlformats.org/officeDocument/2006/relationships/image" Target="../media/image509.png"/><Relationship Id="rId176" Type="http://schemas.openxmlformats.org/officeDocument/2006/relationships/image" Target="../media/image530.png"/><Relationship Id="rId197" Type="http://schemas.openxmlformats.org/officeDocument/2006/relationships/image" Target="../media/image551.png"/><Relationship Id="rId201" Type="http://schemas.openxmlformats.org/officeDocument/2006/relationships/image" Target="../media/image555.png"/><Relationship Id="rId222" Type="http://schemas.openxmlformats.org/officeDocument/2006/relationships/image" Target="../media/image576.png"/><Relationship Id="rId17" Type="http://schemas.openxmlformats.org/officeDocument/2006/relationships/image" Target="../media/image371.png"/><Relationship Id="rId38" Type="http://schemas.openxmlformats.org/officeDocument/2006/relationships/image" Target="../media/image392.png"/><Relationship Id="rId59" Type="http://schemas.openxmlformats.org/officeDocument/2006/relationships/image" Target="../media/image413.png"/><Relationship Id="rId103" Type="http://schemas.openxmlformats.org/officeDocument/2006/relationships/image" Target="../media/image457.png"/><Relationship Id="rId124" Type="http://schemas.openxmlformats.org/officeDocument/2006/relationships/image" Target="../media/image478.png"/><Relationship Id="rId70" Type="http://schemas.openxmlformats.org/officeDocument/2006/relationships/image" Target="../media/image424.png"/><Relationship Id="rId91" Type="http://schemas.openxmlformats.org/officeDocument/2006/relationships/image" Target="../media/image445.png"/><Relationship Id="rId145" Type="http://schemas.openxmlformats.org/officeDocument/2006/relationships/image" Target="../media/image499.png"/><Relationship Id="rId166" Type="http://schemas.openxmlformats.org/officeDocument/2006/relationships/image" Target="../media/image520.png"/><Relationship Id="rId187" Type="http://schemas.openxmlformats.org/officeDocument/2006/relationships/image" Target="../media/image541.png"/><Relationship Id="rId1" Type="http://schemas.openxmlformats.org/officeDocument/2006/relationships/slideLayout" Target="../slideLayouts/slideLayout68.xml"/><Relationship Id="rId212" Type="http://schemas.openxmlformats.org/officeDocument/2006/relationships/image" Target="../media/image566.png"/><Relationship Id="rId28" Type="http://schemas.openxmlformats.org/officeDocument/2006/relationships/image" Target="../media/image382.png"/><Relationship Id="rId49" Type="http://schemas.openxmlformats.org/officeDocument/2006/relationships/image" Target="../media/image403.png"/><Relationship Id="rId114" Type="http://schemas.openxmlformats.org/officeDocument/2006/relationships/image" Target="../media/image468.png"/><Relationship Id="rId60" Type="http://schemas.openxmlformats.org/officeDocument/2006/relationships/image" Target="../media/image414.png"/><Relationship Id="rId81" Type="http://schemas.openxmlformats.org/officeDocument/2006/relationships/image" Target="../media/image435.png"/><Relationship Id="rId135" Type="http://schemas.openxmlformats.org/officeDocument/2006/relationships/image" Target="../media/image489.png"/><Relationship Id="rId156" Type="http://schemas.openxmlformats.org/officeDocument/2006/relationships/image" Target="../media/image510.png"/><Relationship Id="rId177" Type="http://schemas.openxmlformats.org/officeDocument/2006/relationships/image" Target="../media/image531.png"/><Relationship Id="rId198" Type="http://schemas.openxmlformats.org/officeDocument/2006/relationships/image" Target="../media/image552.png"/><Relationship Id="rId202" Type="http://schemas.openxmlformats.org/officeDocument/2006/relationships/image" Target="../media/image556.png"/><Relationship Id="rId223" Type="http://schemas.openxmlformats.org/officeDocument/2006/relationships/image" Target="../media/image577.png"/><Relationship Id="rId18" Type="http://schemas.openxmlformats.org/officeDocument/2006/relationships/image" Target="../media/image372.png"/><Relationship Id="rId39" Type="http://schemas.openxmlformats.org/officeDocument/2006/relationships/image" Target="../media/image393.png"/><Relationship Id="rId50" Type="http://schemas.openxmlformats.org/officeDocument/2006/relationships/image" Target="../media/image404.png"/><Relationship Id="rId104" Type="http://schemas.openxmlformats.org/officeDocument/2006/relationships/image" Target="../media/image458.png"/><Relationship Id="rId125" Type="http://schemas.openxmlformats.org/officeDocument/2006/relationships/image" Target="../media/image479.png"/><Relationship Id="rId146" Type="http://schemas.openxmlformats.org/officeDocument/2006/relationships/image" Target="../media/image500.png"/><Relationship Id="rId167" Type="http://schemas.openxmlformats.org/officeDocument/2006/relationships/image" Target="../media/image521.png"/><Relationship Id="rId188" Type="http://schemas.openxmlformats.org/officeDocument/2006/relationships/image" Target="../media/image542.png"/><Relationship Id="rId71" Type="http://schemas.openxmlformats.org/officeDocument/2006/relationships/image" Target="../media/image425.png"/><Relationship Id="rId92" Type="http://schemas.openxmlformats.org/officeDocument/2006/relationships/image" Target="../media/image446.png"/><Relationship Id="rId213" Type="http://schemas.openxmlformats.org/officeDocument/2006/relationships/image" Target="../media/image567.png"/><Relationship Id="rId2" Type="http://schemas.openxmlformats.org/officeDocument/2006/relationships/image" Target="../media/image358.png"/><Relationship Id="rId29" Type="http://schemas.openxmlformats.org/officeDocument/2006/relationships/image" Target="../media/image383.png"/><Relationship Id="rId40" Type="http://schemas.openxmlformats.org/officeDocument/2006/relationships/image" Target="../media/image394.png"/><Relationship Id="rId115" Type="http://schemas.openxmlformats.org/officeDocument/2006/relationships/image" Target="../media/image469.png"/><Relationship Id="rId136" Type="http://schemas.openxmlformats.org/officeDocument/2006/relationships/image" Target="../media/image490.png"/><Relationship Id="rId157" Type="http://schemas.openxmlformats.org/officeDocument/2006/relationships/image" Target="../media/image511.png"/><Relationship Id="rId178" Type="http://schemas.openxmlformats.org/officeDocument/2006/relationships/image" Target="../media/image532.png"/><Relationship Id="rId61" Type="http://schemas.openxmlformats.org/officeDocument/2006/relationships/image" Target="../media/image415.png"/><Relationship Id="rId82" Type="http://schemas.openxmlformats.org/officeDocument/2006/relationships/image" Target="../media/image436.png"/><Relationship Id="rId199" Type="http://schemas.openxmlformats.org/officeDocument/2006/relationships/image" Target="../media/image553.png"/><Relationship Id="rId203" Type="http://schemas.openxmlformats.org/officeDocument/2006/relationships/image" Target="../media/image557.png"/><Relationship Id="rId19" Type="http://schemas.openxmlformats.org/officeDocument/2006/relationships/image" Target="../media/image373.png"/><Relationship Id="rId224" Type="http://schemas.openxmlformats.org/officeDocument/2006/relationships/image" Target="../media/image578.png"/><Relationship Id="rId30" Type="http://schemas.openxmlformats.org/officeDocument/2006/relationships/image" Target="../media/image384.png"/><Relationship Id="rId105" Type="http://schemas.openxmlformats.org/officeDocument/2006/relationships/image" Target="../media/image459.png"/><Relationship Id="rId126" Type="http://schemas.openxmlformats.org/officeDocument/2006/relationships/image" Target="../media/image480.png"/><Relationship Id="rId147" Type="http://schemas.openxmlformats.org/officeDocument/2006/relationships/image" Target="../media/image501.png"/><Relationship Id="rId168" Type="http://schemas.openxmlformats.org/officeDocument/2006/relationships/image" Target="../media/image522.png"/><Relationship Id="rId51" Type="http://schemas.openxmlformats.org/officeDocument/2006/relationships/image" Target="../media/image405.png"/><Relationship Id="rId72" Type="http://schemas.openxmlformats.org/officeDocument/2006/relationships/image" Target="../media/image426.png"/><Relationship Id="rId93" Type="http://schemas.openxmlformats.org/officeDocument/2006/relationships/image" Target="../media/image447.png"/><Relationship Id="rId189" Type="http://schemas.openxmlformats.org/officeDocument/2006/relationships/image" Target="../media/image543.png"/><Relationship Id="rId3" Type="http://schemas.openxmlformats.org/officeDocument/2006/relationships/image" Target="../media/image359.png"/><Relationship Id="rId214" Type="http://schemas.openxmlformats.org/officeDocument/2006/relationships/image" Target="../media/image568.png"/></Relationships>
</file>

<file path=ppt/slides/_rels/slide33.xml.rels><?xml version="1.0" encoding="UTF-8" standalone="yes"?>
<Relationships xmlns="http://schemas.openxmlformats.org/package/2006/relationships"><Relationship Id="rId117" Type="http://schemas.openxmlformats.org/officeDocument/2006/relationships/image" Target="../media/image700.png"/><Relationship Id="rId21" Type="http://schemas.openxmlformats.org/officeDocument/2006/relationships/image" Target="../media/image605.png"/><Relationship Id="rId42" Type="http://schemas.openxmlformats.org/officeDocument/2006/relationships/image" Target="../media/image626.png"/><Relationship Id="rId63" Type="http://schemas.openxmlformats.org/officeDocument/2006/relationships/image" Target="../media/image646.png"/><Relationship Id="rId84" Type="http://schemas.openxmlformats.org/officeDocument/2006/relationships/image" Target="../media/image667.png"/><Relationship Id="rId138" Type="http://schemas.openxmlformats.org/officeDocument/2006/relationships/image" Target="../media/image721.png"/><Relationship Id="rId107" Type="http://schemas.openxmlformats.org/officeDocument/2006/relationships/image" Target="../media/image690.png"/><Relationship Id="rId11" Type="http://schemas.openxmlformats.org/officeDocument/2006/relationships/image" Target="../media/image595.png"/><Relationship Id="rId32" Type="http://schemas.openxmlformats.org/officeDocument/2006/relationships/image" Target="../media/image616.png"/><Relationship Id="rId53" Type="http://schemas.openxmlformats.org/officeDocument/2006/relationships/image" Target="../media/image636.png"/><Relationship Id="rId74" Type="http://schemas.openxmlformats.org/officeDocument/2006/relationships/image" Target="../media/image657.png"/><Relationship Id="rId128" Type="http://schemas.openxmlformats.org/officeDocument/2006/relationships/image" Target="../media/image711.png"/><Relationship Id="rId149" Type="http://schemas.openxmlformats.org/officeDocument/2006/relationships/image" Target="../media/image732.png"/><Relationship Id="rId5" Type="http://schemas.openxmlformats.org/officeDocument/2006/relationships/image" Target="../media/image589.png"/><Relationship Id="rId95" Type="http://schemas.openxmlformats.org/officeDocument/2006/relationships/image" Target="../media/image678.png"/><Relationship Id="rId22" Type="http://schemas.openxmlformats.org/officeDocument/2006/relationships/image" Target="../media/image606.png"/><Relationship Id="rId27" Type="http://schemas.openxmlformats.org/officeDocument/2006/relationships/image" Target="../media/image611.png"/><Relationship Id="rId43" Type="http://schemas.openxmlformats.org/officeDocument/2006/relationships/image" Target="../media/image627.png"/><Relationship Id="rId48" Type="http://schemas.openxmlformats.org/officeDocument/2006/relationships/image" Target="../media/image631.png"/><Relationship Id="rId64" Type="http://schemas.openxmlformats.org/officeDocument/2006/relationships/image" Target="../media/image647.png"/><Relationship Id="rId69" Type="http://schemas.openxmlformats.org/officeDocument/2006/relationships/image" Target="../media/image652.png"/><Relationship Id="rId113" Type="http://schemas.openxmlformats.org/officeDocument/2006/relationships/image" Target="../media/image696.png"/><Relationship Id="rId118" Type="http://schemas.openxmlformats.org/officeDocument/2006/relationships/image" Target="../media/image701.png"/><Relationship Id="rId134" Type="http://schemas.openxmlformats.org/officeDocument/2006/relationships/image" Target="../media/image717.png"/><Relationship Id="rId139" Type="http://schemas.openxmlformats.org/officeDocument/2006/relationships/image" Target="../media/image722.png"/><Relationship Id="rId80" Type="http://schemas.openxmlformats.org/officeDocument/2006/relationships/image" Target="../media/image663.png"/><Relationship Id="rId85" Type="http://schemas.openxmlformats.org/officeDocument/2006/relationships/image" Target="../media/image668.png"/><Relationship Id="rId150" Type="http://schemas.openxmlformats.org/officeDocument/2006/relationships/image" Target="../media/image395.png"/><Relationship Id="rId12" Type="http://schemas.openxmlformats.org/officeDocument/2006/relationships/image" Target="../media/image596.png"/><Relationship Id="rId17" Type="http://schemas.openxmlformats.org/officeDocument/2006/relationships/image" Target="../media/image601.png"/><Relationship Id="rId33" Type="http://schemas.openxmlformats.org/officeDocument/2006/relationships/image" Target="../media/image617.png"/><Relationship Id="rId38" Type="http://schemas.openxmlformats.org/officeDocument/2006/relationships/image" Target="../media/image622.png"/><Relationship Id="rId59" Type="http://schemas.openxmlformats.org/officeDocument/2006/relationships/image" Target="../media/image642.png"/><Relationship Id="rId103" Type="http://schemas.openxmlformats.org/officeDocument/2006/relationships/image" Target="../media/image686.png"/><Relationship Id="rId108" Type="http://schemas.openxmlformats.org/officeDocument/2006/relationships/image" Target="../media/image691.png"/><Relationship Id="rId124" Type="http://schemas.openxmlformats.org/officeDocument/2006/relationships/image" Target="../media/image707.png"/><Relationship Id="rId129" Type="http://schemas.openxmlformats.org/officeDocument/2006/relationships/image" Target="../media/image712.png"/><Relationship Id="rId54" Type="http://schemas.openxmlformats.org/officeDocument/2006/relationships/image" Target="../media/image637.png"/><Relationship Id="rId70" Type="http://schemas.openxmlformats.org/officeDocument/2006/relationships/image" Target="../media/image653.png"/><Relationship Id="rId75" Type="http://schemas.openxmlformats.org/officeDocument/2006/relationships/image" Target="../media/image658.png"/><Relationship Id="rId91" Type="http://schemas.openxmlformats.org/officeDocument/2006/relationships/image" Target="../media/image674.png"/><Relationship Id="rId96" Type="http://schemas.openxmlformats.org/officeDocument/2006/relationships/image" Target="../media/image679.png"/><Relationship Id="rId140" Type="http://schemas.openxmlformats.org/officeDocument/2006/relationships/image" Target="../media/image723.png"/><Relationship Id="rId145" Type="http://schemas.openxmlformats.org/officeDocument/2006/relationships/image" Target="../media/image728.png"/><Relationship Id="rId1" Type="http://schemas.openxmlformats.org/officeDocument/2006/relationships/slideLayout" Target="../slideLayouts/slideLayout68.xml"/><Relationship Id="rId6" Type="http://schemas.openxmlformats.org/officeDocument/2006/relationships/image" Target="../media/image590.png"/><Relationship Id="rId23" Type="http://schemas.openxmlformats.org/officeDocument/2006/relationships/image" Target="../media/image607.png"/><Relationship Id="rId28" Type="http://schemas.openxmlformats.org/officeDocument/2006/relationships/image" Target="../media/image612.png"/><Relationship Id="rId49" Type="http://schemas.openxmlformats.org/officeDocument/2006/relationships/image" Target="../media/image632.png"/><Relationship Id="rId114" Type="http://schemas.openxmlformats.org/officeDocument/2006/relationships/image" Target="../media/image697.png"/><Relationship Id="rId119" Type="http://schemas.openxmlformats.org/officeDocument/2006/relationships/image" Target="../media/image702.png"/><Relationship Id="rId44" Type="http://schemas.openxmlformats.org/officeDocument/2006/relationships/image" Target="../media/image628.png"/><Relationship Id="rId60" Type="http://schemas.openxmlformats.org/officeDocument/2006/relationships/image" Target="../media/image643.png"/><Relationship Id="rId65" Type="http://schemas.openxmlformats.org/officeDocument/2006/relationships/image" Target="../media/image648.png"/><Relationship Id="rId81" Type="http://schemas.openxmlformats.org/officeDocument/2006/relationships/image" Target="../media/image664.png"/><Relationship Id="rId86" Type="http://schemas.openxmlformats.org/officeDocument/2006/relationships/image" Target="../media/image669.png"/><Relationship Id="rId130" Type="http://schemas.openxmlformats.org/officeDocument/2006/relationships/image" Target="../media/image713.png"/><Relationship Id="rId135" Type="http://schemas.openxmlformats.org/officeDocument/2006/relationships/image" Target="../media/image718.png"/><Relationship Id="rId151" Type="http://schemas.openxmlformats.org/officeDocument/2006/relationships/image" Target="../media/image733.png"/><Relationship Id="rId13" Type="http://schemas.openxmlformats.org/officeDocument/2006/relationships/image" Target="../media/image597.png"/><Relationship Id="rId18" Type="http://schemas.openxmlformats.org/officeDocument/2006/relationships/image" Target="../media/image602.png"/><Relationship Id="rId39" Type="http://schemas.openxmlformats.org/officeDocument/2006/relationships/image" Target="../media/image623.png"/><Relationship Id="rId109" Type="http://schemas.openxmlformats.org/officeDocument/2006/relationships/image" Target="../media/image692.png"/><Relationship Id="rId34" Type="http://schemas.openxmlformats.org/officeDocument/2006/relationships/image" Target="../media/image618.png"/><Relationship Id="rId50" Type="http://schemas.openxmlformats.org/officeDocument/2006/relationships/image" Target="../media/image633.png"/><Relationship Id="rId55" Type="http://schemas.openxmlformats.org/officeDocument/2006/relationships/image" Target="../media/image638.png"/><Relationship Id="rId76" Type="http://schemas.openxmlformats.org/officeDocument/2006/relationships/image" Target="../media/image659.png"/><Relationship Id="rId97" Type="http://schemas.openxmlformats.org/officeDocument/2006/relationships/image" Target="../media/image680.png"/><Relationship Id="rId104" Type="http://schemas.openxmlformats.org/officeDocument/2006/relationships/image" Target="../media/image687.png"/><Relationship Id="rId120" Type="http://schemas.openxmlformats.org/officeDocument/2006/relationships/image" Target="../media/image703.png"/><Relationship Id="rId125" Type="http://schemas.openxmlformats.org/officeDocument/2006/relationships/image" Target="../media/image708.png"/><Relationship Id="rId141" Type="http://schemas.openxmlformats.org/officeDocument/2006/relationships/image" Target="../media/image724.png"/><Relationship Id="rId146" Type="http://schemas.openxmlformats.org/officeDocument/2006/relationships/image" Target="../media/image729.png"/><Relationship Id="rId7" Type="http://schemas.openxmlformats.org/officeDocument/2006/relationships/image" Target="../media/image591.png"/><Relationship Id="rId71" Type="http://schemas.openxmlformats.org/officeDocument/2006/relationships/image" Target="../media/image654.png"/><Relationship Id="rId92" Type="http://schemas.openxmlformats.org/officeDocument/2006/relationships/image" Target="../media/image675.png"/><Relationship Id="rId2" Type="http://schemas.openxmlformats.org/officeDocument/2006/relationships/image" Target="../media/image586.png"/><Relationship Id="rId29" Type="http://schemas.openxmlformats.org/officeDocument/2006/relationships/image" Target="../media/image613.png"/><Relationship Id="rId24" Type="http://schemas.openxmlformats.org/officeDocument/2006/relationships/image" Target="../media/image608.png"/><Relationship Id="rId40" Type="http://schemas.openxmlformats.org/officeDocument/2006/relationships/image" Target="../media/image624.png"/><Relationship Id="rId45" Type="http://schemas.openxmlformats.org/officeDocument/2006/relationships/image" Target="../media/image133.png"/><Relationship Id="rId66" Type="http://schemas.openxmlformats.org/officeDocument/2006/relationships/image" Target="../media/image649.png"/><Relationship Id="rId87" Type="http://schemas.openxmlformats.org/officeDocument/2006/relationships/image" Target="../media/image670.png"/><Relationship Id="rId110" Type="http://schemas.openxmlformats.org/officeDocument/2006/relationships/image" Target="../media/image693.png"/><Relationship Id="rId115" Type="http://schemas.openxmlformats.org/officeDocument/2006/relationships/image" Target="../media/image698.png"/><Relationship Id="rId131" Type="http://schemas.openxmlformats.org/officeDocument/2006/relationships/image" Target="../media/image714.png"/><Relationship Id="rId136" Type="http://schemas.openxmlformats.org/officeDocument/2006/relationships/image" Target="../media/image719.png"/><Relationship Id="rId61" Type="http://schemas.openxmlformats.org/officeDocument/2006/relationships/image" Target="../media/image644.png"/><Relationship Id="rId82" Type="http://schemas.openxmlformats.org/officeDocument/2006/relationships/image" Target="../media/image665.png"/><Relationship Id="rId152" Type="http://schemas.openxmlformats.org/officeDocument/2006/relationships/image" Target="../media/image734.png"/><Relationship Id="rId19" Type="http://schemas.openxmlformats.org/officeDocument/2006/relationships/image" Target="../media/image603.png"/><Relationship Id="rId14" Type="http://schemas.openxmlformats.org/officeDocument/2006/relationships/image" Target="../media/image598.png"/><Relationship Id="rId30" Type="http://schemas.openxmlformats.org/officeDocument/2006/relationships/image" Target="../media/image614.png"/><Relationship Id="rId35" Type="http://schemas.openxmlformats.org/officeDocument/2006/relationships/image" Target="../media/image619.png"/><Relationship Id="rId56" Type="http://schemas.openxmlformats.org/officeDocument/2006/relationships/image" Target="../media/image639.png"/><Relationship Id="rId77" Type="http://schemas.openxmlformats.org/officeDocument/2006/relationships/image" Target="../media/image660.png"/><Relationship Id="rId100" Type="http://schemas.openxmlformats.org/officeDocument/2006/relationships/image" Target="../media/image683.png"/><Relationship Id="rId105" Type="http://schemas.openxmlformats.org/officeDocument/2006/relationships/image" Target="../media/image688.png"/><Relationship Id="rId126" Type="http://schemas.openxmlformats.org/officeDocument/2006/relationships/image" Target="../media/image709.png"/><Relationship Id="rId147" Type="http://schemas.openxmlformats.org/officeDocument/2006/relationships/image" Target="../media/image730.png"/><Relationship Id="rId8" Type="http://schemas.openxmlformats.org/officeDocument/2006/relationships/image" Target="../media/image592.png"/><Relationship Id="rId51" Type="http://schemas.openxmlformats.org/officeDocument/2006/relationships/image" Target="../media/image634.png"/><Relationship Id="rId72" Type="http://schemas.openxmlformats.org/officeDocument/2006/relationships/image" Target="../media/image655.png"/><Relationship Id="rId93" Type="http://schemas.openxmlformats.org/officeDocument/2006/relationships/image" Target="../media/image676.png"/><Relationship Id="rId98" Type="http://schemas.openxmlformats.org/officeDocument/2006/relationships/image" Target="../media/image681.png"/><Relationship Id="rId121" Type="http://schemas.openxmlformats.org/officeDocument/2006/relationships/image" Target="../media/image704.png"/><Relationship Id="rId142" Type="http://schemas.openxmlformats.org/officeDocument/2006/relationships/image" Target="../media/image725.png"/><Relationship Id="rId3" Type="http://schemas.openxmlformats.org/officeDocument/2006/relationships/image" Target="../media/image587.png"/><Relationship Id="rId25" Type="http://schemas.openxmlformats.org/officeDocument/2006/relationships/image" Target="../media/image609.png"/><Relationship Id="rId46" Type="http://schemas.openxmlformats.org/officeDocument/2006/relationships/image" Target="../media/image629.png"/><Relationship Id="rId67" Type="http://schemas.openxmlformats.org/officeDocument/2006/relationships/image" Target="../media/image650.png"/><Relationship Id="rId116" Type="http://schemas.openxmlformats.org/officeDocument/2006/relationships/image" Target="../media/image699.png"/><Relationship Id="rId137" Type="http://schemas.openxmlformats.org/officeDocument/2006/relationships/image" Target="../media/image720.png"/><Relationship Id="rId20" Type="http://schemas.openxmlformats.org/officeDocument/2006/relationships/image" Target="../media/image604.png"/><Relationship Id="rId41" Type="http://schemas.openxmlformats.org/officeDocument/2006/relationships/image" Target="../media/image625.png"/><Relationship Id="rId62" Type="http://schemas.openxmlformats.org/officeDocument/2006/relationships/image" Target="../media/image645.png"/><Relationship Id="rId83" Type="http://schemas.openxmlformats.org/officeDocument/2006/relationships/image" Target="../media/image666.png"/><Relationship Id="rId88" Type="http://schemas.openxmlformats.org/officeDocument/2006/relationships/image" Target="../media/image671.png"/><Relationship Id="rId111" Type="http://schemas.openxmlformats.org/officeDocument/2006/relationships/image" Target="../media/image694.png"/><Relationship Id="rId132" Type="http://schemas.openxmlformats.org/officeDocument/2006/relationships/image" Target="../media/image715.png"/><Relationship Id="rId153" Type="http://schemas.openxmlformats.org/officeDocument/2006/relationships/image" Target="../media/image735.png"/><Relationship Id="rId15" Type="http://schemas.openxmlformats.org/officeDocument/2006/relationships/image" Target="../media/image599.png"/><Relationship Id="rId36" Type="http://schemas.openxmlformats.org/officeDocument/2006/relationships/image" Target="../media/image620.png"/><Relationship Id="rId57" Type="http://schemas.openxmlformats.org/officeDocument/2006/relationships/image" Target="../media/image640.png"/><Relationship Id="rId106" Type="http://schemas.openxmlformats.org/officeDocument/2006/relationships/image" Target="../media/image689.png"/><Relationship Id="rId127" Type="http://schemas.openxmlformats.org/officeDocument/2006/relationships/image" Target="../media/image710.png"/><Relationship Id="rId10" Type="http://schemas.openxmlformats.org/officeDocument/2006/relationships/image" Target="../media/image594.png"/><Relationship Id="rId31" Type="http://schemas.openxmlformats.org/officeDocument/2006/relationships/image" Target="../media/image615.png"/><Relationship Id="rId52" Type="http://schemas.openxmlformats.org/officeDocument/2006/relationships/image" Target="../media/image635.png"/><Relationship Id="rId73" Type="http://schemas.openxmlformats.org/officeDocument/2006/relationships/image" Target="../media/image656.png"/><Relationship Id="rId78" Type="http://schemas.openxmlformats.org/officeDocument/2006/relationships/image" Target="../media/image661.png"/><Relationship Id="rId94" Type="http://schemas.openxmlformats.org/officeDocument/2006/relationships/image" Target="../media/image677.png"/><Relationship Id="rId99" Type="http://schemas.openxmlformats.org/officeDocument/2006/relationships/image" Target="../media/image682.png"/><Relationship Id="rId101" Type="http://schemas.openxmlformats.org/officeDocument/2006/relationships/image" Target="../media/image684.png"/><Relationship Id="rId122" Type="http://schemas.openxmlformats.org/officeDocument/2006/relationships/image" Target="../media/image705.png"/><Relationship Id="rId143" Type="http://schemas.openxmlformats.org/officeDocument/2006/relationships/image" Target="../media/image726.png"/><Relationship Id="rId148" Type="http://schemas.openxmlformats.org/officeDocument/2006/relationships/image" Target="../media/image731.png"/><Relationship Id="rId4" Type="http://schemas.openxmlformats.org/officeDocument/2006/relationships/image" Target="../media/image588.png"/><Relationship Id="rId9" Type="http://schemas.openxmlformats.org/officeDocument/2006/relationships/image" Target="../media/image593.png"/><Relationship Id="rId26" Type="http://schemas.openxmlformats.org/officeDocument/2006/relationships/image" Target="../media/image610.png"/><Relationship Id="rId47" Type="http://schemas.openxmlformats.org/officeDocument/2006/relationships/image" Target="../media/image630.png"/><Relationship Id="rId68" Type="http://schemas.openxmlformats.org/officeDocument/2006/relationships/image" Target="../media/image651.png"/><Relationship Id="rId89" Type="http://schemas.openxmlformats.org/officeDocument/2006/relationships/image" Target="../media/image672.png"/><Relationship Id="rId112" Type="http://schemas.openxmlformats.org/officeDocument/2006/relationships/image" Target="../media/image695.png"/><Relationship Id="rId133" Type="http://schemas.openxmlformats.org/officeDocument/2006/relationships/image" Target="../media/image716.png"/><Relationship Id="rId16" Type="http://schemas.openxmlformats.org/officeDocument/2006/relationships/image" Target="../media/image600.png"/><Relationship Id="rId37" Type="http://schemas.openxmlformats.org/officeDocument/2006/relationships/image" Target="../media/image621.png"/><Relationship Id="rId58" Type="http://schemas.openxmlformats.org/officeDocument/2006/relationships/image" Target="../media/image641.png"/><Relationship Id="rId79" Type="http://schemas.openxmlformats.org/officeDocument/2006/relationships/image" Target="../media/image662.png"/><Relationship Id="rId102" Type="http://schemas.openxmlformats.org/officeDocument/2006/relationships/image" Target="../media/image685.png"/><Relationship Id="rId123" Type="http://schemas.openxmlformats.org/officeDocument/2006/relationships/image" Target="../media/image706.png"/><Relationship Id="rId144" Type="http://schemas.openxmlformats.org/officeDocument/2006/relationships/image" Target="../media/image727.png"/><Relationship Id="rId90" Type="http://schemas.openxmlformats.org/officeDocument/2006/relationships/image" Target="../media/image67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4.xml"/><Relationship Id="rId1" Type="http://schemas.openxmlformats.org/officeDocument/2006/relationships/themeOverride" Target="../theme/themeOverride7.xml"/></Relationships>
</file>

<file path=ppt/slides/_rels/slide36.xml.rels><?xml version="1.0" encoding="UTF-8" standalone="yes"?>
<Relationships xmlns="http://schemas.openxmlformats.org/package/2006/relationships"><Relationship Id="rId3" Type="http://schemas.openxmlformats.org/officeDocument/2006/relationships/image" Target="../media/image736.jp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737.jpg"/></Relationships>
</file>

<file path=ppt/slides/_rels/slide37.xml.rels><?xml version="1.0" encoding="UTF-8" standalone="yes"?>
<Relationships xmlns="http://schemas.openxmlformats.org/package/2006/relationships"><Relationship Id="rId117" Type="http://schemas.openxmlformats.org/officeDocument/2006/relationships/image" Target="../media/image315.png"/><Relationship Id="rId21" Type="http://schemas.openxmlformats.org/officeDocument/2006/relationships/image" Target="../media/image219.png"/><Relationship Id="rId42" Type="http://schemas.openxmlformats.org/officeDocument/2006/relationships/image" Target="../media/image240.png"/><Relationship Id="rId63" Type="http://schemas.openxmlformats.org/officeDocument/2006/relationships/image" Target="../media/image261.png"/><Relationship Id="rId84" Type="http://schemas.openxmlformats.org/officeDocument/2006/relationships/image" Target="../media/image282.png"/><Relationship Id="rId138" Type="http://schemas.openxmlformats.org/officeDocument/2006/relationships/image" Target="../media/image336.png"/><Relationship Id="rId159" Type="http://schemas.openxmlformats.org/officeDocument/2006/relationships/image" Target="../media/image357.png"/><Relationship Id="rId107" Type="http://schemas.openxmlformats.org/officeDocument/2006/relationships/image" Target="../media/image305.png"/><Relationship Id="rId11" Type="http://schemas.openxmlformats.org/officeDocument/2006/relationships/image" Target="../media/image209.png"/><Relationship Id="rId32" Type="http://schemas.openxmlformats.org/officeDocument/2006/relationships/image" Target="../media/image230.png"/><Relationship Id="rId53" Type="http://schemas.openxmlformats.org/officeDocument/2006/relationships/image" Target="../media/image251.png"/><Relationship Id="rId74" Type="http://schemas.openxmlformats.org/officeDocument/2006/relationships/image" Target="../media/image272.png"/><Relationship Id="rId128" Type="http://schemas.openxmlformats.org/officeDocument/2006/relationships/image" Target="../media/image326.png"/><Relationship Id="rId149" Type="http://schemas.openxmlformats.org/officeDocument/2006/relationships/image" Target="../media/image347.png"/><Relationship Id="rId5" Type="http://schemas.openxmlformats.org/officeDocument/2006/relationships/image" Target="../media/image204.png"/><Relationship Id="rId95" Type="http://schemas.openxmlformats.org/officeDocument/2006/relationships/image" Target="../media/image293.png"/><Relationship Id="rId22" Type="http://schemas.openxmlformats.org/officeDocument/2006/relationships/image" Target="../media/image220.png"/><Relationship Id="rId43" Type="http://schemas.openxmlformats.org/officeDocument/2006/relationships/image" Target="../media/image241.png"/><Relationship Id="rId64" Type="http://schemas.openxmlformats.org/officeDocument/2006/relationships/image" Target="../media/image262.png"/><Relationship Id="rId118" Type="http://schemas.openxmlformats.org/officeDocument/2006/relationships/image" Target="../media/image316.png"/><Relationship Id="rId139" Type="http://schemas.openxmlformats.org/officeDocument/2006/relationships/image" Target="../media/image337.png"/><Relationship Id="rId80" Type="http://schemas.openxmlformats.org/officeDocument/2006/relationships/image" Target="../media/image278.png"/><Relationship Id="rId85" Type="http://schemas.openxmlformats.org/officeDocument/2006/relationships/image" Target="../media/image283.png"/><Relationship Id="rId150" Type="http://schemas.openxmlformats.org/officeDocument/2006/relationships/image" Target="../media/image348.png"/><Relationship Id="rId155" Type="http://schemas.openxmlformats.org/officeDocument/2006/relationships/image" Target="../media/image353.png"/><Relationship Id="rId12" Type="http://schemas.openxmlformats.org/officeDocument/2006/relationships/image" Target="../media/image210.png"/><Relationship Id="rId17" Type="http://schemas.openxmlformats.org/officeDocument/2006/relationships/image" Target="../media/image215.png"/><Relationship Id="rId33" Type="http://schemas.openxmlformats.org/officeDocument/2006/relationships/image" Target="../media/image231.png"/><Relationship Id="rId38" Type="http://schemas.openxmlformats.org/officeDocument/2006/relationships/image" Target="../media/image236.png"/><Relationship Id="rId59" Type="http://schemas.openxmlformats.org/officeDocument/2006/relationships/image" Target="../media/image257.png"/><Relationship Id="rId103" Type="http://schemas.openxmlformats.org/officeDocument/2006/relationships/image" Target="../media/image301.png"/><Relationship Id="rId108" Type="http://schemas.openxmlformats.org/officeDocument/2006/relationships/image" Target="../media/image306.png"/><Relationship Id="rId124" Type="http://schemas.openxmlformats.org/officeDocument/2006/relationships/image" Target="../media/image322.png"/><Relationship Id="rId129" Type="http://schemas.openxmlformats.org/officeDocument/2006/relationships/image" Target="../media/image327.png"/><Relationship Id="rId54" Type="http://schemas.openxmlformats.org/officeDocument/2006/relationships/image" Target="../media/image252.png"/><Relationship Id="rId70" Type="http://schemas.openxmlformats.org/officeDocument/2006/relationships/image" Target="../media/image268.png"/><Relationship Id="rId75" Type="http://schemas.openxmlformats.org/officeDocument/2006/relationships/image" Target="../media/image273.png"/><Relationship Id="rId91" Type="http://schemas.openxmlformats.org/officeDocument/2006/relationships/image" Target="../media/image289.png"/><Relationship Id="rId96" Type="http://schemas.openxmlformats.org/officeDocument/2006/relationships/image" Target="../media/image294.png"/><Relationship Id="rId140" Type="http://schemas.openxmlformats.org/officeDocument/2006/relationships/image" Target="../media/image338.png"/><Relationship Id="rId145" Type="http://schemas.openxmlformats.org/officeDocument/2006/relationships/image" Target="../media/image343.png"/><Relationship Id="rId1" Type="http://schemas.openxmlformats.org/officeDocument/2006/relationships/slideLayout" Target="../slideLayouts/slideLayout68.xml"/><Relationship Id="rId6" Type="http://schemas.openxmlformats.org/officeDocument/2006/relationships/image" Target="../media/image205.png"/><Relationship Id="rId23" Type="http://schemas.openxmlformats.org/officeDocument/2006/relationships/image" Target="../media/image221.png"/><Relationship Id="rId28" Type="http://schemas.openxmlformats.org/officeDocument/2006/relationships/image" Target="../media/image226.png"/><Relationship Id="rId49" Type="http://schemas.openxmlformats.org/officeDocument/2006/relationships/image" Target="../media/image247.png"/><Relationship Id="rId114" Type="http://schemas.openxmlformats.org/officeDocument/2006/relationships/image" Target="../media/image312.png"/><Relationship Id="rId119" Type="http://schemas.openxmlformats.org/officeDocument/2006/relationships/image" Target="../media/image317.png"/><Relationship Id="rId44" Type="http://schemas.openxmlformats.org/officeDocument/2006/relationships/image" Target="../media/image242.png"/><Relationship Id="rId60" Type="http://schemas.openxmlformats.org/officeDocument/2006/relationships/image" Target="../media/image258.png"/><Relationship Id="rId65" Type="http://schemas.openxmlformats.org/officeDocument/2006/relationships/image" Target="../media/image263.png"/><Relationship Id="rId81" Type="http://schemas.openxmlformats.org/officeDocument/2006/relationships/image" Target="../media/image279.png"/><Relationship Id="rId86" Type="http://schemas.openxmlformats.org/officeDocument/2006/relationships/image" Target="../media/image284.png"/><Relationship Id="rId130" Type="http://schemas.openxmlformats.org/officeDocument/2006/relationships/image" Target="../media/image328.png"/><Relationship Id="rId135" Type="http://schemas.openxmlformats.org/officeDocument/2006/relationships/image" Target="../media/image333.png"/><Relationship Id="rId151" Type="http://schemas.openxmlformats.org/officeDocument/2006/relationships/image" Target="../media/image349.png"/><Relationship Id="rId156" Type="http://schemas.openxmlformats.org/officeDocument/2006/relationships/image" Target="../media/image354.png"/><Relationship Id="rId13" Type="http://schemas.openxmlformats.org/officeDocument/2006/relationships/image" Target="../media/image211.png"/><Relationship Id="rId18" Type="http://schemas.openxmlformats.org/officeDocument/2006/relationships/image" Target="../media/image216.png"/><Relationship Id="rId39" Type="http://schemas.openxmlformats.org/officeDocument/2006/relationships/image" Target="../media/image237.png"/><Relationship Id="rId109" Type="http://schemas.openxmlformats.org/officeDocument/2006/relationships/image" Target="../media/image307.png"/><Relationship Id="rId34" Type="http://schemas.openxmlformats.org/officeDocument/2006/relationships/image" Target="../media/image232.png"/><Relationship Id="rId50" Type="http://schemas.openxmlformats.org/officeDocument/2006/relationships/image" Target="../media/image248.png"/><Relationship Id="rId55" Type="http://schemas.openxmlformats.org/officeDocument/2006/relationships/image" Target="../media/image253.png"/><Relationship Id="rId76" Type="http://schemas.openxmlformats.org/officeDocument/2006/relationships/image" Target="../media/image274.png"/><Relationship Id="rId97" Type="http://schemas.openxmlformats.org/officeDocument/2006/relationships/image" Target="../media/image295.png"/><Relationship Id="rId104" Type="http://schemas.openxmlformats.org/officeDocument/2006/relationships/image" Target="../media/image302.png"/><Relationship Id="rId120" Type="http://schemas.openxmlformats.org/officeDocument/2006/relationships/image" Target="../media/image318.png"/><Relationship Id="rId125" Type="http://schemas.openxmlformats.org/officeDocument/2006/relationships/image" Target="../media/image323.png"/><Relationship Id="rId141" Type="http://schemas.openxmlformats.org/officeDocument/2006/relationships/image" Target="../media/image339.png"/><Relationship Id="rId146" Type="http://schemas.openxmlformats.org/officeDocument/2006/relationships/image" Target="../media/image344.png"/><Relationship Id="rId7" Type="http://schemas.openxmlformats.org/officeDocument/2006/relationships/image" Target="../media/image206.png"/><Relationship Id="rId71" Type="http://schemas.openxmlformats.org/officeDocument/2006/relationships/image" Target="../media/image269.png"/><Relationship Id="rId92" Type="http://schemas.openxmlformats.org/officeDocument/2006/relationships/image" Target="../media/image290.png"/><Relationship Id="rId2" Type="http://schemas.openxmlformats.org/officeDocument/2006/relationships/image" Target="../media/image201.png"/><Relationship Id="rId29" Type="http://schemas.openxmlformats.org/officeDocument/2006/relationships/image" Target="../media/image227.png"/><Relationship Id="rId24" Type="http://schemas.openxmlformats.org/officeDocument/2006/relationships/image" Target="../media/image222.png"/><Relationship Id="rId40" Type="http://schemas.openxmlformats.org/officeDocument/2006/relationships/image" Target="../media/image238.png"/><Relationship Id="rId45" Type="http://schemas.openxmlformats.org/officeDocument/2006/relationships/image" Target="../media/image243.png"/><Relationship Id="rId66" Type="http://schemas.openxmlformats.org/officeDocument/2006/relationships/image" Target="../media/image264.png"/><Relationship Id="rId87" Type="http://schemas.openxmlformats.org/officeDocument/2006/relationships/image" Target="../media/image285.png"/><Relationship Id="rId110" Type="http://schemas.openxmlformats.org/officeDocument/2006/relationships/image" Target="../media/image308.png"/><Relationship Id="rId115" Type="http://schemas.openxmlformats.org/officeDocument/2006/relationships/image" Target="../media/image313.png"/><Relationship Id="rId131" Type="http://schemas.openxmlformats.org/officeDocument/2006/relationships/image" Target="../media/image329.png"/><Relationship Id="rId136" Type="http://schemas.openxmlformats.org/officeDocument/2006/relationships/image" Target="../media/image334.png"/><Relationship Id="rId157" Type="http://schemas.openxmlformats.org/officeDocument/2006/relationships/image" Target="../media/image355.png"/><Relationship Id="rId61" Type="http://schemas.openxmlformats.org/officeDocument/2006/relationships/image" Target="../media/image259.png"/><Relationship Id="rId82" Type="http://schemas.openxmlformats.org/officeDocument/2006/relationships/image" Target="../media/image280.png"/><Relationship Id="rId152" Type="http://schemas.openxmlformats.org/officeDocument/2006/relationships/image" Target="../media/image350.png"/><Relationship Id="rId19" Type="http://schemas.openxmlformats.org/officeDocument/2006/relationships/image" Target="../media/image217.png"/><Relationship Id="rId14" Type="http://schemas.openxmlformats.org/officeDocument/2006/relationships/image" Target="../media/image212.png"/><Relationship Id="rId30" Type="http://schemas.openxmlformats.org/officeDocument/2006/relationships/image" Target="../media/image228.png"/><Relationship Id="rId35" Type="http://schemas.openxmlformats.org/officeDocument/2006/relationships/image" Target="../media/image233.png"/><Relationship Id="rId56" Type="http://schemas.openxmlformats.org/officeDocument/2006/relationships/image" Target="../media/image254.png"/><Relationship Id="rId77" Type="http://schemas.openxmlformats.org/officeDocument/2006/relationships/image" Target="../media/image275.png"/><Relationship Id="rId100" Type="http://schemas.openxmlformats.org/officeDocument/2006/relationships/image" Target="../media/image298.png"/><Relationship Id="rId105" Type="http://schemas.openxmlformats.org/officeDocument/2006/relationships/image" Target="../media/image303.png"/><Relationship Id="rId126" Type="http://schemas.openxmlformats.org/officeDocument/2006/relationships/image" Target="../media/image324.png"/><Relationship Id="rId147" Type="http://schemas.openxmlformats.org/officeDocument/2006/relationships/image" Target="../media/image345.png"/><Relationship Id="rId8" Type="http://schemas.openxmlformats.org/officeDocument/2006/relationships/image" Target="../media/image133.png"/><Relationship Id="rId51" Type="http://schemas.openxmlformats.org/officeDocument/2006/relationships/image" Target="../media/image249.png"/><Relationship Id="rId72" Type="http://schemas.openxmlformats.org/officeDocument/2006/relationships/image" Target="../media/image270.png"/><Relationship Id="rId93" Type="http://schemas.openxmlformats.org/officeDocument/2006/relationships/image" Target="../media/image291.png"/><Relationship Id="rId98" Type="http://schemas.openxmlformats.org/officeDocument/2006/relationships/image" Target="../media/image296.png"/><Relationship Id="rId121" Type="http://schemas.openxmlformats.org/officeDocument/2006/relationships/image" Target="../media/image319.png"/><Relationship Id="rId142" Type="http://schemas.openxmlformats.org/officeDocument/2006/relationships/image" Target="../media/image340.png"/><Relationship Id="rId3" Type="http://schemas.openxmlformats.org/officeDocument/2006/relationships/image" Target="../media/image202.png"/><Relationship Id="rId25" Type="http://schemas.openxmlformats.org/officeDocument/2006/relationships/image" Target="../media/image223.png"/><Relationship Id="rId46" Type="http://schemas.openxmlformats.org/officeDocument/2006/relationships/image" Target="../media/image244.png"/><Relationship Id="rId67" Type="http://schemas.openxmlformats.org/officeDocument/2006/relationships/image" Target="../media/image265.png"/><Relationship Id="rId116" Type="http://schemas.openxmlformats.org/officeDocument/2006/relationships/image" Target="../media/image314.png"/><Relationship Id="rId137" Type="http://schemas.openxmlformats.org/officeDocument/2006/relationships/image" Target="../media/image335.png"/><Relationship Id="rId158" Type="http://schemas.openxmlformats.org/officeDocument/2006/relationships/image" Target="../media/image356.png"/><Relationship Id="rId20" Type="http://schemas.openxmlformats.org/officeDocument/2006/relationships/image" Target="../media/image218.png"/><Relationship Id="rId41" Type="http://schemas.openxmlformats.org/officeDocument/2006/relationships/image" Target="../media/image239.png"/><Relationship Id="rId62" Type="http://schemas.openxmlformats.org/officeDocument/2006/relationships/image" Target="../media/image260.png"/><Relationship Id="rId83" Type="http://schemas.openxmlformats.org/officeDocument/2006/relationships/image" Target="../media/image281.png"/><Relationship Id="rId88" Type="http://schemas.openxmlformats.org/officeDocument/2006/relationships/image" Target="../media/image286.png"/><Relationship Id="rId111" Type="http://schemas.openxmlformats.org/officeDocument/2006/relationships/image" Target="../media/image309.png"/><Relationship Id="rId132" Type="http://schemas.openxmlformats.org/officeDocument/2006/relationships/image" Target="../media/image330.png"/><Relationship Id="rId153" Type="http://schemas.openxmlformats.org/officeDocument/2006/relationships/image" Target="../media/image351.png"/><Relationship Id="rId15" Type="http://schemas.openxmlformats.org/officeDocument/2006/relationships/image" Target="../media/image213.png"/><Relationship Id="rId36" Type="http://schemas.openxmlformats.org/officeDocument/2006/relationships/image" Target="../media/image234.png"/><Relationship Id="rId57" Type="http://schemas.openxmlformats.org/officeDocument/2006/relationships/image" Target="../media/image255.png"/><Relationship Id="rId106" Type="http://schemas.openxmlformats.org/officeDocument/2006/relationships/image" Target="../media/image304.png"/><Relationship Id="rId127" Type="http://schemas.openxmlformats.org/officeDocument/2006/relationships/image" Target="../media/image325.png"/><Relationship Id="rId10" Type="http://schemas.openxmlformats.org/officeDocument/2006/relationships/image" Target="../media/image208.png"/><Relationship Id="rId31" Type="http://schemas.openxmlformats.org/officeDocument/2006/relationships/image" Target="../media/image229.png"/><Relationship Id="rId52" Type="http://schemas.openxmlformats.org/officeDocument/2006/relationships/image" Target="../media/image250.png"/><Relationship Id="rId73" Type="http://schemas.openxmlformats.org/officeDocument/2006/relationships/image" Target="../media/image271.png"/><Relationship Id="rId78" Type="http://schemas.openxmlformats.org/officeDocument/2006/relationships/image" Target="../media/image276.png"/><Relationship Id="rId94" Type="http://schemas.openxmlformats.org/officeDocument/2006/relationships/image" Target="../media/image292.png"/><Relationship Id="rId99" Type="http://schemas.openxmlformats.org/officeDocument/2006/relationships/image" Target="../media/image297.png"/><Relationship Id="rId101" Type="http://schemas.openxmlformats.org/officeDocument/2006/relationships/image" Target="../media/image299.png"/><Relationship Id="rId122" Type="http://schemas.openxmlformats.org/officeDocument/2006/relationships/image" Target="../media/image320.png"/><Relationship Id="rId143" Type="http://schemas.openxmlformats.org/officeDocument/2006/relationships/image" Target="../media/image341.png"/><Relationship Id="rId148" Type="http://schemas.openxmlformats.org/officeDocument/2006/relationships/image" Target="../media/image346.png"/><Relationship Id="rId4" Type="http://schemas.openxmlformats.org/officeDocument/2006/relationships/image" Target="../media/image203.png"/><Relationship Id="rId9" Type="http://schemas.openxmlformats.org/officeDocument/2006/relationships/image" Target="../media/image207.png"/><Relationship Id="rId26" Type="http://schemas.openxmlformats.org/officeDocument/2006/relationships/image" Target="../media/image224.png"/><Relationship Id="rId47" Type="http://schemas.openxmlformats.org/officeDocument/2006/relationships/image" Target="../media/image245.png"/><Relationship Id="rId68" Type="http://schemas.openxmlformats.org/officeDocument/2006/relationships/image" Target="../media/image266.png"/><Relationship Id="rId89" Type="http://schemas.openxmlformats.org/officeDocument/2006/relationships/image" Target="../media/image287.png"/><Relationship Id="rId112" Type="http://schemas.openxmlformats.org/officeDocument/2006/relationships/image" Target="../media/image310.png"/><Relationship Id="rId133" Type="http://schemas.openxmlformats.org/officeDocument/2006/relationships/image" Target="../media/image331.png"/><Relationship Id="rId154" Type="http://schemas.openxmlformats.org/officeDocument/2006/relationships/image" Target="../media/image352.png"/><Relationship Id="rId16" Type="http://schemas.openxmlformats.org/officeDocument/2006/relationships/image" Target="../media/image214.png"/><Relationship Id="rId37" Type="http://schemas.openxmlformats.org/officeDocument/2006/relationships/image" Target="../media/image235.png"/><Relationship Id="rId58" Type="http://schemas.openxmlformats.org/officeDocument/2006/relationships/image" Target="../media/image256.png"/><Relationship Id="rId79" Type="http://schemas.openxmlformats.org/officeDocument/2006/relationships/image" Target="../media/image277.png"/><Relationship Id="rId102" Type="http://schemas.openxmlformats.org/officeDocument/2006/relationships/image" Target="../media/image300.png"/><Relationship Id="rId123" Type="http://schemas.openxmlformats.org/officeDocument/2006/relationships/image" Target="../media/image321.png"/><Relationship Id="rId144" Type="http://schemas.openxmlformats.org/officeDocument/2006/relationships/image" Target="../media/image342.png"/><Relationship Id="rId90" Type="http://schemas.openxmlformats.org/officeDocument/2006/relationships/image" Target="../media/image288.png"/><Relationship Id="rId27" Type="http://schemas.openxmlformats.org/officeDocument/2006/relationships/image" Target="../media/image225.png"/><Relationship Id="rId48" Type="http://schemas.openxmlformats.org/officeDocument/2006/relationships/image" Target="../media/image246.png"/><Relationship Id="rId69" Type="http://schemas.openxmlformats.org/officeDocument/2006/relationships/image" Target="../media/image267.png"/><Relationship Id="rId113" Type="http://schemas.openxmlformats.org/officeDocument/2006/relationships/image" Target="../media/image311.png"/><Relationship Id="rId134" Type="http://schemas.openxmlformats.org/officeDocument/2006/relationships/image" Target="../media/image332.png"/></Relationships>
</file>

<file path=ppt/slides/_rels/slide38.xml.rels><?xml version="1.0" encoding="UTF-8" standalone="yes"?>
<Relationships xmlns="http://schemas.openxmlformats.org/package/2006/relationships"><Relationship Id="rId3" Type="http://schemas.openxmlformats.org/officeDocument/2006/relationships/image" Target="../media/image738.emf"/><Relationship Id="rId2" Type="http://schemas.openxmlformats.org/officeDocument/2006/relationships/notesSlide" Target="../notesSlides/notesSlide24.xml"/><Relationship Id="rId1" Type="http://schemas.openxmlformats.org/officeDocument/2006/relationships/slideLayout" Target="../slideLayouts/slideLayout48.xml"/><Relationship Id="rId5" Type="http://schemas.openxmlformats.org/officeDocument/2006/relationships/image" Target="../media/image740.emf"/><Relationship Id="rId4" Type="http://schemas.openxmlformats.org/officeDocument/2006/relationships/image" Target="../media/image739.emf"/></Relationships>
</file>

<file path=ppt/slides/_rels/slide39.xml.rels><?xml version="1.0" encoding="UTF-8" standalone="yes"?>
<Relationships xmlns="http://schemas.openxmlformats.org/package/2006/relationships"><Relationship Id="rId3" Type="http://schemas.openxmlformats.org/officeDocument/2006/relationships/image" Target="../media/image738.emf"/><Relationship Id="rId2" Type="http://schemas.openxmlformats.org/officeDocument/2006/relationships/notesSlide" Target="../notesSlides/notesSlide25.xml"/><Relationship Id="rId1" Type="http://schemas.openxmlformats.org/officeDocument/2006/relationships/slideLayout" Target="../slideLayouts/slideLayout48.xml"/><Relationship Id="rId4" Type="http://schemas.openxmlformats.org/officeDocument/2006/relationships/image" Target="../media/image739.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741.emf"/><Relationship Id="rId2" Type="http://schemas.openxmlformats.org/officeDocument/2006/relationships/notesSlide" Target="../notesSlides/notesSlide26.xml"/><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117" Type="http://schemas.openxmlformats.org/officeDocument/2006/relationships/image" Target="../media/image140.png"/><Relationship Id="rId21" Type="http://schemas.openxmlformats.org/officeDocument/2006/relationships/image" Target="../media/image44.png"/><Relationship Id="rId42" Type="http://schemas.openxmlformats.org/officeDocument/2006/relationships/image" Target="../media/image72.png"/><Relationship Id="rId63" Type="http://schemas.openxmlformats.org/officeDocument/2006/relationships/image" Target="../media/image64.png"/><Relationship Id="rId84" Type="http://schemas.openxmlformats.org/officeDocument/2006/relationships/image" Target="../media/image107.png"/><Relationship Id="rId138" Type="http://schemas.openxmlformats.org/officeDocument/2006/relationships/image" Target="../media/image161.png"/><Relationship Id="rId159" Type="http://schemas.openxmlformats.org/officeDocument/2006/relationships/image" Target="../media/image182.png"/><Relationship Id="rId170" Type="http://schemas.openxmlformats.org/officeDocument/2006/relationships/image" Target="../media/image193.png"/><Relationship Id="rId107" Type="http://schemas.openxmlformats.org/officeDocument/2006/relationships/image" Target="../media/image130.png"/><Relationship Id="rId11" Type="http://schemas.openxmlformats.org/officeDocument/2006/relationships/image" Target="../media/image34.png"/><Relationship Id="rId32" Type="http://schemas.openxmlformats.org/officeDocument/2006/relationships/image" Target="../media/image55.png"/><Relationship Id="rId53" Type="http://schemas.openxmlformats.org/officeDocument/2006/relationships/image" Target="../media/image87.png"/><Relationship Id="rId74" Type="http://schemas.openxmlformats.org/officeDocument/2006/relationships/image" Target="../media/image97.png"/><Relationship Id="rId128" Type="http://schemas.openxmlformats.org/officeDocument/2006/relationships/image" Target="../media/image151.png"/><Relationship Id="rId149" Type="http://schemas.openxmlformats.org/officeDocument/2006/relationships/image" Target="../media/image172.png"/><Relationship Id="rId5" Type="http://schemas.openxmlformats.org/officeDocument/2006/relationships/image" Target="../media/image28.png"/><Relationship Id="rId95" Type="http://schemas.openxmlformats.org/officeDocument/2006/relationships/image" Target="../media/image118.png"/><Relationship Id="rId160" Type="http://schemas.openxmlformats.org/officeDocument/2006/relationships/image" Target="../media/image183.png"/><Relationship Id="rId22" Type="http://schemas.openxmlformats.org/officeDocument/2006/relationships/image" Target="../media/image45.png"/><Relationship Id="rId43" Type="http://schemas.openxmlformats.org/officeDocument/2006/relationships/image" Target="../media/image73.png"/><Relationship Id="rId64" Type="http://schemas.openxmlformats.org/officeDocument/2006/relationships/image" Target="../media/image67.png"/><Relationship Id="rId118" Type="http://schemas.openxmlformats.org/officeDocument/2006/relationships/image" Target="../media/image141.png"/><Relationship Id="rId139" Type="http://schemas.openxmlformats.org/officeDocument/2006/relationships/image" Target="../media/image162.png"/><Relationship Id="rId85" Type="http://schemas.openxmlformats.org/officeDocument/2006/relationships/image" Target="../media/image108.png"/><Relationship Id="rId150" Type="http://schemas.openxmlformats.org/officeDocument/2006/relationships/image" Target="../media/image173.png"/><Relationship Id="rId171" Type="http://schemas.openxmlformats.org/officeDocument/2006/relationships/image" Target="../media/image194.png"/><Relationship Id="rId12" Type="http://schemas.openxmlformats.org/officeDocument/2006/relationships/image" Target="../media/image35.png"/><Relationship Id="rId33" Type="http://schemas.openxmlformats.org/officeDocument/2006/relationships/image" Target="../media/image56.png"/><Relationship Id="rId108" Type="http://schemas.openxmlformats.org/officeDocument/2006/relationships/image" Target="../media/image131.png"/><Relationship Id="rId129" Type="http://schemas.openxmlformats.org/officeDocument/2006/relationships/image" Target="../media/image152.png"/><Relationship Id="rId54" Type="http://schemas.openxmlformats.org/officeDocument/2006/relationships/image" Target="../media/image88.png"/><Relationship Id="rId75" Type="http://schemas.openxmlformats.org/officeDocument/2006/relationships/image" Target="../media/image98.png"/><Relationship Id="rId96" Type="http://schemas.openxmlformats.org/officeDocument/2006/relationships/image" Target="../media/image119.png"/><Relationship Id="rId140" Type="http://schemas.openxmlformats.org/officeDocument/2006/relationships/image" Target="../media/image163.png"/><Relationship Id="rId161" Type="http://schemas.openxmlformats.org/officeDocument/2006/relationships/image" Target="../media/image184.png"/><Relationship Id="rId6" Type="http://schemas.openxmlformats.org/officeDocument/2006/relationships/image" Target="../media/image29.png"/><Relationship Id="rId23" Type="http://schemas.openxmlformats.org/officeDocument/2006/relationships/image" Target="../media/image46.png"/><Relationship Id="rId28" Type="http://schemas.openxmlformats.org/officeDocument/2006/relationships/image" Target="../media/image51.png"/><Relationship Id="rId49" Type="http://schemas.openxmlformats.org/officeDocument/2006/relationships/image" Target="../media/image83.png"/><Relationship Id="rId114" Type="http://schemas.openxmlformats.org/officeDocument/2006/relationships/image" Target="../media/image137.png"/><Relationship Id="rId119" Type="http://schemas.openxmlformats.org/officeDocument/2006/relationships/image" Target="../media/image142.png"/><Relationship Id="rId44" Type="http://schemas.openxmlformats.org/officeDocument/2006/relationships/image" Target="../media/image74.png"/><Relationship Id="rId60" Type="http://schemas.openxmlformats.org/officeDocument/2006/relationships/image" Target="../media/image61.png"/><Relationship Id="rId65" Type="http://schemas.openxmlformats.org/officeDocument/2006/relationships/image" Target="../media/image69.png"/><Relationship Id="rId81" Type="http://schemas.openxmlformats.org/officeDocument/2006/relationships/image" Target="../media/image104.png"/><Relationship Id="rId86" Type="http://schemas.openxmlformats.org/officeDocument/2006/relationships/image" Target="../media/image109.png"/><Relationship Id="rId130" Type="http://schemas.openxmlformats.org/officeDocument/2006/relationships/image" Target="../media/image153.png"/><Relationship Id="rId135" Type="http://schemas.openxmlformats.org/officeDocument/2006/relationships/image" Target="../media/image158.png"/><Relationship Id="rId151" Type="http://schemas.openxmlformats.org/officeDocument/2006/relationships/image" Target="../media/image174.png"/><Relationship Id="rId156" Type="http://schemas.openxmlformats.org/officeDocument/2006/relationships/image" Target="../media/image179.png"/><Relationship Id="rId177" Type="http://schemas.openxmlformats.org/officeDocument/2006/relationships/image" Target="../media/image200.png"/><Relationship Id="rId172" Type="http://schemas.openxmlformats.org/officeDocument/2006/relationships/image" Target="../media/image195.png"/><Relationship Id="rId13" Type="http://schemas.openxmlformats.org/officeDocument/2006/relationships/image" Target="../media/image36.png"/><Relationship Id="rId18" Type="http://schemas.openxmlformats.org/officeDocument/2006/relationships/image" Target="../media/image41.png"/><Relationship Id="rId39" Type="http://schemas.openxmlformats.org/officeDocument/2006/relationships/image" Target="../media/image77.png"/><Relationship Id="rId109" Type="http://schemas.openxmlformats.org/officeDocument/2006/relationships/image" Target="../media/image132.png"/><Relationship Id="rId34" Type="http://schemas.openxmlformats.org/officeDocument/2006/relationships/image" Target="../media/image57.png"/><Relationship Id="rId50" Type="http://schemas.openxmlformats.org/officeDocument/2006/relationships/image" Target="../media/image84.png"/><Relationship Id="rId55" Type="http://schemas.openxmlformats.org/officeDocument/2006/relationships/image" Target="../media/image75.png"/><Relationship Id="rId76" Type="http://schemas.openxmlformats.org/officeDocument/2006/relationships/image" Target="../media/image99.png"/><Relationship Id="rId97" Type="http://schemas.openxmlformats.org/officeDocument/2006/relationships/image" Target="../media/image120.png"/><Relationship Id="rId104" Type="http://schemas.openxmlformats.org/officeDocument/2006/relationships/image" Target="../media/image127.png"/><Relationship Id="rId120" Type="http://schemas.openxmlformats.org/officeDocument/2006/relationships/image" Target="../media/image143.png"/><Relationship Id="rId125" Type="http://schemas.openxmlformats.org/officeDocument/2006/relationships/image" Target="../media/image148.png"/><Relationship Id="rId141" Type="http://schemas.openxmlformats.org/officeDocument/2006/relationships/image" Target="../media/image164.png"/><Relationship Id="rId146" Type="http://schemas.openxmlformats.org/officeDocument/2006/relationships/image" Target="../media/image169.png"/><Relationship Id="rId167" Type="http://schemas.openxmlformats.org/officeDocument/2006/relationships/image" Target="../media/image190.png"/><Relationship Id="rId7" Type="http://schemas.openxmlformats.org/officeDocument/2006/relationships/image" Target="../media/image30.png"/><Relationship Id="rId71" Type="http://schemas.openxmlformats.org/officeDocument/2006/relationships/image" Target="../media/image94.png"/><Relationship Id="rId92" Type="http://schemas.openxmlformats.org/officeDocument/2006/relationships/image" Target="../media/image115.png"/><Relationship Id="rId162" Type="http://schemas.openxmlformats.org/officeDocument/2006/relationships/image" Target="../media/image185.png"/><Relationship Id="rId2" Type="http://schemas.openxmlformats.org/officeDocument/2006/relationships/image" Target="../media/image25.png"/><Relationship Id="rId29" Type="http://schemas.openxmlformats.org/officeDocument/2006/relationships/image" Target="../media/image52.png"/><Relationship Id="rId24" Type="http://schemas.openxmlformats.org/officeDocument/2006/relationships/image" Target="../media/image47.png"/><Relationship Id="rId40" Type="http://schemas.openxmlformats.org/officeDocument/2006/relationships/image" Target="../media/image78.png"/><Relationship Id="rId45" Type="http://schemas.openxmlformats.org/officeDocument/2006/relationships/image" Target="../media/image79.png"/><Relationship Id="rId66" Type="http://schemas.openxmlformats.org/officeDocument/2006/relationships/image" Target="../media/image89.png"/><Relationship Id="rId87" Type="http://schemas.openxmlformats.org/officeDocument/2006/relationships/image" Target="../media/image110.png"/><Relationship Id="rId110" Type="http://schemas.openxmlformats.org/officeDocument/2006/relationships/image" Target="../media/image133.png"/><Relationship Id="rId115" Type="http://schemas.openxmlformats.org/officeDocument/2006/relationships/image" Target="../media/image138.png"/><Relationship Id="rId131" Type="http://schemas.openxmlformats.org/officeDocument/2006/relationships/image" Target="../media/image154.png"/><Relationship Id="rId136" Type="http://schemas.openxmlformats.org/officeDocument/2006/relationships/image" Target="../media/image159.png"/><Relationship Id="rId157" Type="http://schemas.openxmlformats.org/officeDocument/2006/relationships/image" Target="../media/image180.png"/><Relationship Id="rId61" Type="http://schemas.openxmlformats.org/officeDocument/2006/relationships/image" Target="../media/image62.png"/><Relationship Id="rId82" Type="http://schemas.openxmlformats.org/officeDocument/2006/relationships/image" Target="../media/image105.png"/><Relationship Id="rId152" Type="http://schemas.openxmlformats.org/officeDocument/2006/relationships/image" Target="../media/image175.png"/><Relationship Id="rId173" Type="http://schemas.openxmlformats.org/officeDocument/2006/relationships/image" Target="../media/image196.png"/><Relationship Id="rId19" Type="http://schemas.openxmlformats.org/officeDocument/2006/relationships/image" Target="../media/image42.png"/><Relationship Id="rId14" Type="http://schemas.openxmlformats.org/officeDocument/2006/relationships/image" Target="../media/image37.png"/><Relationship Id="rId30" Type="http://schemas.openxmlformats.org/officeDocument/2006/relationships/image" Target="../media/image53.png"/><Relationship Id="rId35" Type="http://schemas.openxmlformats.org/officeDocument/2006/relationships/image" Target="../media/image58.png"/><Relationship Id="rId56" Type="http://schemas.openxmlformats.org/officeDocument/2006/relationships/image" Target="../media/image65.png"/><Relationship Id="rId77" Type="http://schemas.openxmlformats.org/officeDocument/2006/relationships/image" Target="../media/image100.png"/><Relationship Id="rId100" Type="http://schemas.openxmlformats.org/officeDocument/2006/relationships/image" Target="../media/image123.png"/><Relationship Id="rId105" Type="http://schemas.openxmlformats.org/officeDocument/2006/relationships/image" Target="../media/image128.png"/><Relationship Id="rId126" Type="http://schemas.openxmlformats.org/officeDocument/2006/relationships/image" Target="../media/image149.png"/><Relationship Id="rId147" Type="http://schemas.openxmlformats.org/officeDocument/2006/relationships/image" Target="../media/image170.png"/><Relationship Id="rId168" Type="http://schemas.openxmlformats.org/officeDocument/2006/relationships/image" Target="../media/image191.png"/><Relationship Id="rId8" Type="http://schemas.openxmlformats.org/officeDocument/2006/relationships/image" Target="../media/image31.png"/><Relationship Id="rId51" Type="http://schemas.openxmlformats.org/officeDocument/2006/relationships/image" Target="../media/image85.png"/><Relationship Id="rId72" Type="http://schemas.openxmlformats.org/officeDocument/2006/relationships/image" Target="../media/image95.png"/><Relationship Id="rId93" Type="http://schemas.openxmlformats.org/officeDocument/2006/relationships/image" Target="../media/image116.png"/><Relationship Id="rId98" Type="http://schemas.openxmlformats.org/officeDocument/2006/relationships/image" Target="../media/image121.png"/><Relationship Id="rId121" Type="http://schemas.openxmlformats.org/officeDocument/2006/relationships/image" Target="../media/image144.png"/><Relationship Id="rId142" Type="http://schemas.openxmlformats.org/officeDocument/2006/relationships/image" Target="../media/image165.png"/><Relationship Id="rId163" Type="http://schemas.openxmlformats.org/officeDocument/2006/relationships/image" Target="../media/image186.png"/><Relationship Id="rId3" Type="http://schemas.openxmlformats.org/officeDocument/2006/relationships/image" Target="../media/image26.png"/><Relationship Id="rId25" Type="http://schemas.openxmlformats.org/officeDocument/2006/relationships/image" Target="../media/image48.png"/><Relationship Id="rId46" Type="http://schemas.openxmlformats.org/officeDocument/2006/relationships/image" Target="../media/image80.png"/><Relationship Id="rId67" Type="http://schemas.openxmlformats.org/officeDocument/2006/relationships/image" Target="../media/image90.png"/><Relationship Id="rId116" Type="http://schemas.openxmlformats.org/officeDocument/2006/relationships/image" Target="../media/image139.png"/><Relationship Id="rId137" Type="http://schemas.openxmlformats.org/officeDocument/2006/relationships/image" Target="../media/image160.png"/><Relationship Id="rId158" Type="http://schemas.openxmlformats.org/officeDocument/2006/relationships/image" Target="../media/image181.png"/><Relationship Id="rId20" Type="http://schemas.openxmlformats.org/officeDocument/2006/relationships/image" Target="../media/image43.png"/><Relationship Id="rId41" Type="http://schemas.openxmlformats.org/officeDocument/2006/relationships/image" Target="../media/image71.png"/><Relationship Id="rId62" Type="http://schemas.openxmlformats.org/officeDocument/2006/relationships/image" Target="../media/image63.png"/><Relationship Id="rId83" Type="http://schemas.openxmlformats.org/officeDocument/2006/relationships/image" Target="../media/image106.png"/><Relationship Id="rId88" Type="http://schemas.openxmlformats.org/officeDocument/2006/relationships/image" Target="../media/image111.png"/><Relationship Id="rId111" Type="http://schemas.openxmlformats.org/officeDocument/2006/relationships/image" Target="../media/image134.png"/><Relationship Id="rId132" Type="http://schemas.openxmlformats.org/officeDocument/2006/relationships/image" Target="../media/image155.png"/><Relationship Id="rId153" Type="http://schemas.openxmlformats.org/officeDocument/2006/relationships/image" Target="../media/image176.png"/><Relationship Id="rId174" Type="http://schemas.openxmlformats.org/officeDocument/2006/relationships/image" Target="../media/image197.png"/><Relationship Id="rId15" Type="http://schemas.openxmlformats.org/officeDocument/2006/relationships/image" Target="../media/image38.png"/><Relationship Id="rId36" Type="http://schemas.openxmlformats.org/officeDocument/2006/relationships/image" Target="../media/image59.png"/><Relationship Id="rId57" Type="http://schemas.openxmlformats.org/officeDocument/2006/relationships/image" Target="../media/image76.png"/><Relationship Id="rId106" Type="http://schemas.openxmlformats.org/officeDocument/2006/relationships/image" Target="../media/image129.png"/><Relationship Id="rId127" Type="http://schemas.openxmlformats.org/officeDocument/2006/relationships/image" Target="../media/image150.png"/><Relationship Id="rId10" Type="http://schemas.openxmlformats.org/officeDocument/2006/relationships/image" Target="../media/image33.png"/><Relationship Id="rId31" Type="http://schemas.openxmlformats.org/officeDocument/2006/relationships/image" Target="../media/image54.png"/><Relationship Id="rId52" Type="http://schemas.openxmlformats.org/officeDocument/2006/relationships/image" Target="../media/image86.png"/><Relationship Id="rId73" Type="http://schemas.openxmlformats.org/officeDocument/2006/relationships/image" Target="../media/image96.png"/><Relationship Id="rId78" Type="http://schemas.openxmlformats.org/officeDocument/2006/relationships/image" Target="../media/image101.png"/><Relationship Id="rId94" Type="http://schemas.openxmlformats.org/officeDocument/2006/relationships/image" Target="../media/image117.png"/><Relationship Id="rId99" Type="http://schemas.openxmlformats.org/officeDocument/2006/relationships/image" Target="../media/image122.png"/><Relationship Id="rId101" Type="http://schemas.openxmlformats.org/officeDocument/2006/relationships/image" Target="../media/image124.png"/><Relationship Id="rId122" Type="http://schemas.openxmlformats.org/officeDocument/2006/relationships/image" Target="../media/image145.png"/><Relationship Id="rId143" Type="http://schemas.openxmlformats.org/officeDocument/2006/relationships/image" Target="../media/image166.png"/><Relationship Id="rId148" Type="http://schemas.openxmlformats.org/officeDocument/2006/relationships/image" Target="../media/image171.png"/><Relationship Id="rId164" Type="http://schemas.openxmlformats.org/officeDocument/2006/relationships/image" Target="../media/image187.png"/><Relationship Id="rId169" Type="http://schemas.openxmlformats.org/officeDocument/2006/relationships/image" Target="../media/image192.png"/><Relationship Id="rId4" Type="http://schemas.openxmlformats.org/officeDocument/2006/relationships/image" Target="../media/image27.png"/><Relationship Id="rId9" Type="http://schemas.openxmlformats.org/officeDocument/2006/relationships/image" Target="../media/image32.png"/><Relationship Id="rId26" Type="http://schemas.openxmlformats.org/officeDocument/2006/relationships/image" Target="../media/image49.png"/><Relationship Id="rId47" Type="http://schemas.openxmlformats.org/officeDocument/2006/relationships/image" Target="../media/image81.png"/><Relationship Id="rId68" Type="http://schemas.openxmlformats.org/officeDocument/2006/relationships/image" Target="../media/image91.png"/><Relationship Id="rId89" Type="http://schemas.openxmlformats.org/officeDocument/2006/relationships/image" Target="../media/image112.png"/><Relationship Id="rId112" Type="http://schemas.openxmlformats.org/officeDocument/2006/relationships/image" Target="../media/image135.png"/><Relationship Id="rId133" Type="http://schemas.openxmlformats.org/officeDocument/2006/relationships/image" Target="../media/image156.png"/><Relationship Id="rId154" Type="http://schemas.openxmlformats.org/officeDocument/2006/relationships/image" Target="../media/image177.png"/><Relationship Id="rId175" Type="http://schemas.openxmlformats.org/officeDocument/2006/relationships/image" Target="../media/image198.png"/><Relationship Id="rId16" Type="http://schemas.openxmlformats.org/officeDocument/2006/relationships/image" Target="../media/image39.png"/><Relationship Id="rId37" Type="http://schemas.openxmlformats.org/officeDocument/2006/relationships/image" Target="../media/image70.png"/><Relationship Id="rId58" Type="http://schemas.openxmlformats.org/officeDocument/2006/relationships/image" Target="../media/image66.png"/><Relationship Id="rId79" Type="http://schemas.openxmlformats.org/officeDocument/2006/relationships/image" Target="../media/image102.png"/><Relationship Id="rId102" Type="http://schemas.openxmlformats.org/officeDocument/2006/relationships/image" Target="../media/image125.png"/><Relationship Id="rId123" Type="http://schemas.openxmlformats.org/officeDocument/2006/relationships/image" Target="../media/image146.png"/><Relationship Id="rId144" Type="http://schemas.openxmlformats.org/officeDocument/2006/relationships/image" Target="../media/image167.png"/><Relationship Id="rId90" Type="http://schemas.openxmlformats.org/officeDocument/2006/relationships/image" Target="../media/image113.png"/><Relationship Id="rId165" Type="http://schemas.openxmlformats.org/officeDocument/2006/relationships/image" Target="../media/image188.png"/><Relationship Id="rId27" Type="http://schemas.openxmlformats.org/officeDocument/2006/relationships/image" Target="../media/image50.png"/><Relationship Id="rId48" Type="http://schemas.openxmlformats.org/officeDocument/2006/relationships/image" Target="../media/image82.png"/><Relationship Id="rId69" Type="http://schemas.openxmlformats.org/officeDocument/2006/relationships/image" Target="../media/image92.png"/><Relationship Id="rId113" Type="http://schemas.openxmlformats.org/officeDocument/2006/relationships/image" Target="../media/image136.png"/><Relationship Id="rId134" Type="http://schemas.openxmlformats.org/officeDocument/2006/relationships/image" Target="../media/image157.png"/><Relationship Id="rId80" Type="http://schemas.openxmlformats.org/officeDocument/2006/relationships/image" Target="../media/image103.png"/><Relationship Id="rId155" Type="http://schemas.openxmlformats.org/officeDocument/2006/relationships/image" Target="../media/image178.png"/><Relationship Id="rId176" Type="http://schemas.openxmlformats.org/officeDocument/2006/relationships/image" Target="../media/image199.png"/><Relationship Id="rId17" Type="http://schemas.openxmlformats.org/officeDocument/2006/relationships/image" Target="../media/image40.png"/><Relationship Id="rId38" Type="http://schemas.openxmlformats.org/officeDocument/2006/relationships/image" Target="../media/image68.png"/><Relationship Id="rId59" Type="http://schemas.openxmlformats.org/officeDocument/2006/relationships/image" Target="../media/image60.png"/><Relationship Id="rId103" Type="http://schemas.openxmlformats.org/officeDocument/2006/relationships/image" Target="../media/image126.png"/><Relationship Id="rId124" Type="http://schemas.openxmlformats.org/officeDocument/2006/relationships/image" Target="../media/image147.png"/><Relationship Id="rId70" Type="http://schemas.openxmlformats.org/officeDocument/2006/relationships/image" Target="../media/image93.png"/><Relationship Id="rId91" Type="http://schemas.openxmlformats.org/officeDocument/2006/relationships/image" Target="../media/image114.png"/><Relationship Id="rId145" Type="http://schemas.openxmlformats.org/officeDocument/2006/relationships/image" Target="../media/image168.png"/><Relationship Id="rId166" Type="http://schemas.openxmlformats.org/officeDocument/2006/relationships/image" Target="../media/image189.png"/><Relationship Id="rId1" Type="http://schemas.openxmlformats.org/officeDocument/2006/relationships/slideLayout" Target="../slideLayouts/slideLayout68.xml"/></Relationships>
</file>

<file path=ppt/slides/_rels/slide43.xml.rels><?xml version="1.0" encoding="UTF-8" standalone="yes"?>
<Relationships xmlns="http://schemas.openxmlformats.org/package/2006/relationships"><Relationship Id="rId117" Type="http://schemas.openxmlformats.org/officeDocument/2006/relationships/image" Target="../media/image852.png"/><Relationship Id="rId21" Type="http://schemas.openxmlformats.org/officeDocument/2006/relationships/image" Target="../media/image761.png"/><Relationship Id="rId42" Type="http://schemas.openxmlformats.org/officeDocument/2006/relationships/image" Target="../media/image782.png"/><Relationship Id="rId63" Type="http://schemas.openxmlformats.org/officeDocument/2006/relationships/image" Target="../media/image802.png"/><Relationship Id="rId84" Type="http://schemas.openxmlformats.org/officeDocument/2006/relationships/image" Target="../media/image821.png"/><Relationship Id="rId138" Type="http://schemas.openxmlformats.org/officeDocument/2006/relationships/image" Target="../media/image873.png"/><Relationship Id="rId159" Type="http://schemas.openxmlformats.org/officeDocument/2006/relationships/image" Target="../media/image894.png"/><Relationship Id="rId170" Type="http://schemas.openxmlformats.org/officeDocument/2006/relationships/image" Target="../media/image905.png"/><Relationship Id="rId191" Type="http://schemas.openxmlformats.org/officeDocument/2006/relationships/image" Target="../media/image926.png"/><Relationship Id="rId205" Type="http://schemas.openxmlformats.org/officeDocument/2006/relationships/image" Target="../media/image940.png"/><Relationship Id="rId226" Type="http://schemas.openxmlformats.org/officeDocument/2006/relationships/image" Target="../media/image961.png"/><Relationship Id="rId107" Type="http://schemas.openxmlformats.org/officeDocument/2006/relationships/image" Target="../media/image842.png"/><Relationship Id="rId11" Type="http://schemas.openxmlformats.org/officeDocument/2006/relationships/image" Target="../media/image751.png"/><Relationship Id="rId32" Type="http://schemas.openxmlformats.org/officeDocument/2006/relationships/image" Target="../media/image772.png"/><Relationship Id="rId53" Type="http://schemas.openxmlformats.org/officeDocument/2006/relationships/image" Target="../media/image793.png"/><Relationship Id="rId74" Type="http://schemas.openxmlformats.org/officeDocument/2006/relationships/image" Target="../media/image813.png"/><Relationship Id="rId128" Type="http://schemas.openxmlformats.org/officeDocument/2006/relationships/image" Target="../media/image863.png"/><Relationship Id="rId149" Type="http://schemas.openxmlformats.org/officeDocument/2006/relationships/image" Target="../media/image884.png"/><Relationship Id="rId5" Type="http://schemas.openxmlformats.org/officeDocument/2006/relationships/image" Target="../media/image745.png"/><Relationship Id="rId95" Type="http://schemas.openxmlformats.org/officeDocument/2006/relationships/image" Target="../media/image831.png"/><Relationship Id="rId160" Type="http://schemas.openxmlformats.org/officeDocument/2006/relationships/image" Target="../media/image895.png"/><Relationship Id="rId181" Type="http://schemas.openxmlformats.org/officeDocument/2006/relationships/image" Target="../media/image916.png"/><Relationship Id="rId216" Type="http://schemas.openxmlformats.org/officeDocument/2006/relationships/image" Target="../media/image951.png"/><Relationship Id="rId22" Type="http://schemas.openxmlformats.org/officeDocument/2006/relationships/image" Target="../media/image762.png"/><Relationship Id="rId43" Type="http://schemas.openxmlformats.org/officeDocument/2006/relationships/image" Target="../media/image783.png"/><Relationship Id="rId64" Type="http://schemas.openxmlformats.org/officeDocument/2006/relationships/image" Target="../media/image803.png"/><Relationship Id="rId118" Type="http://schemas.openxmlformats.org/officeDocument/2006/relationships/image" Target="../media/image853.png"/><Relationship Id="rId139" Type="http://schemas.openxmlformats.org/officeDocument/2006/relationships/image" Target="../media/image874.png"/><Relationship Id="rId85" Type="http://schemas.openxmlformats.org/officeDocument/2006/relationships/image" Target="../media/image822.png"/><Relationship Id="rId150" Type="http://schemas.openxmlformats.org/officeDocument/2006/relationships/image" Target="../media/image885.png"/><Relationship Id="rId171" Type="http://schemas.openxmlformats.org/officeDocument/2006/relationships/image" Target="../media/image906.png"/><Relationship Id="rId192" Type="http://schemas.openxmlformats.org/officeDocument/2006/relationships/image" Target="../media/image927.png"/><Relationship Id="rId206" Type="http://schemas.openxmlformats.org/officeDocument/2006/relationships/image" Target="../media/image941.png"/><Relationship Id="rId227" Type="http://schemas.openxmlformats.org/officeDocument/2006/relationships/image" Target="../media/image962.png"/><Relationship Id="rId12" Type="http://schemas.openxmlformats.org/officeDocument/2006/relationships/image" Target="../media/image752.png"/><Relationship Id="rId33" Type="http://schemas.openxmlformats.org/officeDocument/2006/relationships/image" Target="../media/image773.png"/><Relationship Id="rId108" Type="http://schemas.openxmlformats.org/officeDocument/2006/relationships/image" Target="../media/image843.png"/><Relationship Id="rId129" Type="http://schemas.openxmlformats.org/officeDocument/2006/relationships/image" Target="../media/image864.png"/><Relationship Id="rId54" Type="http://schemas.openxmlformats.org/officeDocument/2006/relationships/image" Target="../media/image794.png"/><Relationship Id="rId75" Type="http://schemas.openxmlformats.org/officeDocument/2006/relationships/image" Target="../media/image814.png"/><Relationship Id="rId96" Type="http://schemas.openxmlformats.org/officeDocument/2006/relationships/image" Target="../media/image832.png"/><Relationship Id="rId140" Type="http://schemas.openxmlformats.org/officeDocument/2006/relationships/image" Target="../media/image875.png"/><Relationship Id="rId161" Type="http://schemas.openxmlformats.org/officeDocument/2006/relationships/image" Target="../media/image896.png"/><Relationship Id="rId182" Type="http://schemas.openxmlformats.org/officeDocument/2006/relationships/image" Target="../media/image917.png"/><Relationship Id="rId217" Type="http://schemas.openxmlformats.org/officeDocument/2006/relationships/image" Target="../media/image952.png"/><Relationship Id="rId6" Type="http://schemas.openxmlformats.org/officeDocument/2006/relationships/image" Target="../media/image746.png"/><Relationship Id="rId23" Type="http://schemas.openxmlformats.org/officeDocument/2006/relationships/image" Target="../media/image763.png"/><Relationship Id="rId119" Type="http://schemas.openxmlformats.org/officeDocument/2006/relationships/image" Target="../media/image854.png"/><Relationship Id="rId44" Type="http://schemas.openxmlformats.org/officeDocument/2006/relationships/image" Target="../media/image784.png"/><Relationship Id="rId65" Type="http://schemas.openxmlformats.org/officeDocument/2006/relationships/image" Target="../media/image804.png"/><Relationship Id="rId86" Type="http://schemas.openxmlformats.org/officeDocument/2006/relationships/image" Target="../media/image823.png"/><Relationship Id="rId130" Type="http://schemas.openxmlformats.org/officeDocument/2006/relationships/image" Target="../media/image865.png"/><Relationship Id="rId151" Type="http://schemas.openxmlformats.org/officeDocument/2006/relationships/image" Target="../media/image886.png"/><Relationship Id="rId172" Type="http://schemas.openxmlformats.org/officeDocument/2006/relationships/image" Target="../media/image907.png"/><Relationship Id="rId193" Type="http://schemas.openxmlformats.org/officeDocument/2006/relationships/image" Target="../media/image928.png"/><Relationship Id="rId207" Type="http://schemas.openxmlformats.org/officeDocument/2006/relationships/image" Target="../media/image942.png"/><Relationship Id="rId228" Type="http://schemas.openxmlformats.org/officeDocument/2006/relationships/image" Target="../media/image963.png"/><Relationship Id="rId13" Type="http://schemas.openxmlformats.org/officeDocument/2006/relationships/image" Target="../media/image753.png"/><Relationship Id="rId109" Type="http://schemas.openxmlformats.org/officeDocument/2006/relationships/image" Target="../media/image844.png"/><Relationship Id="rId34" Type="http://schemas.openxmlformats.org/officeDocument/2006/relationships/image" Target="../media/image774.png"/><Relationship Id="rId55" Type="http://schemas.openxmlformats.org/officeDocument/2006/relationships/image" Target="../media/image795.png"/><Relationship Id="rId76" Type="http://schemas.openxmlformats.org/officeDocument/2006/relationships/image" Target="../media/image815.png"/><Relationship Id="rId97" Type="http://schemas.openxmlformats.org/officeDocument/2006/relationships/image" Target="../media/image833.png"/><Relationship Id="rId120" Type="http://schemas.openxmlformats.org/officeDocument/2006/relationships/image" Target="../media/image855.png"/><Relationship Id="rId141" Type="http://schemas.openxmlformats.org/officeDocument/2006/relationships/image" Target="../media/image876.png"/><Relationship Id="rId7" Type="http://schemas.openxmlformats.org/officeDocument/2006/relationships/image" Target="../media/image747.png"/><Relationship Id="rId162" Type="http://schemas.openxmlformats.org/officeDocument/2006/relationships/image" Target="../media/image897.png"/><Relationship Id="rId183" Type="http://schemas.openxmlformats.org/officeDocument/2006/relationships/image" Target="../media/image918.png"/><Relationship Id="rId218" Type="http://schemas.openxmlformats.org/officeDocument/2006/relationships/image" Target="../media/image953.png"/><Relationship Id="rId24" Type="http://schemas.openxmlformats.org/officeDocument/2006/relationships/image" Target="../media/image764.png"/><Relationship Id="rId45" Type="http://schemas.openxmlformats.org/officeDocument/2006/relationships/image" Target="../media/image785.png"/><Relationship Id="rId66" Type="http://schemas.openxmlformats.org/officeDocument/2006/relationships/image" Target="../media/image805.png"/><Relationship Id="rId87" Type="http://schemas.openxmlformats.org/officeDocument/2006/relationships/image" Target="../media/image133.png"/><Relationship Id="rId110" Type="http://schemas.openxmlformats.org/officeDocument/2006/relationships/image" Target="../media/image845.png"/><Relationship Id="rId131" Type="http://schemas.openxmlformats.org/officeDocument/2006/relationships/image" Target="../media/image866.png"/><Relationship Id="rId152" Type="http://schemas.openxmlformats.org/officeDocument/2006/relationships/image" Target="../media/image887.png"/><Relationship Id="rId173" Type="http://schemas.openxmlformats.org/officeDocument/2006/relationships/image" Target="../media/image908.png"/><Relationship Id="rId194" Type="http://schemas.openxmlformats.org/officeDocument/2006/relationships/image" Target="../media/image929.png"/><Relationship Id="rId208" Type="http://schemas.openxmlformats.org/officeDocument/2006/relationships/image" Target="../media/image943.png"/><Relationship Id="rId229" Type="http://schemas.openxmlformats.org/officeDocument/2006/relationships/image" Target="../media/image964.png"/><Relationship Id="rId14" Type="http://schemas.openxmlformats.org/officeDocument/2006/relationships/image" Target="../media/image754.png"/><Relationship Id="rId35" Type="http://schemas.openxmlformats.org/officeDocument/2006/relationships/image" Target="../media/image775.png"/><Relationship Id="rId56" Type="http://schemas.openxmlformats.org/officeDocument/2006/relationships/image" Target="../media/image190.png"/><Relationship Id="rId77" Type="http://schemas.openxmlformats.org/officeDocument/2006/relationships/image" Target="../media/image816.png"/><Relationship Id="rId100" Type="http://schemas.openxmlformats.org/officeDocument/2006/relationships/image" Target="../media/image217.png"/><Relationship Id="rId8" Type="http://schemas.openxmlformats.org/officeDocument/2006/relationships/image" Target="../media/image748.png"/><Relationship Id="rId98" Type="http://schemas.openxmlformats.org/officeDocument/2006/relationships/image" Target="../media/image834.png"/><Relationship Id="rId121" Type="http://schemas.openxmlformats.org/officeDocument/2006/relationships/image" Target="../media/image856.png"/><Relationship Id="rId142" Type="http://schemas.openxmlformats.org/officeDocument/2006/relationships/image" Target="../media/image877.png"/><Relationship Id="rId163" Type="http://schemas.openxmlformats.org/officeDocument/2006/relationships/image" Target="../media/image898.png"/><Relationship Id="rId184" Type="http://schemas.openxmlformats.org/officeDocument/2006/relationships/image" Target="../media/image919.png"/><Relationship Id="rId219" Type="http://schemas.openxmlformats.org/officeDocument/2006/relationships/image" Target="../media/image954.png"/><Relationship Id="rId230" Type="http://schemas.openxmlformats.org/officeDocument/2006/relationships/image" Target="../media/image965.png"/><Relationship Id="rId25" Type="http://schemas.openxmlformats.org/officeDocument/2006/relationships/image" Target="../media/image765.png"/><Relationship Id="rId46" Type="http://schemas.openxmlformats.org/officeDocument/2006/relationships/image" Target="../media/image786.png"/><Relationship Id="rId67" Type="http://schemas.openxmlformats.org/officeDocument/2006/relationships/image" Target="../media/image806.png"/><Relationship Id="rId20" Type="http://schemas.openxmlformats.org/officeDocument/2006/relationships/image" Target="../media/image760.png"/><Relationship Id="rId41" Type="http://schemas.openxmlformats.org/officeDocument/2006/relationships/image" Target="../media/image781.png"/><Relationship Id="rId62" Type="http://schemas.openxmlformats.org/officeDocument/2006/relationships/image" Target="../media/image801.png"/><Relationship Id="rId83" Type="http://schemas.openxmlformats.org/officeDocument/2006/relationships/image" Target="../media/image820.png"/><Relationship Id="rId88" Type="http://schemas.openxmlformats.org/officeDocument/2006/relationships/image" Target="../media/image824.png"/><Relationship Id="rId111" Type="http://schemas.openxmlformats.org/officeDocument/2006/relationships/image" Target="../media/image846.png"/><Relationship Id="rId132" Type="http://schemas.openxmlformats.org/officeDocument/2006/relationships/image" Target="../media/image867.png"/><Relationship Id="rId153" Type="http://schemas.openxmlformats.org/officeDocument/2006/relationships/image" Target="../media/image888.png"/><Relationship Id="rId174" Type="http://schemas.openxmlformats.org/officeDocument/2006/relationships/image" Target="../media/image909.png"/><Relationship Id="rId179" Type="http://schemas.openxmlformats.org/officeDocument/2006/relationships/image" Target="../media/image914.png"/><Relationship Id="rId195" Type="http://schemas.openxmlformats.org/officeDocument/2006/relationships/image" Target="../media/image930.png"/><Relationship Id="rId209" Type="http://schemas.openxmlformats.org/officeDocument/2006/relationships/image" Target="../media/image944.png"/><Relationship Id="rId190" Type="http://schemas.openxmlformats.org/officeDocument/2006/relationships/image" Target="../media/image925.png"/><Relationship Id="rId204" Type="http://schemas.openxmlformats.org/officeDocument/2006/relationships/image" Target="../media/image939.png"/><Relationship Id="rId220" Type="http://schemas.openxmlformats.org/officeDocument/2006/relationships/image" Target="../media/image955.png"/><Relationship Id="rId225" Type="http://schemas.openxmlformats.org/officeDocument/2006/relationships/image" Target="../media/image960.png"/><Relationship Id="rId15" Type="http://schemas.openxmlformats.org/officeDocument/2006/relationships/image" Target="../media/image755.png"/><Relationship Id="rId36" Type="http://schemas.openxmlformats.org/officeDocument/2006/relationships/image" Target="../media/image776.png"/><Relationship Id="rId57" Type="http://schemas.openxmlformats.org/officeDocument/2006/relationships/image" Target="../media/image796.png"/><Relationship Id="rId106" Type="http://schemas.openxmlformats.org/officeDocument/2006/relationships/image" Target="../media/image841.png"/><Relationship Id="rId127" Type="http://schemas.openxmlformats.org/officeDocument/2006/relationships/image" Target="../media/image862.png"/><Relationship Id="rId10" Type="http://schemas.openxmlformats.org/officeDocument/2006/relationships/image" Target="../media/image750.png"/><Relationship Id="rId31" Type="http://schemas.openxmlformats.org/officeDocument/2006/relationships/image" Target="../media/image771.png"/><Relationship Id="rId52" Type="http://schemas.openxmlformats.org/officeDocument/2006/relationships/image" Target="../media/image792.png"/><Relationship Id="rId73" Type="http://schemas.openxmlformats.org/officeDocument/2006/relationships/image" Target="../media/image812.png"/><Relationship Id="rId78" Type="http://schemas.openxmlformats.org/officeDocument/2006/relationships/image" Target="../media/image395.png"/><Relationship Id="rId94" Type="http://schemas.openxmlformats.org/officeDocument/2006/relationships/image" Target="../media/image830.png"/><Relationship Id="rId99" Type="http://schemas.openxmlformats.org/officeDocument/2006/relationships/image" Target="../media/image835.png"/><Relationship Id="rId101" Type="http://schemas.openxmlformats.org/officeDocument/2006/relationships/image" Target="../media/image836.png"/><Relationship Id="rId122" Type="http://schemas.openxmlformats.org/officeDocument/2006/relationships/image" Target="../media/image857.png"/><Relationship Id="rId143" Type="http://schemas.openxmlformats.org/officeDocument/2006/relationships/image" Target="../media/image878.png"/><Relationship Id="rId148" Type="http://schemas.openxmlformats.org/officeDocument/2006/relationships/image" Target="../media/image883.png"/><Relationship Id="rId164" Type="http://schemas.openxmlformats.org/officeDocument/2006/relationships/image" Target="../media/image899.png"/><Relationship Id="rId169" Type="http://schemas.openxmlformats.org/officeDocument/2006/relationships/image" Target="../media/image904.png"/><Relationship Id="rId185" Type="http://schemas.openxmlformats.org/officeDocument/2006/relationships/image" Target="../media/image920.png"/><Relationship Id="rId4" Type="http://schemas.openxmlformats.org/officeDocument/2006/relationships/image" Target="../media/image744.png"/><Relationship Id="rId9" Type="http://schemas.openxmlformats.org/officeDocument/2006/relationships/image" Target="../media/image749.png"/><Relationship Id="rId180" Type="http://schemas.openxmlformats.org/officeDocument/2006/relationships/image" Target="../media/image915.png"/><Relationship Id="rId210" Type="http://schemas.openxmlformats.org/officeDocument/2006/relationships/image" Target="../media/image945.png"/><Relationship Id="rId215" Type="http://schemas.openxmlformats.org/officeDocument/2006/relationships/image" Target="../media/image950.png"/><Relationship Id="rId236" Type="http://schemas.openxmlformats.org/officeDocument/2006/relationships/image" Target="../media/image971.png"/><Relationship Id="rId26" Type="http://schemas.openxmlformats.org/officeDocument/2006/relationships/image" Target="../media/image766.png"/><Relationship Id="rId231" Type="http://schemas.openxmlformats.org/officeDocument/2006/relationships/image" Target="../media/image966.png"/><Relationship Id="rId47" Type="http://schemas.openxmlformats.org/officeDocument/2006/relationships/image" Target="../media/image787.png"/><Relationship Id="rId68" Type="http://schemas.openxmlformats.org/officeDocument/2006/relationships/image" Target="../media/image807.png"/><Relationship Id="rId89" Type="http://schemas.openxmlformats.org/officeDocument/2006/relationships/image" Target="../media/image825.png"/><Relationship Id="rId112" Type="http://schemas.openxmlformats.org/officeDocument/2006/relationships/image" Target="../media/image847.png"/><Relationship Id="rId133" Type="http://schemas.openxmlformats.org/officeDocument/2006/relationships/image" Target="../media/image868.png"/><Relationship Id="rId154" Type="http://schemas.openxmlformats.org/officeDocument/2006/relationships/image" Target="../media/image889.png"/><Relationship Id="rId175" Type="http://schemas.openxmlformats.org/officeDocument/2006/relationships/image" Target="../media/image910.png"/><Relationship Id="rId196" Type="http://schemas.openxmlformats.org/officeDocument/2006/relationships/image" Target="../media/image931.png"/><Relationship Id="rId200" Type="http://schemas.openxmlformats.org/officeDocument/2006/relationships/image" Target="../media/image935.png"/><Relationship Id="rId16" Type="http://schemas.openxmlformats.org/officeDocument/2006/relationships/image" Target="../media/image756.png"/><Relationship Id="rId221" Type="http://schemas.openxmlformats.org/officeDocument/2006/relationships/image" Target="../media/image956.png"/><Relationship Id="rId37" Type="http://schemas.openxmlformats.org/officeDocument/2006/relationships/image" Target="../media/image777.png"/><Relationship Id="rId58" Type="http://schemas.openxmlformats.org/officeDocument/2006/relationships/image" Target="../media/image797.png"/><Relationship Id="rId79" Type="http://schemas.openxmlformats.org/officeDocument/2006/relationships/image" Target="../media/image66.png"/><Relationship Id="rId102" Type="http://schemas.openxmlformats.org/officeDocument/2006/relationships/image" Target="../media/image837.png"/><Relationship Id="rId123" Type="http://schemas.openxmlformats.org/officeDocument/2006/relationships/image" Target="../media/image858.png"/><Relationship Id="rId144" Type="http://schemas.openxmlformats.org/officeDocument/2006/relationships/image" Target="../media/image879.png"/><Relationship Id="rId90" Type="http://schemas.openxmlformats.org/officeDocument/2006/relationships/image" Target="../media/image826.png"/><Relationship Id="rId165" Type="http://schemas.openxmlformats.org/officeDocument/2006/relationships/image" Target="../media/image900.png"/><Relationship Id="rId186" Type="http://schemas.openxmlformats.org/officeDocument/2006/relationships/image" Target="../media/image921.png"/><Relationship Id="rId211" Type="http://schemas.openxmlformats.org/officeDocument/2006/relationships/image" Target="../media/image946.png"/><Relationship Id="rId232" Type="http://schemas.openxmlformats.org/officeDocument/2006/relationships/image" Target="../media/image967.png"/><Relationship Id="rId27" Type="http://schemas.openxmlformats.org/officeDocument/2006/relationships/image" Target="../media/image767.png"/><Relationship Id="rId48" Type="http://schemas.openxmlformats.org/officeDocument/2006/relationships/image" Target="../media/image788.png"/><Relationship Id="rId69" Type="http://schemas.openxmlformats.org/officeDocument/2006/relationships/image" Target="../media/image808.png"/><Relationship Id="rId113" Type="http://schemas.openxmlformats.org/officeDocument/2006/relationships/image" Target="../media/image848.png"/><Relationship Id="rId134" Type="http://schemas.openxmlformats.org/officeDocument/2006/relationships/image" Target="../media/image869.png"/><Relationship Id="rId80" Type="http://schemas.openxmlformats.org/officeDocument/2006/relationships/image" Target="../media/image817.png"/><Relationship Id="rId155" Type="http://schemas.openxmlformats.org/officeDocument/2006/relationships/image" Target="../media/image890.png"/><Relationship Id="rId176" Type="http://schemas.openxmlformats.org/officeDocument/2006/relationships/image" Target="../media/image911.png"/><Relationship Id="rId197" Type="http://schemas.openxmlformats.org/officeDocument/2006/relationships/image" Target="../media/image932.png"/><Relationship Id="rId201" Type="http://schemas.openxmlformats.org/officeDocument/2006/relationships/image" Target="../media/image936.png"/><Relationship Id="rId222" Type="http://schemas.openxmlformats.org/officeDocument/2006/relationships/image" Target="../media/image957.png"/><Relationship Id="rId17" Type="http://schemas.openxmlformats.org/officeDocument/2006/relationships/image" Target="../media/image757.png"/><Relationship Id="rId38" Type="http://schemas.openxmlformats.org/officeDocument/2006/relationships/image" Target="../media/image778.png"/><Relationship Id="rId59" Type="http://schemas.openxmlformats.org/officeDocument/2006/relationships/image" Target="../media/image798.png"/><Relationship Id="rId103" Type="http://schemas.openxmlformats.org/officeDocument/2006/relationships/image" Target="../media/image838.png"/><Relationship Id="rId124" Type="http://schemas.openxmlformats.org/officeDocument/2006/relationships/image" Target="../media/image859.png"/><Relationship Id="rId70" Type="http://schemas.openxmlformats.org/officeDocument/2006/relationships/image" Target="../media/image809.png"/><Relationship Id="rId91" Type="http://schemas.openxmlformats.org/officeDocument/2006/relationships/image" Target="../media/image827.png"/><Relationship Id="rId145" Type="http://schemas.openxmlformats.org/officeDocument/2006/relationships/image" Target="../media/image880.png"/><Relationship Id="rId166" Type="http://schemas.openxmlformats.org/officeDocument/2006/relationships/image" Target="../media/image901.png"/><Relationship Id="rId187" Type="http://schemas.openxmlformats.org/officeDocument/2006/relationships/image" Target="../media/image922.png"/><Relationship Id="rId1" Type="http://schemas.openxmlformats.org/officeDocument/2006/relationships/slideLayout" Target="../slideLayouts/slideLayout68.xml"/><Relationship Id="rId212" Type="http://schemas.openxmlformats.org/officeDocument/2006/relationships/image" Target="../media/image947.png"/><Relationship Id="rId233" Type="http://schemas.openxmlformats.org/officeDocument/2006/relationships/image" Target="../media/image968.png"/><Relationship Id="rId28" Type="http://schemas.openxmlformats.org/officeDocument/2006/relationships/image" Target="../media/image768.png"/><Relationship Id="rId49" Type="http://schemas.openxmlformats.org/officeDocument/2006/relationships/image" Target="../media/image789.png"/><Relationship Id="rId114" Type="http://schemas.openxmlformats.org/officeDocument/2006/relationships/image" Target="../media/image849.png"/><Relationship Id="rId60" Type="http://schemas.openxmlformats.org/officeDocument/2006/relationships/image" Target="../media/image799.png"/><Relationship Id="rId81" Type="http://schemas.openxmlformats.org/officeDocument/2006/relationships/image" Target="../media/image818.png"/><Relationship Id="rId135" Type="http://schemas.openxmlformats.org/officeDocument/2006/relationships/image" Target="../media/image870.png"/><Relationship Id="rId156" Type="http://schemas.openxmlformats.org/officeDocument/2006/relationships/image" Target="../media/image891.png"/><Relationship Id="rId177" Type="http://schemas.openxmlformats.org/officeDocument/2006/relationships/image" Target="../media/image912.png"/><Relationship Id="rId198" Type="http://schemas.openxmlformats.org/officeDocument/2006/relationships/image" Target="../media/image933.png"/><Relationship Id="rId202" Type="http://schemas.openxmlformats.org/officeDocument/2006/relationships/image" Target="../media/image937.png"/><Relationship Id="rId223" Type="http://schemas.openxmlformats.org/officeDocument/2006/relationships/image" Target="../media/image958.png"/><Relationship Id="rId18" Type="http://schemas.openxmlformats.org/officeDocument/2006/relationships/image" Target="../media/image758.png"/><Relationship Id="rId39" Type="http://schemas.openxmlformats.org/officeDocument/2006/relationships/image" Target="../media/image779.png"/><Relationship Id="rId50" Type="http://schemas.openxmlformats.org/officeDocument/2006/relationships/image" Target="../media/image790.png"/><Relationship Id="rId104" Type="http://schemas.openxmlformats.org/officeDocument/2006/relationships/image" Target="../media/image839.png"/><Relationship Id="rId125" Type="http://schemas.openxmlformats.org/officeDocument/2006/relationships/image" Target="../media/image860.png"/><Relationship Id="rId146" Type="http://schemas.openxmlformats.org/officeDocument/2006/relationships/image" Target="../media/image881.png"/><Relationship Id="rId167" Type="http://schemas.openxmlformats.org/officeDocument/2006/relationships/image" Target="../media/image902.png"/><Relationship Id="rId188" Type="http://schemas.openxmlformats.org/officeDocument/2006/relationships/image" Target="../media/image923.png"/><Relationship Id="rId71" Type="http://schemas.openxmlformats.org/officeDocument/2006/relationships/image" Target="../media/image810.png"/><Relationship Id="rId92" Type="http://schemas.openxmlformats.org/officeDocument/2006/relationships/image" Target="../media/image828.png"/><Relationship Id="rId213" Type="http://schemas.openxmlformats.org/officeDocument/2006/relationships/image" Target="../media/image948.png"/><Relationship Id="rId234" Type="http://schemas.openxmlformats.org/officeDocument/2006/relationships/image" Target="../media/image969.png"/><Relationship Id="rId2" Type="http://schemas.openxmlformats.org/officeDocument/2006/relationships/image" Target="../media/image742.png"/><Relationship Id="rId29" Type="http://schemas.openxmlformats.org/officeDocument/2006/relationships/image" Target="../media/image769.png"/><Relationship Id="rId40" Type="http://schemas.openxmlformats.org/officeDocument/2006/relationships/image" Target="../media/image780.png"/><Relationship Id="rId115" Type="http://schemas.openxmlformats.org/officeDocument/2006/relationships/image" Target="../media/image850.png"/><Relationship Id="rId136" Type="http://schemas.openxmlformats.org/officeDocument/2006/relationships/image" Target="../media/image871.png"/><Relationship Id="rId157" Type="http://schemas.openxmlformats.org/officeDocument/2006/relationships/image" Target="../media/image892.png"/><Relationship Id="rId178" Type="http://schemas.openxmlformats.org/officeDocument/2006/relationships/image" Target="../media/image913.png"/><Relationship Id="rId61" Type="http://schemas.openxmlformats.org/officeDocument/2006/relationships/image" Target="../media/image800.png"/><Relationship Id="rId82" Type="http://schemas.openxmlformats.org/officeDocument/2006/relationships/image" Target="../media/image819.png"/><Relationship Id="rId199" Type="http://schemas.openxmlformats.org/officeDocument/2006/relationships/image" Target="../media/image934.png"/><Relationship Id="rId203" Type="http://schemas.openxmlformats.org/officeDocument/2006/relationships/image" Target="../media/image938.png"/><Relationship Id="rId19" Type="http://schemas.openxmlformats.org/officeDocument/2006/relationships/image" Target="../media/image759.png"/><Relationship Id="rId224" Type="http://schemas.openxmlformats.org/officeDocument/2006/relationships/image" Target="../media/image959.png"/><Relationship Id="rId30" Type="http://schemas.openxmlformats.org/officeDocument/2006/relationships/image" Target="../media/image770.png"/><Relationship Id="rId105" Type="http://schemas.openxmlformats.org/officeDocument/2006/relationships/image" Target="../media/image840.png"/><Relationship Id="rId126" Type="http://schemas.openxmlformats.org/officeDocument/2006/relationships/image" Target="../media/image861.png"/><Relationship Id="rId147" Type="http://schemas.openxmlformats.org/officeDocument/2006/relationships/image" Target="../media/image882.png"/><Relationship Id="rId168" Type="http://schemas.openxmlformats.org/officeDocument/2006/relationships/image" Target="../media/image903.png"/><Relationship Id="rId51" Type="http://schemas.openxmlformats.org/officeDocument/2006/relationships/image" Target="../media/image791.png"/><Relationship Id="rId72" Type="http://schemas.openxmlformats.org/officeDocument/2006/relationships/image" Target="../media/image811.png"/><Relationship Id="rId93" Type="http://schemas.openxmlformats.org/officeDocument/2006/relationships/image" Target="../media/image829.png"/><Relationship Id="rId189" Type="http://schemas.openxmlformats.org/officeDocument/2006/relationships/image" Target="../media/image924.png"/><Relationship Id="rId3" Type="http://schemas.openxmlformats.org/officeDocument/2006/relationships/image" Target="../media/image743.png"/><Relationship Id="rId214" Type="http://schemas.openxmlformats.org/officeDocument/2006/relationships/image" Target="../media/image949.png"/><Relationship Id="rId235" Type="http://schemas.openxmlformats.org/officeDocument/2006/relationships/image" Target="../media/image970.png"/><Relationship Id="rId116" Type="http://schemas.openxmlformats.org/officeDocument/2006/relationships/image" Target="../media/image851.png"/><Relationship Id="rId137" Type="http://schemas.openxmlformats.org/officeDocument/2006/relationships/image" Target="../media/image872.png"/><Relationship Id="rId158" Type="http://schemas.openxmlformats.org/officeDocument/2006/relationships/image" Target="../media/image893.png"/></Relationships>
</file>

<file path=ppt/slides/_rels/slide44.xml.rels><?xml version="1.0" encoding="UTF-8" standalone="yes"?>
<Relationships xmlns="http://schemas.openxmlformats.org/package/2006/relationships"><Relationship Id="rId3" Type="http://schemas.openxmlformats.org/officeDocument/2006/relationships/image" Target="../media/image972.emf"/><Relationship Id="rId2" Type="http://schemas.openxmlformats.org/officeDocument/2006/relationships/notesSlide" Target="../notesSlides/notesSlide27.xml"/><Relationship Id="rId1" Type="http://schemas.openxmlformats.org/officeDocument/2006/relationships/slideLayout" Target="../slideLayouts/slideLayout68.xml"/><Relationship Id="rId4" Type="http://schemas.openxmlformats.org/officeDocument/2006/relationships/image" Target="../media/image973.emf"/></Relationships>
</file>

<file path=ppt/slides/_rels/slide45.xml.rels><?xml version="1.0" encoding="UTF-8" standalone="yes"?>
<Relationships xmlns="http://schemas.openxmlformats.org/package/2006/relationships"><Relationship Id="rId26" Type="http://schemas.openxmlformats.org/officeDocument/2006/relationships/image" Target="../media/image997.png"/><Relationship Id="rId117" Type="http://schemas.openxmlformats.org/officeDocument/2006/relationships/image" Target="../media/image1086.png"/><Relationship Id="rId21" Type="http://schemas.openxmlformats.org/officeDocument/2006/relationships/image" Target="../media/image992.png"/><Relationship Id="rId42" Type="http://schemas.openxmlformats.org/officeDocument/2006/relationships/image" Target="../media/image1013.png"/><Relationship Id="rId47" Type="http://schemas.openxmlformats.org/officeDocument/2006/relationships/image" Target="../media/image1018.png"/><Relationship Id="rId63" Type="http://schemas.openxmlformats.org/officeDocument/2006/relationships/image" Target="../media/image1034.png"/><Relationship Id="rId68" Type="http://schemas.openxmlformats.org/officeDocument/2006/relationships/image" Target="../media/image1039.png"/><Relationship Id="rId84" Type="http://schemas.openxmlformats.org/officeDocument/2006/relationships/image" Target="../media/image1054.png"/><Relationship Id="rId89" Type="http://schemas.openxmlformats.org/officeDocument/2006/relationships/image" Target="../media/image1059.png"/><Relationship Id="rId112" Type="http://schemas.openxmlformats.org/officeDocument/2006/relationships/image" Target="../media/image1081.png"/><Relationship Id="rId16" Type="http://schemas.openxmlformats.org/officeDocument/2006/relationships/image" Target="../media/image987.png"/><Relationship Id="rId107" Type="http://schemas.openxmlformats.org/officeDocument/2006/relationships/image" Target="../media/image1076.png"/><Relationship Id="rId11" Type="http://schemas.openxmlformats.org/officeDocument/2006/relationships/image" Target="../media/image982.png"/><Relationship Id="rId32" Type="http://schemas.openxmlformats.org/officeDocument/2006/relationships/image" Target="../media/image1003.png"/><Relationship Id="rId37" Type="http://schemas.openxmlformats.org/officeDocument/2006/relationships/image" Target="../media/image1008.png"/><Relationship Id="rId53" Type="http://schemas.openxmlformats.org/officeDocument/2006/relationships/image" Target="../media/image1024.png"/><Relationship Id="rId58" Type="http://schemas.openxmlformats.org/officeDocument/2006/relationships/image" Target="../media/image1029.png"/><Relationship Id="rId74" Type="http://schemas.openxmlformats.org/officeDocument/2006/relationships/image" Target="../media/image1044.png"/><Relationship Id="rId79" Type="http://schemas.openxmlformats.org/officeDocument/2006/relationships/image" Target="../media/image1049.png"/><Relationship Id="rId102" Type="http://schemas.openxmlformats.org/officeDocument/2006/relationships/image" Target="../media/image1072.png"/><Relationship Id="rId123" Type="http://schemas.openxmlformats.org/officeDocument/2006/relationships/image" Target="../media/image1092.png"/><Relationship Id="rId5" Type="http://schemas.openxmlformats.org/officeDocument/2006/relationships/image" Target="../media/image976.png"/><Relationship Id="rId90" Type="http://schemas.openxmlformats.org/officeDocument/2006/relationships/image" Target="../media/image1060.png"/><Relationship Id="rId95" Type="http://schemas.openxmlformats.org/officeDocument/2006/relationships/image" Target="../media/image1065.png"/><Relationship Id="rId22" Type="http://schemas.openxmlformats.org/officeDocument/2006/relationships/image" Target="../media/image993.png"/><Relationship Id="rId27" Type="http://schemas.openxmlformats.org/officeDocument/2006/relationships/image" Target="../media/image998.png"/><Relationship Id="rId43" Type="http://schemas.openxmlformats.org/officeDocument/2006/relationships/image" Target="../media/image1014.png"/><Relationship Id="rId48" Type="http://schemas.openxmlformats.org/officeDocument/2006/relationships/image" Target="../media/image1019.png"/><Relationship Id="rId64" Type="http://schemas.openxmlformats.org/officeDocument/2006/relationships/image" Target="../media/image1035.png"/><Relationship Id="rId69" Type="http://schemas.openxmlformats.org/officeDocument/2006/relationships/image" Target="../media/image133.png"/><Relationship Id="rId113" Type="http://schemas.openxmlformats.org/officeDocument/2006/relationships/image" Target="../media/image1082.png"/><Relationship Id="rId118" Type="http://schemas.openxmlformats.org/officeDocument/2006/relationships/image" Target="../media/image1087.png"/><Relationship Id="rId80" Type="http://schemas.openxmlformats.org/officeDocument/2006/relationships/image" Target="../media/image1050.png"/><Relationship Id="rId85" Type="http://schemas.openxmlformats.org/officeDocument/2006/relationships/image" Target="../media/image1055.png"/><Relationship Id="rId12" Type="http://schemas.openxmlformats.org/officeDocument/2006/relationships/image" Target="../media/image983.png"/><Relationship Id="rId17" Type="http://schemas.openxmlformats.org/officeDocument/2006/relationships/image" Target="../media/image988.png"/><Relationship Id="rId33" Type="http://schemas.openxmlformats.org/officeDocument/2006/relationships/image" Target="../media/image1004.png"/><Relationship Id="rId38" Type="http://schemas.openxmlformats.org/officeDocument/2006/relationships/image" Target="../media/image1009.png"/><Relationship Id="rId59" Type="http://schemas.openxmlformats.org/officeDocument/2006/relationships/image" Target="../media/image1030.png"/><Relationship Id="rId103" Type="http://schemas.openxmlformats.org/officeDocument/2006/relationships/image" Target="../media/image1073.png"/><Relationship Id="rId108" Type="http://schemas.openxmlformats.org/officeDocument/2006/relationships/image" Target="../media/image1077.png"/><Relationship Id="rId124" Type="http://schemas.openxmlformats.org/officeDocument/2006/relationships/image" Target="../media/image1093.png"/><Relationship Id="rId54" Type="http://schemas.openxmlformats.org/officeDocument/2006/relationships/image" Target="../media/image1025.png"/><Relationship Id="rId70" Type="http://schemas.openxmlformats.org/officeDocument/2006/relationships/image" Target="../media/image1040.png"/><Relationship Id="rId75" Type="http://schemas.openxmlformats.org/officeDocument/2006/relationships/image" Target="../media/image1045.png"/><Relationship Id="rId91" Type="http://schemas.openxmlformats.org/officeDocument/2006/relationships/image" Target="../media/image1061.png"/><Relationship Id="rId96" Type="http://schemas.openxmlformats.org/officeDocument/2006/relationships/image" Target="../media/image1066.png"/><Relationship Id="rId1" Type="http://schemas.openxmlformats.org/officeDocument/2006/relationships/slideLayout" Target="../slideLayouts/slideLayout68.xml"/><Relationship Id="rId6" Type="http://schemas.openxmlformats.org/officeDocument/2006/relationships/image" Target="../media/image977.png"/><Relationship Id="rId23" Type="http://schemas.openxmlformats.org/officeDocument/2006/relationships/image" Target="../media/image994.png"/><Relationship Id="rId28" Type="http://schemas.openxmlformats.org/officeDocument/2006/relationships/image" Target="../media/image999.png"/><Relationship Id="rId49" Type="http://schemas.openxmlformats.org/officeDocument/2006/relationships/image" Target="../media/image1020.png"/><Relationship Id="rId114" Type="http://schemas.openxmlformats.org/officeDocument/2006/relationships/image" Target="../media/image1083.png"/><Relationship Id="rId119" Type="http://schemas.openxmlformats.org/officeDocument/2006/relationships/image" Target="../media/image1088.png"/><Relationship Id="rId44" Type="http://schemas.openxmlformats.org/officeDocument/2006/relationships/image" Target="../media/image1015.png"/><Relationship Id="rId60" Type="http://schemas.openxmlformats.org/officeDocument/2006/relationships/image" Target="../media/image1031.png"/><Relationship Id="rId65" Type="http://schemas.openxmlformats.org/officeDocument/2006/relationships/image" Target="../media/image1036.png"/><Relationship Id="rId81" Type="http://schemas.openxmlformats.org/officeDocument/2006/relationships/image" Target="../media/image1051.png"/><Relationship Id="rId86" Type="http://schemas.openxmlformats.org/officeDocument/2006/relationships/image" Target="../media/image1056.png"/><Relationship Id="rId4" Type="http://schemas.openxmlformats.org/officeDocument/2006/relationships/image" Target="../media/image310.png"/><Relationship Id="rId9" Type="http://schemas.openxmlformats.org/officeDocument/2006/relationships/image" Target="../media/image980.png"/><Relationship Id="rId13" Type="http://schemas.openxmlformats.org/officeDocument/2006/relationships/image" Target="../media/image984.png"/><Relationship Id="rId18" Type="http://schemas.openxmlformats.org/officeDocument/2006/relationships/image" Target="../media/image989.png"/><Relationship Id="rId39" Type="http://schemas.openxmlformats.org/officeDocument/2006/relationships/image" Target="../media/image1010.png"/><Relationship Id="rId109" Type="http://schemas.openxmlformats.org/officeDocument/2006/relationships/image" Target="../media/image1078.png"/><Relationship Id="rId34" Type="http://schemas.openxmlformats.org/officeDocument/2006/relationships/image" Target="../media/image1005.png"/><Relationship Id="rId50" Type="http://schemas.openxmlformats.org/officeDocument/2006/relationships/image" Target="../media/image1021.png"/><Relationship Id="rId55" Type="http://schemas.openxmlformats.org/officeDocument/2006/relationships/image" Target="../media/image1026.png"/><Relationship Id="rId76" Type="http://schemas.openxmlformats.org/officeDocument/2006/relationships/image" Target="../media/image1046.png"/><Relationship Id="rId97" Type="http://schemas.openxmlformats.org/officeDocument/2006/relationships/image" Target="../media/image1067.png"/><Relationship Id="rId104" Type="http://schemas.openxmlformats.org/officeDocument/2006/relationships/image" Target="../media/image1074.png"/><Relationship Id="rId120" Type="http://schemas.openxmlformats.org/officeDocument/2006/relationships/image" Target="../media/image1089.png"/><Relationship Id="rId7" Type="http://schemas.openxmlformats.org/officeDocument/2006/relationships/image" Target="../media/image978.png"/><Relationship Id="rId71" Type="http://schemas.openxmlformats.org/officeDocument/2006/relationships/image" Target="../media/image1041.png"/><Relationship Id="rId92" Type="http://schemas.openxmlformats.org/officeDocument/2006/relationships/image" Target="../media/image1062.png"/><Relationship Id="rId2" Type="http://schemas.openxmlformats.org/officeDocument/2006/relationships/image" Target="../media/image974.png"/><Relationship Id="rId29" Type="http://schemas.openxmlformats.org/officeDocument/2006/relationships/image" Target="../media/image1000.png"/><Relationship Id="rId24" Type="http://schemas.openxmlformats.org/officeDocument/2006/relationships/image" Target="../media/image995.png"/><Relationship Id="rId40" Type="http://schemas.openxmlformats.org/officeDocument/2006/relationships/image" Target="../media/image1011.png"/><Relationship Id="rId45" Type="http://schemas.openxmlformats.org/officeDocument/2006/relationships/image" Target="../media/image1016.png"/><Relationship Id="rId66" Type="http://schemas.openxmlformats.org/officeDocument/2006/relationships/image" Target="../media/image1037.png"/><Relationship Id="rId87" Type="http://schemas.openxmlformats.org/officeDocument/2006/relationships/image" Target="../media/image1057.png"/><Relationship Id="rId110" Type="http://schemas.openxmlformats.org/officeDocument/2006/relationships/image" Target="../media/image1079.png"/><Relationship Id="rId115" Type="http://schemas.openxmlformats.org/officeDocument/2006/relationships/image" Target="../media/image1084.png"/><Relationship Id="rId61" Type="http://schemas.openxmlformats.org/officeDocument/2006/relationships/image" Target="../media/image1032.png"/><Relationship Id="rId82" Type="http://schemas.openxmlformats.org/officeDocument/2006/relationships/image" Target="../media/image1052.png"/><Relationship Id="rId19" Type="http://schemas.openxmlformats.org/officeDocument/2006/relationships/image" Target="../media/image990.png"/><Relationship Id="rId14" Type="http://schemas.openxmlformats.org/officeDocument/2006/relationships/image" Target="../media/image985.png"/><Relationship Id="rId30" Type="http://schemas.openxmlformats.org/officeDocument/2006/relationships/image" Target="../media/image1001.png"/><Relationship Id="rId35" Type="http://schemas.openxmlformats.org/officeDocument/2006/relationships/image" Target="../media/image1006.png"/><Relationship Id="rId56" Type="http://schemas.openxmlformats.org/officeDocument/2006/relationships/image" Target="../media/image1027.png"/><Relationship Id="rId77" Type="http://schemas.openxmlformats.org/officeDocument/2006/relationships/image" Target="../media/image1047.png"/><Relationship Id="rId100" Type="http://schemas.openxmlformats.org/officeDocument/2006/relationships/image" Target="../media/image1070.png"/><Relationship Id="rId105" Type="http://schemas.openxmlformats.org/officeDocument/2006/relationships/image" Target="../media/image1075.png"/><Relationship Id="rId8" Type="http://schemas.openxmlformats.org/officeDocument/2006/relationships/image" Target="../media/image979.png"/><Relationship Id="rId51" Type="http://schemas.openxmlformats.org/officeDocument/2006/relationships/image" Target="../media/image1022.png"/><Relationship Id="rId72" Type="http://schemas.openxmlformats.org/officeDocument/2006/relationships/image" Target="../media/image1042.png"/><Relationship Id="rId93" Type="http://schemas.openxmlformats.org/officeDocument/2006/relationships/image" Target="../media/image1063.png"/><Relationship Id="rId98" Type="http://schemas.openxmlformats.org/officeDocument/2006/relationships/image" Target="../media/image1068.png"/><Relationship Id="rId121" Type="http://schemas.openxmlformats.org/officeDocument/2006/relationships/image" Target="../media/image1090.png"/><Relationship Id="rId3" Type="http://schemas.openxmlformats.org/officeDocument/2006/relationships/image" Target="../media/image975.png"/><Relationship Id="rId25" Type="http://schemas.openxmlformats.org/officeDocument/2006/relationships/image" Target="../media/image996.png"/><Relationship Id="rId46" Type="http://schemas.openxmlformats.org/officeDocument/2006/relationships/image" Target="../media/image1017.png"/><Relationship Id="rId67" Type="http://schemas.openxmlformats.org/officeDocument/2006/relationships/image" Target="../media/image1038.png"/><Relationship Id="rId116" Type="http://schemas.openxmlformats.org/officeDocument/2006/relationships/image" Target="../media/image1085.png"/><Relationship Id="rId20" Type="http://schemas.openxmlformats.org/officeDocument/2006/relationships/image" Target="../media/image991.png"/><Relationship Id="rId41" Type="http://schemas.openxmlformats.org/officeDocument/2006/relationships/image" Target="../media/image1012.png"/><Relationship Id="rId62" Type="http://schemas.openxmlformats.org/officeDocument/2006/relationships/image" Target="../media/image1033.png"/><Relationship Id="rId83" Type="http://schemas.openxmlformats.org/officeDocument/2006/relationships/image" Target="../media/image1053.png"/><Relationship Id="rId88" Type="http://schemas.openxmlformats.org/officeDocument/2006/relationships/image" Target="../media/image1058.png"/><Relationship Id="rId111" Type="http://schemas.openxmlformats.org/officeDocument/2006/relationships/image" Target="../media/image1080.png"/><Relationship Id="rId15" Type="http://schemas.openxmlformats.org/officeDocument/2006/relationships/image" Target="../media/image986.png"/><Relationship Id="rId36" Type="http://schemas.openxmlformats.org/officeDocument/2006/relationships/image" Target="../media/image1007.png"/><Relationship Id="rId57" Type="http://schemas.openxmlformats.org/officeDocument/2006/relationships/image" Target="../media/image1028.png"/><Relationship Id="rId106" Type="http://schemas.openxmlformats.org/officeDocument/2006/relationships/image" Target="../media/image395.png"/><Relationship Id="rId10" Type="http://schemas.openxmlformats.org/officeDocument/2006/relationships/image" Target="../media/image981.png"/><Relationship Id="rId31" Type="http://schemas.openxmlformats.org/officeDocument/2006/relationships/image" Target="../media/image1002.png"/><Relationship Id="rId52" Type="http://schemas.openxmlformats.org/officeDocument/2006/relationships/image" Target="../media/image1023.png"/><Relationship Id="rId73" Type="http://schemas.openxmlformats.org/officeDocument/2006/relationships/image" Target="../media/image1043.png"/><Relationship Id="rId78" Type="http://schemas.openxmlformats.org/officeDocument/2006/relationships/image" Target="../media/image1048.png"/><Relationship Id="rId94" Type="http://schemas.openxmlformats.org/officeDocument/2006/relationships/image" Target="../media/image1064.png"/><Relationship Id="rId99" Type="http://schemas.openxmlformats.org/officeDocument/2006/relationships/image" Target="../media/image1069.png"/><Relationship Id="rId101" Type="http://schemas.openxmlformats.org/officeDocument/2006/relationships/image" Target="../media/image1071.png"/><Relationship Id="rId122" Type="http://schemas.openxmlformats.org/officeDocument/2006/relationships/image" Target="../media/image1091.png"/></Relationships>
</file>

<file path=ppt/slides/_rels/slide46.xml.rels><?xml version="1.0" encoding="UTF-8" standalone="yes"?>
<Relationships xmlns="http://schemas.openxmlformats.org/package/2006/relationships"><Relationship Id="rId2" Type="http://schemas.openxmlformats.org/officeDocument/2006/relationships/image" Target="../media/image1094.emf"/><Relationship Id="rId1" Type="http://schemas.openxmlformats.org/officeDocument/2006/relationships/slideLayout" Target="../slideLayouts/slideLayout68.xml"/></Relationships>
</file>

<file path=ppt/slides/_rels/slide47.xml.rels><?xml version="1.0" encoding="UTF-8" standalone="yes"?>
<Relationships xmlns="http://schemas.openxmlformats.org/package/2006/relationships"><Relationship Id="rId8" Type="http://schemas.openxmlformats.org/officeDocument/2006/relationships/image" Target="../media/image1100.png"/><Relationship Id="rId13" Type="http://schemas.openxmlformats.org/officeDocument/2006/relationships/image" Target="../media/image1105.png"/><Relationship Id="rId18" Type="http://schemas.openxmlformats.org/officeDocument/2006/relationships/image" Target="../media/image1110.png"/><Relationship Id="rId3" Type="http://schemas.openxmlformats.org/officeDocument/2006/relationships/image" Target="../media/image1096.png"/><Relationship Id="rId21" Type="http://schemas.openxmlformats.org/officeDocument/2006/relationships/image" Target="../media/image1113.png"/><Relationship Id="rId7" Type="http://schemas.openxmlformats.org/officeDocument/2006/relationships/image" Target="../media/image1099.png"/><Relationship Id="rId12" Type="http://schemas.openxmlformats.org/officeDocument/2006/relationships/image" Target="../media/image1104.png"/><Relationship Id="rId17" Type="http://schemas.openxmlformats.org/officeDocument/2006/relationships/image" Target="../media/image1109.png"/><Relationship Id="rId2" Type="http://schemas.openxmlformats.org/officeDocument/2006/relationships/image" Target="../media/image1095.png"/><Relationship Id="rId16" Type="http://schemas.openxmlformats.org/officeDocument/2006/relationships/image" Target="../media/image1108.png"/><Relationship Id="rId20" Type="http://schemas.openxmlformats.org/officeDocument/2006/relationships/image" Target="../media/image1112.png"/><Relationship Id="rId1" Type="http://schemas.openxmlformats.org/officeDocument/2006/relationships/slideLayout" Target="../slideLayouts/slideLayout68.xml"/><Relationship Id="rId6" Type="http://schemas.openxmlformats.org/officeDocument/2006/relationships/image" Target="../media/image1098.png"/><Relationship Id="rId11" Type="http://schemas.openxmlformats.org/officeDocument/2006/relationships/image" Target="../media/image1103.png"/><Relationship Id="rId24" Type="http://schemas.openxmlformats.org/officeDocument/2006/relationships/image" Target="../media/image1116.png"/><Relationship Id="rId5" Type="http://schemas.openxmlformats.org/officeDocument/2006/relationships/image" Target="../media/image1097.png"/><Relationship Id="rId15" Type="http://schemas.openxmlformats.org/officeDocument/2006/relationships/image" Target="../media/image1107.png"/><Relationship Id="rId23" Type="http://schemas.openxmlformats.org/officeDocument/2006/relationships/image" Target="../media/image1115.png"/><Relationship Id="rId10" Type="http://schemas.openxmlformats.org/officeDocument/2006/relationships/image" Target="../media/image1102.png"/><Relationship Id="rId19" Type="http://schemas.openxmlformats.org/officeDocument/2006/relationships/image" Target="../media/image1111.png"/><Relationship Id="rId4" Type="http://schemas.openxmlformats.org/officeDocument/2006/relationships/image" Target="../media/image1091.png"/><Relationship Id="rId9" Type="http://schemas.openxmlformats.org/officeDocument/2006/relationships/image" Target="../media/image1101.png"/><Relationship Id="rId14" Type="http://schemas.openxmlformats.org/officeDocument/2006/relationships/image" Target="../media/image1106.png"/><Relationship Id="rId22" Type="http://schemas.openxmlformats.org/officeDocument/2006/relationships/image" Target="../media/image1114.png"/></Relationships>
</file>

<file path=ppt/slides/_rels/slide48.xml.rels><?xml version="1.0" encoding="UTF-8" standalone="yes"?>
<Relationships xmlns="http://schemas.openxmlformats.org/package/2006/relationships"><Relationship Id="rId2" Type="http://schemas.openxmlformats.org/officeDocument/2006/relationships/image" Target="../media/image1117.emf"/><Relationship Id="rId1" Type="http://schemas.openxmlformats.org/officeDocument/2006/relationships/slideLayout" Target="../slideLayouts/slideLayout68.xml"/></Relationships>
</file>

<file path=ppt/slides/_rels/slide49.xml.rels><?xml version="1.0" encoding="UTF-8" standalone="yes"?>
<Relationships xmlns="http://schemas.openxmlformats.org/package/2006/relationships"><Relationship Id="rId2" Type="http://schemas.openxmlformats.org/officeDocument/2006/relationships/image" Target="../media/image1118.emf"/><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2" Type="http://schemas.openxmlformats.org/officeDocument/2006/relationships/image" Target="../media/image1118.emf"/><Relationship Id="rId1" Type="http://schemas.openxmlformats.org/officeDocument/2006/relationships/slideLayout" Target="../slideLayouts/slideLayout68.xml"/></Relationships>
</file>

<file path=ppt/slides/_rels/slide51.xml.rels><?xml version="1.0" encoding="UTF-8" standalone="yes"?>
<Relationships xmlns="http://schemas.openxmlformats.org/package/2006/relationships"><Relationship Id="rId3" Type="http://schemas.openxmlformats.org/officeDocument/2006/relationships/image" Target="../media/image1119.emf"/><Relationship Id="rId2" Type="http://schemas.openxmlformats.org/officeDocument/2006/relationships/notesSlide" Target="../notesSlides/notesSlide28.xml"/><Relationship Id="rId1" Type="http://schemas.openxmlformats.org/officeDocument/2006/relationships/slideLayout" Target="../slideLayouts/slideLayout68.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9.jpg"/><Relationship Id="rId1" Type="http://schemas.openxmlformats.org/officeDocument/2006/relationships/slideLayout" Target="../slideLayouts/slideLayout24.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FFFFFF"/>
            </a:gs>
            <a:gs pos="100000">
              <a:srgbClr val="FFFFFF"/>
            </a:gs>
          </a:gsLst>
          <a:lin ang="0" scaled="1"/>
        </a:gradFill>
        <a:effectLst/>
      </p:bgPr>
    </p:bg>
    <p:spTree>
      <p:nvGrpSpPr>
        <p:cNvPr id="1" name=""/>
        <p:cNvGrpSpPr/>
        <p:nvPr/>
      </p:nvGrpSpPr>
      <p:grpSpPr>
        <a:xfrm>
          <a:off x="0" y="0"/>
          <a:ext cx="0" cy="0"/>
          <a:chOff x="0" y="0"/>
          <a:chExt cx="0" cy="0"/>
        </a:xfrm>
      </p:grpSpPr>
      <p:sp>
        <p:nvSpPr>
          <p:cNvPr id="202754" name="Rectangle 1026"/>
          <p:cNvSpPr>
            <a:spLocks noGrp="1" noChangeArrowheads="1"/>
          </p:cNvSpPr>
          <p:nvPr>
            <p:ph type="title"/>
          </p:nvPr>
        </p:nvSpPr>
        <p:spPr>
          <a:xfrm>
            <a:off x="0" y="0"/>
            <a:ext cx="9144000" cy="2133600"/>
          </a:xfrm>
          <a:solidFill>
            <a:srgbClr val="FFFFCC"/>
          </a:solidFill>
        </p:spPr>
        <p:txBody>
          <a:bodyPr/>
          <a:lstStyle/>
          <a:p>
            <a:br>
              <a:rPr lang="en-IN" sz="3200" dirty="0">
                <a:solidFill>
                  <a:schemeClr val="bg2"/>
                </a:solidFill>
                <a:effectLst/>
                <a:latin typeface="Calibri" pitchFamily="34" charset="0"/>
                <a:cs typeface="Calibri" pitchFamily="34" charset="0"/>
              </a:rPr>
            </a:br>
            <a:r>
              <a:rPr lang="en-IN" sz="3200" dirty="0">
                <a:solidFill>
                  <a:srgbClr val="000000"/>
                </a:solidFill>
                <a:effectLst/>
              </a:rPr>
              <a:t>CS60064</a:t>
            </a:r>
            <a:r>
              <a:rPr lang="en-IN" sz="3200" dirty="0">
                <a:solidFill>
                  <a:schemeClr val="bg2"/>
                </a:solidFill>
                <a:effectLst/>
                <a:cs typeface="Calibri" pitchFamily="34" charset="0"/>
              </a:rPr>
              <a:t>                                   Spring </a:t>
            </a:r>
            <a:r>
              <a:rPr lang="en-US" sz="3200" dirty="0">
                <a:solidFill>
                  <a:schemeClr val="bg2"/>
                </a:solidFill>
                <a:effectLst/>
                <a:cs typeface="Calibri" pitchFamily="34" charset="0"/>
              </a:rPr>
              <a:t>2022</a:t>
            </a:r>
            <a:r>
              <a:rPr lang="en-IN" sz="3200" dirty="0">
                <a:solidFill>
                  <a:schemeClr val="bg2"/>
                </a:solidFill>
                <a:effectLst/>
                <a:cs typeface="Calibri" pitchFamily="34" charset="0"/>
              </a:rPr>
              <a:t> </a:t>
            </a:r>
            <a:r>
              <a:rPr lang="en-IN" sz="3200" b="1" dirty="0">
                <a:solidFill>
                  <a:schemeClr val="bg2"/>
                </a:solidFill>
                <a:effectLst/>
                <a:cs typeface="Calibri" pitchFamily="34" charset="0"/>
              </a:rPr>
              <a:t>                </a:t>
            </a:r>
            <a:br>
              <a:rPr lang="en-IN" sz="3200" b="1" dirty="0">
                <a:solidFill>
                  <a:schemeClr val="bg2"/>
                </a:solidFill>
                <a:effectLst/>
                <a:cs typeface="Calibri" pitchFamily="34" charset="0"/>
              </a:rPr>
            </a:br>
            <a:r>
              <a:rPr lang="en-IN" sz="3200" dirty="0">
                <a:solidFill>
                  <a:srgbClr val="000000"/>
                </a:solidFill>
                <a:effectLst/>
              </a:rPr>
              <a:t>Computational Geometry</a:t>
            </a:r>
            <a:endParaRPr lang="en-IN" sz="3200" b="1" dirty="0">
              <a:solidFill>
                <a:schemeClr val="bg2"/>
              </a:solidFill>
              <a:effectLst/>
              <a:cs typeface="Times New Roman" pitchFamily="18" charset="0"/>
            </a:endParaRPr>
          </a:p>
        </p:txBody>
      </p:sp>
      <p:sp>
        <p:nvSpPr>
          <p:cNvPr id="202755" name="Text Box 1028"/>
          <p:cNvSpPr txBox="1">
            <a:spLocks noChangeArrowheads="1"/>
          </p:cNvSpPr>
          <p:nvPr/>
        </p:nvSpPr>
        <p:spPr bwMode="auto">
          <a:xfrm>
            <a:off x="4953000" y="3200400"/>
            <a:ext cx="4343400" cy="1141413"/>
          </a:xfrm>
          <a:prstGeom prst="rect">
            <a:avLst/>
          </a:prstGeom>
          <a:noFill/>
          <a:ln w="9525">
            <a:noFill/>
            <a:miter lim="800000"/>
            <a:headEnd/>
            <a:tailEnd/>
          </a:ln>
        </p:spPr>
        <p:txBody>
          <a:bodyPr>
            <a:spAutoFit/>
          </a:bodyPr>
          <a:lstStyle/>
          <a:p>
            <a:pPr algn="r">
              <a:lnSpc>
                <a:spcPct val="80000"/>
              </a:lnSpc>
              <a:spcBef>
                <a:spcPct val="50000"/>
              </a:spcBef>
            </a:pPr>
            <a:endParaRPr lang="en-US" sz="2400" dirty="0">
              <a:latin typeface="Arial" pitchFamily="34" charset="0"/>
            </a:endParaRPr>
          </a:p>
          <a:p>
            <a:pPr algn="ctr">
              <a:lnSpc>
                <a:spcPct val="80000"/>
              </a:lnSpc>
              <a:spcBef>
                <a:spcPct val="20000"/>
              </a:spcBef>
            </a:pPr>
            <a:endParaRPr lang="en-US" sz="2000" i="1" dirty="0">
              <a:solidFill>
                <a:srgbClr val="FFFFFF"/>
              </a:solidFill>
            </a:endParaRPr>
          </a:p>
          <a:p>
            <a:pPr algn="ctr">
              <a:lnSpc>
                <a:spcPct val="80000"/>
              </a:lnSpc>
              <a:spcBef>
                <a:spcPct val="20000"/>
              </a:spcBef>
            </a:pPr>
            <a:endParaRPr lang="en-US" sz="400" dirty="0">
              <a:solidFill>
                <a:srgbClr val="FFFFFF"/>
              </a:solidFill>
            </a:endParaRPr>
          </a:p>
          <a:p>
            <a:pPr algn="ctr">
              <a:lnSpc>
                <a:spcPct val="80000"/>
              </a:lnSpc>
              <a:spcBef>
                <a:spcPct val="20000"/>
              </a:spcBef>
            </a:pPr>
            <a:endParaRPr lang="en-US" sz="500" dirty="0">
              <a:solidFill>
                <a:schemeClr val="bg2"/>
              </a:solidFill>
            </a:endParaRPr>
          </a:p>
          <a:p>
            <a:pPr algn="ctr">
              <a:lnSpc>
                <a:spcPct val="80000"/>
              </a:lnSpc>
              <a:spcBef>
                <a:spcPct val="20000"/>
              </a:spcBef>
            </a:pPr>
            <a:endParaRPr lang="en-US" sz="2000" i="1" dirty="0">
              <a:solidFill>
                <a:srgbClr val="FFFFFF"/>
              </a:solidFill>
            </a:endParaRPr>
          </a:p>
        </p:txBody>
      </p:sp>
      <p:sp>
        <p:nvSpPr>
          <p:cNvPr id="202756" name="Line 1029"/>
          <p:cNvSpPr>
            <a:spLocks noChangeShapeType="1"/>
          </p:cNvSpPr>
          <p:nvPr/>
        </p:nvSpPr>
        <p:spPr bwMode="auto">
          <a:xfrm>
            <a:off x="0" y="5638800"/>
            <a:ext cx="9144000" cy="0"/>
          </a:xfrm>
          <a:prstGeom prst="line">
            <a:avLst/>
          </a:prstGeom>
          <a:noFill/>
          <a:ln w="38100">
            <a:solidFill>
              <a:schemeClr val="bg2"/>
            </a:solidFill>
            <a:round/>
            <a:headEnd/>
            <a:tailEnd/>
          </a:ln>
        </p:spPr>
        <p:txBody>
          <a:bodyPr/>
          <a:lstStyle/>
          <a:p>
            <a:endParaRPr lang="en-IN" dirty="0"/>
          </a:p>
        </p:txBody>
      </p:sp>
      <p:sp>
        <p:nvSpPr>
          <p:cNvPr id="202757" name="Line 1031"/>
          <p:cNvSpPr>
            <a:spLocks noChangeShapeType="1"/>
          </p:cNvSpPr>
          <p:nvPr/>
        </p:nvSpPr>
        <p:spPr bwMode="auto">
          <a:xfrm>
            <a:off x="0" y="2133600"/>
            <a:ext cx="9144000" cy="0"/>
          </a:xfrm>
          <a:prstGeom prst="line">
            <a:avLst/>
          </a:prstGeom>
          <a:noFill/>
          <a:ln w="38100">
            <a:solidFill>
              <a:schemeClr val="bg2"/>
            </a:solidFill>
            <a:round/>
            <a:headEnd/>
            <a:tailEnd/>
          </a:ln>
        </p:spPr>
        <p:txBody>
          <a:bodyPr/>
          <a:lstStyle/>
          <a:p>
            <a:endParaRPr lang="en-IN" dirty="0"/>
          </a:p>
        </p:txBody>
      </p:sp>
      <p:sp>
        <p:nvSpPr>
          <p:cNvPr id="202758" name="Text Box 1032"/>
          <p:cNvSpPr txBox="1">
            <a:spLocks noChangeArrowheads="1"/>
          </p:cNvSpPr>
          <p:nvPr/>
        </p:nvSpPr>
        <p:spPr bwMode="auto">
          <a:xfrm>
            <a:off x="0" y="5715000"/>
            <a:ext cx="9144000" cy="1077913"/>
          </a:xfrm>
          <a:prstGeom prst="rect">
            <a:avLst/>
          </a:prstGeom>
          <a:solidFill>
            <a:srgbClr val="00B0F0"/>
          </a:solidFill>
          <a:ln w="9525">
            <a:noFill/>
            <a:miter lim="800000"/>
            <a:headEnd/>
            <a:tailEnd/>
          </a:ln>
        </p:spPr>
        <p:txBody>
          <a:bodyPr>
            <a:spAutoFit/>
          </a:bodyPr>
          <a:lstStyle/>
          <a:p>
            <a:pPr algn="ctr"/>
            <a:r>
              <a:rPr lang="en-US" sz="3200" b="1" dirty="0">
                <a:solidFill>
                  <a:srgbClr val="FFFFFF"/>
                </a:solidFill>
                <a:latin typeface="Times" pitchFamily="18" charset="0"/>
                <a:cs typeface="Times New Roman" pitchFamily="18" charset="0"/>
              </a:rPr>
              <a:t>Indian Institute of Technology Kharagpur</a:t>
            </a:r>
            <a:endParaRPr lang="en-IN" sz="3200" dirty="0">
              <a:solidFill>
                <a:srgbClr val="FFFFFF"/>
              </a:solidFill>
              <a:latin typeface="Times" pitchFamily="18" charset="0"/>
              <a:cs typeface="Times New Roman" pitchFamily="18" charset="0"/>
            </a:endParaRPr>
          </a:p>
          <a:p>
            <a:pPr algn="ctr"/>
            <a:r>
              <a:rPr lang="en-US" sz="3200" i="1" dirty="0">
                <a:solidFill>
                  <a:srgbClr val="FFFFFF"/>
                </a:solidFill>
                <a:latin typeface="Times" pitchFamily="18" charset="0"/>
                <a:cs typeface="Times New Roman" pitchFamily="18" charset="0"/>
              </a:rPr>
              <a:t>Computer Science and Engineering</a:t>
            </a:r>
            <a:endParaRPr lang="en-IN" sz="3200" b="1" dirty="0">
              <a:solidFill>
                <a:srgbClr val="FFFFFF"/>
              </a:solidFill>
              <a:latin typeface="Times" pitchFamily="18" charset="0"/>
              <a:cs typeface="Times New Roman" pitchFamily="18" charset="0"/>
            </a:endParaRPr>
          </a:p>
        </p:txBody>
      </p:sp>
      <p:sp>
        <p:nvSpPr>
          <p:cNvPr id="202759" name="TextBox 9"/>
          <p:cNvSpPr txBox="1">
            <a:spLocks noChangeArrowheads="1"/>
          </p:cNvSpPr>
          <p:nvPr/>
        </p:nvSpPr>
        <p:spPr bwMode="auto">
          <a:xfrm>
            <a:off x="0" y="2438400"/>
            <a:ext cx="9144000" cy="2677656"/>
          </a:xfrm>
          <a:prstGeom prst="rect">
            <a:avLst/>
          </a:prstGeom>
          <a:noFill/>
          <a:ln w="9525">
            <a:noFill/>
            <a:miter lim="800000"/>
            <a:headEnd/>
            <a:tailEnd/>
          </a:ln>
        </p:spPr>
        <p:txBody>
          <a:bodyPr>
            <a:spAutoFit/>
          </a:bodyPr>
          <a:lstStyle/>
          <a:p>
            <a:pPr algn="ctr"/>
            <a:r>
              <a:rPr lang="en-US" sz="2800" dirty="0">
                <a:solidFill>
                  <a:srgbClr val="0070C0"/>
                </a:solidFill>
              </a:rPr>
              <a:t>Instructors </a:t>
            </a:r>
          </a:p>
          <a:p>
            <a:pPr algn="ctr">
              <a:spcAft>
                <a:spcPts val="0"/>
              </a:spcAft>
            </a:pPr>
            <a:endParaRPr lang="en-US" sz="2800" dirty="0">
              <a:solidFill>
                <a:srgbClr val="000000"/>
              </a:solidFill>
              <a:latin typeface="Arial Narrow"/>
              <a:ea typeface="Times New Roman"/>
              <a:cs typeface="Arial"/>
            </a:endParaRPr>
          </a:p>
          <a:p>
            <a:pPr algn="ctr">
              <a:spcAft>
                <a:spcPts val="0"/>
              </a:spcAft>
            </a:pPr>
            <a:r>
              <a:rPr lang="en-US" sz="2800" dirty="0">
                <a:solidFill>
                  <a:srgbClr val="000000"/>
                </a:solidFill>
                <a:latin typeface="Arial Narrow"/>
                <a:ea typeface="Times New Roman"/>
                <a:cs typeface="Arial"/>
              </a:rPr>
              <a:t>Bhargab B. Bhattacharya (BBB)</a:t>
            </a:r>
          </a:p>
          <a:p>
            <a:pPr algn="ctr">
              <a:spcAft>
                <a:spcPts val="0"/>
              </a:spcAft>
            </a:pPr>
            <a:r>
              <a:rPr lang="en-US" sz="2800" dirty="0" err="1">
                <a:solidFill>
                  <a:srgbClr val="000000"/>
                </a:solidFill>
                <a:latin typeface="Arial Narrow"/>
                <a:ea typeface="Times New Roman"/>
                <a:cs typeface="Arial"/>
              </a:rPr>
              <a:t>Partha</a:t>
            </a:r>
            <a:r>
              <a:rPr lang="en-US" sz="2800" dirty="0">
                <a:solidFill>
                  <a:srgbClr val="000000"/>
                </a:solidFill>
                <a:latin typeface="Arial Narrow"/>
                <a:ea typeface="Times New Roman"/>
                <a:cs typeface="Arial"/>
              </a:rPr>
              <a:t> </a:t>
            </a:r>
            <a:r>
              <a:rPr lang="en-US" sz="2800" dirty="0" err="1">
                <a:solidFill>
                  <a:srgbClr val="000000"/>
                </a:solidFill>
                <a:latin typeface="Arial Narrow"/>
                <a:ea typeface="Times New Roman"/>
                <a:cs typeface="Arial"/>
              </a:rPr>
              <a:t>Bhowmick</a:t>
            </a:r>
            <a:r>
              <a:rPr lang="en-US" sz="2800" dirty="0">
                <a:solidFill>
                  <a:srgbClr val="000000"/>
                </a:solidFill>
                <a:latin typeface="Arial Narrow"/>
                <a:ea typeface="Times New Roman"/>
                <a:cs typeface="Arial"/>
              </a:rPr>
              <a:t> (PB)</a:t>
            </a:r>
          </a:p>
          <a:p>
            <a:pPr algn="ctr">
              <a:spcAft>
                <a:spcPts val="0"/>
              </a:spcAft>
            </a:pPr>
            <a:r>
              <a:rPr lang="en-US" sz="2800" dirty="0">
                <a:solidFill>
                  <a:srgbClr val="000000"/>
                </a:solidFill>
                <a:latin typeface="Arial Narrow"/>
                <a:ea typeface="Times New Roman"/>
                <a:cs typeface="Arial"/>
              </a:rPr>
              <a:t>Lecture 01</a:t>
            </a:r>
          </a:p>
          <a:p>
            <a:pPr algn="ctr">
              <a:spcAft>
                <a:spcPts val="0"/>
              </a:spcAft>
            </a:pPr>
            <a:r>
              <a:rPr lang="en-US" sz="2800" dirty="0">
                <a:solidFill>
                  <a:srgbClr val="000000"/>
                </a:solidFill>
                <a:latin typeface="Arial Narrow"/>
                <a:ea typeface="Times New Roman"/>
                <a:cs typeface="Arial"/>
              </a:rPr>
              <a:t>05 January 2022</a:t>
            </a:r>
            <a:endParaRPr lang="en-IN" sz="2400" dirty="0">
              <a:latin typeface="Times New Roman"/>
              <a:ea typeface="Times New Roman"/>
            </a:endParaRPr>
          </a:p>
        </p:txBody>
      </p:sp>
    </p:spTree>
  </p:cSld>
  <p:clrMapOvr>
    <a:overrideClrMapping bg1="dk2" tx1="lt1" bg2="dk1" tx2="lt2" accent1="accent1" accent2="accent2" accent3="accent3" accent4="accent4" accent5="accent5" accent6="accent6" hlink="hlink" folHlink="folHlink"/>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20000"/>
            <a:lumOff val="80000"/>
            <a:alpha val="0"/>
          </a:schemeClr>
        </a:solid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0B2DAD2F-2582-4477-A315-7DB74F0F93F1}"/>
              </a:ext>
            </a:extLst>
          </p:cNvPr>
          <p:cNvGrpSpPr/>
          <p:nvPr/>
        </p:nvGrpSpPr>
        <p:grpSpPr>
          <a:xfrm>
            <a:off x="5136357" y="1643851"/>
            <a:ext cx="2636043" cy="1943860"/>
            <a:chOff x="6069807" y="1643851"/>
            <a:chExt cx="2636043" cy="1943860"/>
          </a:xfrm>
        </p:grpSpPr>
        <p:pic>
          <p:nvPicPr>
            <p:cNvPr id="4098" name="Picture 2" descr="AVirtualSpaceTimeTravelMachine : Black dots on a square lattice (Points  noirs sur un reseau carre)">
              <a:extLst>
                <a:ext uri="{FF2B5EF4-FFF2-40B4-BE49-F238E27FC236}">
                  <a16:creationId xmlns:a16="http://schemas.microsoft.com/office/drawing/2014/main" id="{62C41434-9513-40BA-A0CD-EA1D6ED1D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300" y="1643851"/>
              <a:ext cx="2495550" cy="1838325"/>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DAC9AFB4-77F3-4ABD-89B1-A95DC535E580}"/>
                </a:ext>
              </a:extLst>
            </p:cNvPr>
            <p:cNvSpPr/>
            <p:nvPr/>
          </p:nvSpPr>
          <p:spPr bwMode="auto">
            <a:xfrm>
              <a:off x="6069807" y="3376920"/>
              <a:ext cx="533400" cy="210791"/>
            </a:xfrm>
            <a:prstGeom prst="rect">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grpSp>
      <p:sp>
        <p:nvSpPr>
          <p:cNvPr id="206850" name="Title 1"/>
          <p:cNvSpPr>
            <a:spLocks noGrp="1"/>
          </p:cNvSpPr>
          <p:nvPr>
            <p:ph type="title"/>
          </p:nvPr>
        </p:nvSpPr>
        <p:spPr>
          <a:xfrm>
            <a:off x="409574" y="250735"/>
            <a:ext cx="8286750" cy="991106"/>
          </a:xfrm>
        </p:spPr>
        <p:txBody>
          <a:bodyPr/>
          <a:lstStyle/>
          <a:p>
            <a:r>
              <a:rPr lang="en-IN" sz="3200" dirty="0">
                <a:solidFill>
                  <a:schemeClr val="bg2"/>
                </a:solidFill>
                <a:effectLst/>
              </a:rPr>
              <a:t>A Non-Sense (?) Problem</a:t>
            </a:r>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rPr>
              <a:t>ACMU 2008-09</a:t>
            </a: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7CE367-9F2E-4009-8865-ACA660472235}" type="slidenum">
              <a:rPr kumimoji="0" lang="en-US" sz="1400" b="0" i="0" u="none" strike="noStrike" kern="1200" cap="none" spc="0" normalizeH="0" baseline="0" noProof="0" smtClean="0">
                <a:ln>
                  <a:noFill/>
                </a:ln>
                <a:solidFill>
                  <a:srgbClr val="FFFFFF"/>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nvGrpSpPr>
          <p:cNvPr id="59" name="Group 58">
            <a:extLst>
              <a:ext uri="{FF2B5EF4-FFF2-40B4-BE49-F238E27FC236}">
                <a16:creationId xmlns:a16="http://schemas.microsoft.com/office/drawing/2014/main" id="{F81910B0-3285-4083-8B71-3DB19FB5B075}"/>
              </a:ext>
            </a:extLst>
          </p:cNvPr>
          <p:cNvGrpSpPr/>
          <p:nvPr/>
        </p:nvGrpSpPr>
        <p:grpSpPr>
          <a:xfrm>
            <a:off x="1657350" y="1529638"/>
            <a:ext cx="2743200" cy="2859820"/>
            <a:chOff x="1657350" y="1529638"/>
            <a:chExt cx="2743200" cy="2859820"/>
          </a:xfrm>
        </p:grpSpPr>
        <p:sp>
          <p:nvSpPr>
            <p:cNvPr id="2" name="Oval 1">
              <a:extLst>
                <a:ext uri="{FF2B5EF4-FFF2-40B4-BE49-F238E27FC236}">
                  <a16:creationId xmlns:a16="http://schemas.microsoft.com/office/drawing/2014/main" id="{135AB1B3-CB80-468C-B894-E84F57BAF057}"/>
                </a:ext>
              </a:extLst>
            </p:cNvPr>
            <p:cNvSpPr/>
            <p:nvPr/>
          </p:nvSpPr>
          <p:spPr bwMode="auto">
            <a:xfrm>
              <a:off x="1885949" y="1722889"/>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7" name="Oval 6">
              <a:extLst>
                <a:ext uri="{FF2B5EF4-FFF2-40B4-BE49-F238E27FC236}">
                  <a16:creationId xmlns:a16="http://schemas.microsoft.com/office/drawing/2014/main" id="{E23A971A-CA92-4D64-9910-ABFCD8008C29}"/>
                </a:ext>
              </a:extLst>
            </p:cNvPr>
            <p:cNvSpPr/>
            <p:nvPr/>
          </p:nvSpPr>
          <p:spPr bwMode="auto">
            <a:xfrm>
              <a:off x="1657350" y="213980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8" name="Oval 7">
              <a:extLst>
                <a:ext uri="{FF2B5EF4-FFF2-40B4-BE49-F238E27FC236}">
                  <a16:creationId xmlns:a16="http://schemas.microsoft.com/office/drawing/2014/main" id="{5AF0B9F4-9AD1-4BA6-A15F-5247B5A2C5E9}"/>
                </a:ext>
              </a:extLst>
            </p:cNvPr>
            <p:cNvSpPr/>
            <p:nvPr/>
          </p:nvSpPr>
          <p:spPr bwMode="auto">
            <a:xfrm>
              <a:off x="2228850" y="2209471"/>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9" name="Oval 8">
              <a:extLst>
                <a:ext uri="{FF2B5EF4-FFF2-40B4-BE49-F238E27FC236}">
                  <a16:creationId xmlns:a16="http://schemas.microsoft.com/office/drawing/2014/main" id="{A4E4CE27-6758-43BE-82BA-652379330E6A}"/>
                </a:ext>
              </a:extLst>
            </p:cNvPr>
            <p:cNvSpPr/>
            <p:nvPr/>
          </p:nvSpPr>
          <p:spPr bwMode="auto">
            <a:xfrm>
              <a:off x="2314575" y="192984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0" name="Oval 9">
              <a:extLst>
                <a:ext uri="{FF2B5EF4-FFF2-40B4-BE49-F238E27FC236}">
                  <a16:creationId xmlns:a16="http://schemas.microsoft.com/office/drawing/2014/main" id="{3DE887AB-AC4E-41F2-B66E-50B71577D841}"/>
                </a:ext>
              </a:extLst>
            </p:cNvPr>
            <p:cNvSpPr/>
            <p:nvPr/>
          </p:nvSpPr>
          <p:spPr bwMode="auto">
            <a:xfrm>
              <a:off x="3209925" y="273184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1" name="Oval 10">
              <a:extLst>
                <a:ext uri="{FF2B5EF4-FFF2-40B4-BE49-F238E27FC236}">
                  <a16:creationId xmlns:a16="http://schemas.microsoft.com/office/drawing/2014/main" id="{7D601E28-F295-4589-A049-EC934E1C215F}"/>
                </a:ext>
              </a:extLst>
            </p:cNvPr>
            <p:cNvSpPr/>
            <p:nvPr/>
          </p:nvSpPr>
          <p:spPr bwMode="auto">
            <a:xfrm>
              <a:off x="3467100" y="2214131"/>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2" name="Oval 11">
              <a:extLst>
                <a:ext uri="{FF2B5EF4-FFF2-40B4-BE49-F238E27FC236}">
                  <a16:creationId xmlns:a16="http://schemas.microsoft.com/office/drawing/2014/main" id="{3525100F-6FD6-4795-A42C-8D60CED9A047}"/>
                </a:ext>
              </a:extLst>
            </p:cNvPr>
            <p:cNvSpPr/>
            <p:nvPr/>
          </p:nvSpPr>
          <p:spPr bwMode="auto">
            <a:xfrm>
              <a:off x="3752850" y="252060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3" name="Oval 12">
              <a:extLst>
                <a:ext uri="{FF2B5EF4-FFF2-40B4-BE49-F238E27FC236}">
                  <a16:creationId xmlns:a16="http://schemas.microsoft.com/office/drawing/2014/main" id="{A18E62A0-DEF8-4E01-9782-09FE5FD73388}"/>
                </a:ext>
              </a:extLst>
            </p:cNvPr>
            <p:cNvSpPr/>
            <p:nvPr/>
          </p:nvSpPr>
          <p:spPr bwMode="auto">
            <a:xfrm>
              <a:off x="2738437" y="2242315"/>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4" name="Oval 13">
              <a:extLst>
                <a:ext uri="{FF2B5EF4-FFF2-40B4-BE49-F238E27FC236}">
                  <a16:creationId xmlns:a16="http://schemas.microsoft.com/office/drawing/2014/main" id="{BF5DB124-DC6C-4B79-8A50-1E149562CEBC}"/>
                </a:ext>
              </a:extLst>
            </p:cNvPr>
            <p:cNvSpPr/>
            <p:nvPr/>
          </p:nvSpPr>
          <p:spPr bwMode="auto">
            <a:xfrm>
              <a:off x="1914525" y="287741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6" name="Oval 15">
              <a:extLst>
                <a:ext uri="{FF2B5EF4-FFF2-40B4-BE49-F238E27FC236}">
                  <a16:creationId xmlns:a16="http://schemas.microsoft.com/office/drawing/2014/main" id="{69A89DF5-C238-47C5-A0B4-DD4F317CB99F}"/>
                </a:ext>
              </a:extLst>
            </p:cNvPr>
            <p:cNvSpPr/>
            <p:nvPr/>
          </p:nvSpPr>
          <p:spPr bwMode="auto">
            <a:xfrm>
              <a:off x="2257425" y="276734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7" name="Oval 16">
              <a:extLst>
                <a:ext uri="{FF2B5EF4-FFF2-40B4-BE49-F238E27FC236}">
                  <a16:creationId xmlns:a16="http://schemas.microsoft.com/office/drawing/2014/main" id="{9AC5E461-1BA2-40C9-A5BC-1E59B3FDEA1B}"/>
                </a:ext>
              </a:extLst>
            </p:cNvPr>
            <p:cNvSpPr/>
            <p:nvPr/>
          </p:nvSpPr>
          <p:spPr bwMode="auto">
            <a:xfrm>
              <a:off x="2105025" y="3184274"/>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8" name="Oval 17">
              <a:extLst>
                <a:ext uri="{FF2B5EF4-FFF2-40B4-BE49-F238E27FC236}">
                  <a16:creationId xmlns:a16="http://schemas.microsoft.com/office/drawing/2014/main" id="{C6A381B5-77AC-40BB-9BE1-290BB4AF40FA}"/>
                </a:ext>
              </a:extLst>
            </p:cNvPr>
            <p:cNvSpPr/>
            <p:nvPr/>
          </p:nvSpPr>
          <p:spPr bwMode="auto">
            <a:xfrm>
              <a:off x="3714751" y="311124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9" name="Oval 18">
              <a:extLst>
                <a:ext uri="{FF2B5EF4-FFF2-40B4-BE49-F238E27FC236}">
                  <a16:creationId xmlns:a16="http://schemas.microsoft.com/office/drawing/2014/main" id="{2745D0E9-5334-48CC-87BA-5C33541AF9EB}"/>
                </a:ext>
              </a:extLst>
            </p:cNvPr>
            <p:cNvSpPr/>
            <p:nvPr/>
          </p:nvSpPr>
          <p:spPr bwMode="auto">
            <a:xfrm>
              <a:off x="3933825" y="3537205"/>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0" name="Oval 19">
              <a:extLst>
                <a:ext uri="{FF2B5EF4-FFF2-40B4-BE49-F238E27FC236}">
                  <a16:creationId xmlns:a16="http://schemas.microsoft.com/office/drawing/2014/main" id="{FC53BD3A-0558-42BD-9418-677EF63F7E90}"/>
                </a:ext>
              </a:extLst>
            </p:cNvPr>
            <p:cNvSpPr/>
            <p:nvPr/>
          </p:nvSpPr>
          <p:spPr bwMode="auto">
            <a:xfrm>
              <a:off x="3505200" y="417016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1" name="Oval 20">
              <a:extLst>
                <a:ext uri="{FF2B5EF4-FFF2-40B4-BE49-F238E27FC236}">
                  <a16:creationId xmlns:a16="http://schemas.microsoft.com/office/drawing/2014/main" id="{8867D186-4860-439A-AEFE-C167078FC5A1}"/>
                </a:ext>
              </a:extLst>
            </p:cNvPr>
            <p:cNvSpPr/>
            <p:nvPr/>
          </p:nvSpPr>
          <p:spPr bwMode="auto">
            <a:xfrm>
              <a:off x="2746260" y="320415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2" name="Oval 21">
              <a:extLst>
                <a:ext uri="{FF2B5EF4-FFF2-40B4-BE49-F238E27FC236}">
                  <a16:creationId xmlns:a16="http://schemas.microsoft.com/office/drawing/2014/main" id="{B607642F-41F2-4299-9F00-C03BA4170609}"/>
                </a:ext>
              </a:extLst>
            </p:cNvPr>
            <p:cNvSpPr/>
            <p:nvPr/>
          </p:nvSpPr>
          <p:spPr bwMode="auto">
            <a:xfrm>
              <a:off x="3209925" y="188019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4" name="Oval 23">
              <a:extLst>
                <a:ext uri="{FF2B5EF4-FFF2-40B4-BE49-F238E27FC236}">
                  <a16:creationId xmlns:a16="http://schemas.microsoft.com/office/drawing/2014/main" id="{6B70CF1E-8D3C-4948-B6E1-E2BBC3237B33}"/>
                </a:ext>
              </a:extLst>
            </p:cNvPr>
            <p:cNvSpPr/>
            <p:nvPr/>
          </p:nvSpPr>
          <p:spPr bwMode="auto">
            <a:xfrm>
              <a:off x="4086225" y="2255352"/>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5" name="Oval 24">
              <a:extLst>
                <a:ext uri="{FF2B5EF4-FFF2-40B4-BE49-F238E27FC236}">
                  <a16:creationId xmlns:a16="http://schemas.microsoft.com/office/drawing/2014/main" id="{BDBC1F85-E8CB-4BCD-9A11-993CA6FBDA68}"/>
                </a:ext>
              </a:extLst>
            </p:cNvPr>
            <p:cNvSpPr/>
            <p:nvPr/>
          </p:nvSpPr>
          <p:spPr bwMode="auto">
            <a:xfrm>
              <a:off x="4248150" y="1953294"/>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1" name="Oval 30">
              <a:extLst>
                <a:ext uri="{FF2B5EF4-FFF2-40B4-BE49-F238E27FC236}">
                  <a16:creationId xmlns:a16="http://schemas.microsoft.com/office/drawing/2014/main" id="{C16C6390-A357-450A-8698-11296FBD8B36}"/>
                </a:ext>
              </a:extLst>
            </p:cNvPr>
            <p:cNvSpPr/>
            <p:nvPr/>
          </p:nvSpPr>
          <p:spPr bwMode="auto">
            <a:xfrm>
              <a:off x="3000375" y="4243264"/>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2" name="Oval 31">
              <a:extLst>
                <a:ext uri="{FF2B5EF4-FFF2-40B4-BE49-F238E27FC236}">
                  <a16:creationId xmlns:a16="http://schemas.microsoft.com/office/drawing/2014/main" id="{986142B4-CC94-4C23-A920-865221546538}"/>
                </a:ext>
              </a:extLst>
            </p:cNvPr>
            <p:cNvSpPr/>
            <p:nvPr/>
          </p:nvSpPr>
          <p:spPr bwMode="auto">
            <a:xfrm>
              <a:off x="3190876" y="3558581"/>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3" name="Oval 32">
              <a:extLst>
                <a:ext uri="{FF2B5EF4-FFF2-40B4-BE49-F238E27FC236}">
                  <a16:creationId xmlns:a16="http://schemas.microsoft.com/office/drawing/2014/main" id="{F0E2E6CE-4088-4EB5-8939-2CF02CE2E364}"/>
                </a:ext>
              </a:extLst>
            </p:cNvPr>
            <p:cNvSpPr/>
            <p:nvPr/>
          </p:nvSpPr>
          <p:spPr bwMode="auto">
            <a:xfrm>
              <a:off x="2371725" y="374370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4" name="Oval 33">
              <a:extLst>
                <a:ext uri="{FF2B5EF4-FFF2-40B4-BE49-F238E27FC236}">
                  <a16:creationId xmlns:a16="http://schemas.microsoft.com/office/drawing/2014/main" id="{851BC8CD-3BE7-4DF0-994F-24BCAEA21940}"/>
                </a:ext>
              </a:extLst>
            </p:cNvPr>
            <p:cNvSpPr/>
            <p:nvPr/>
          </p:nvSpPr>
          <p:spPr bwMode="auto">
            <a:xfrm>
              <a:off x="2864984" y="2516062"/>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7" name="Oval 36">
              <a:extLst>
                <a:ext uri="{FF2B5EF4-FFF2-40B4-BE49-F238E27FC236}">
                  <a16:creationId xmlns:a16="http://schemas.microsoft.com/office/drawing/2014/main" id="{9A435E6B-A223-4EC0-9BC8-3853B3C94E6B}"/>
                </a:ext>
              </a:extLst>
            </p:cNvPr>
            <p:cNvSpPr/>
            <p:nvPr/>
          </p:nvSpPr>
          <p:spPr bwMode="auto">
            <a:xfrm>
              <a:off x="4076699" y="390151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8" name="Oval 37">
              <a:extLst>
                <a:ext uri="{FF2B5EF4-FFF2-40B4-BE49-F238E27FC236}">
                  <a16:creationId xmlns:a16="http://schemas.microsoft.com/office/drawing/2014/main" id="{54E12163-D10F-4CF5-BEC3-798D3A89FC96}"/>
                </a:ext>
              </a:extLst>
            </p:cNvPr>
            <p:cNvSpPr/>
            <p:nvPr/>
          </p:nvSpPr>
          <p:spPr bwMode="auto">
            <a:xfrm>
              <a:off x="4210049" y="272593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1" name="Oval 40">
              <a:extLst>
                <a:ext uri="{FF2B5EF4-FFF2-40B4-BE49-F238E27FC236}">
                  <a16:creationId xmlns:a16="http://schemas.microsoft.com/office/drawing/2014/main" id="{EE91A440-F4CF-4347-9655-A1D1A6D37A1E}"/>
                </a:ext>
              </a:extLst>
            </p:cNvPr>
            <p:cNvSpPr/>
            <p:nvPr/>
          </p:nvSpPr>
          <p:spPr bwMode="auto">
            <a:xfrm>
              <a:off x="2777899" y="2859405"/>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5" name="Oval 14">
              <a:extLst>
                <a:ext uri="{FF2B5EF4-FFF2-40B4-BE49-F238E27FC236}">
                  <a16:creationId xmlns:a16="http://schemas.microsoft.com/office/drawing/2014/main" id="{61D1F854-2DAB-4E5F-BA00-7CE850B8CF44}"/>
                </a:ext>
              </a:extLst>
            </p:cNvPr>
            <p:cNvSpPr/>
            <p:nvPr/>
          </p:nvSpPr>
          <p:spPr bwMode="auto">
            <a:xfrm>
              <a:off x="2828922" y="152963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93" name="Oval 92">
              <a:extLst>
                <a:ext uri="{FF2B5EF4-FFF2-40B4-BE49-F238E27FC236}">
                  <a16:creationId xmlns:a16="http://schemas.microsoft.com/office/drawing/2014/main" id="{633315BD-2EB7-4E52-B956-8AF8CDB00235}"/>
                </a:ext>
              </a:extLst>
            </p:cNvPr>
            <p:cNvSpPr/>
            <p:nvPr/>
          </p:nvSpPr>
          <p:spPr bwMode="auto">
            <a:xfrm>
              <a:off x="3905250" y="1789569"/>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grpSp>
      <p:sp>
        <p:nvSpPr>
          <p:cNvPr id="75" name="TextBox 5">
            <a:extLst>
              <a:ext uri="{FF2B5EF4-FFF2-40B4-BE49-F238E27FC236}">
                <a16:creationId xmlns:a16="http://schemas.microsoft.com/office/drawing/2014/main" id="{4DCE3D71-627E-41C5-8999-6368634D7848}"/>
              </a:ext>
            </a:extLst>
          </p:cNvPr>
          <p:cNvSpPr txBox="1">
            <a:spLocks noChangeArrowheads="1"/>
          </p:cNvSpPr>
          <p:nvPr/>
        </p:nvSpPr>
        <p:spPr bwMode="auto">
          <a:xfrm>
            <a:off x="13039" y="5299622"/>
            <a:ext cx="8991599" cy="1200329"/>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Claim:</a:t>
            </a: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Given a finite set </a:t>
            </a:r>
            <a:r>
              <a:rPr kumimoji="0" lang="en-US" sz="24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P</a:t>
            </a: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of </a:t>
            </a:r>
            <a:r>
              <a:rPr kumimoji="0" lang="en-US" sz="24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n</a:t>
            </a: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points in the 2D plane, either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all the points are collinear, or there exists at least one line passing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through </a:t>
            </a:r>
            <a:r>
              <a:rPr kumimoji="0" lang="en-US" sz="24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exactly </a:t>
            </a: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two points in </a:t>
            </a:r>
            <a:r>
              <a:rPr kumimoji="0" lang="en-US" sz="24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P</a:t>
            </a: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a:t>
            </a:r>
          </a:p>
        </p:txBody>
      </p:sp>
      <p:cxnSp>
        <p:nvCxnSpPr>
          <p:cNvPr id="47" name="Straight Connector 46">
            <a:extLst>
              <a:ext uri="{FF2B5EF4-FFF2-40B4-BE49-F238E27FC236}">
                <a16:creationId xmlns:a16="http://schemas.microsoft.com/office/drawing/2014/main" id="{31BCFDAF-3217-4219-8AC7-E68C6292C000}"/>
              </a:ext>
            </a:extLst>
          </p:cNvPr>
          <p:cNvCxnSpPr>
            <a:cxnSpLocks/>
          </p:cNvCxnSpPr>
          <p:nvPr/>
        </p:nvCxnSpPr>
        <p:spPr bwMode="auto">
          <a:xfrm>
            <a:off x="2819400" y="1191754"/>
            <a:ext cx="721518" cy="3761246"/>
          </a:xfrm>
          <a:prstGeom prst="line">
            <a:avLst/>
          </a:prstGeom>
          <a:solidFill>
            <a:schemeClr val="accent1"/>
          </a:solidFill>
          <a:ln w="19050" cap="flat" cmpd="sng" algn="ctr">
            <a:solidFill>
              <a:srgbClr val="FF0000"/>
            </a:solidFill>
            <a:prstDash val="solid"/>
            <a:miter lim="800000"/>
            <a:headEnd type="none" w="med" len="med"/>
            <a:tailEnd type="none" w="med" len="med"/>
          </a:ln>
          <a:effectLst/>
        </p:spPr>
      </p:cxnSp>
      <p:cxnSp>
        <p:nvCxnSpPr>
          <p:cNvPr id="56" name="Straight Connector 55">
            <a:extLst>
              <a:ext uri="{FF2B5EF4-FFF2-40B4-BE49-F238E27FC236}">
                <a16:creationId xmlns:a16="http://schemas.microsoft.com/office/drawing/2014/main" id="{E01B68A0-66A7-4347-A57A-FD2E4B250CE5}"/>
              </a:ext>
            </a:extLst>
          </p:cNvPr>
          <p:cNvCxnSpPr>
            <a:cxnSpLocks/>
          </p:cNvCxnSpPr>
          <p:nvPr/>
        </p:nvCxnSpPr>
        <p:spPr bwMode="auto">
          <a:xfrm>
            <a:off x="5881467" y="1373020"/>
            <a:ext cx="932089" cy="2164185"/>
          </a:xfrm>
          <a:prstGeom prst="line">
            <a:avLst/>
          </a:prstGeom>
          <a:solidFill>
            <a:schemeClr val="accent1"/>
          </a:solidFill>
          <a:ln w="19050" cap="flat" cmpd="sng" algn="ctr">
            <a:solidFill>
              <a:srgbClr val="FF0000"/>
            </a:solidFill>
            <a:prstDash val="solid"/>
            <a:miter lim="800000"/>
            <a:headEnd type="none" w="med" len="med"/>
            <a:tailEnd type="none" w="med" len="med"/>
          </a:ln>
          <a:effectLst/>
        </p:spPr>
      </p:cxnSp>
      <p:sp>
        <p:nvSpPr>
          <p:cNvPr id="54" name="Oval 53">
            <a:extLst>
              <a:ext uri="{FF2B5EF4-FFF2-40B4-BE49-F238E27FC236}">
                <a16:creationId xmlns:a16="http://schemas.microsoft.com/office/drawing/2014/main" id="{19268E00-4C5B-4444-8CBD-08F41C5CE800}"/>
              </a:ext>
            </a:extLst>
          </p:cNvPr>
          <p:cNvSpPr/>
          <p:nvPr/>
        </p:nvSpPr>
        <p:spPr bwMode="auto">
          <a:xfrm>
            <a:off x="6024782" y="1773656"/>
            <a:ext cx="159542" cy="146194"/>
          </a:xfrm>
          <a:prstGeom prst="ellipse">
            <a:avLst/>
          </a:prstGeom>
          <a:noFill/>
          <a:ln w="19050" cap="flat" cmpd="sng" algn="ctr">
            <a:solidFill>
              <a:srgbClr val="0070C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60" name="Oval 59">
            <a:extLst>
              <a:ext uri="{FF2B5EF4-FFF2-40B4-BE49-F238E27FC236}">
                <a16:creationId xmlns:a16="http://schemas.microsoft.com/office/drawing/2014/main" id="{1A206DDE-A227-4CDC-885A-CC66D33FF8C5}"/>
              </a:ext>
            </a:extLst>
          </p:cNvPr>
          <p:cNvSpPr/>
          <p:nvPr/>
        </p:nvSpPr>
        <p:spPr bwMode="auto">
          <a:xfrm>
            <a:off x="6608702" y="3192538"/>
            <a:ext cx="159542" cy="146194"/>
          </a:xfrm>
          <a:prstGeom prst="ellipse">
            <a:avLst/>
          </a:prstGeom>
          <a:noFill/>
          <a:ln w="19050" cap="flat" cmpd="sng" algn="ctr">
            <a:solidFill>
              <a:srgbClr val="0070C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61" name="TextBox 60">
            <a:extLst>
              <a:ext uri="{FF2B5EF4-FFF2-40B4-BE49-F238E27FC236}">
                <a16:creationId xmlns:a16="http://schemas.microsoft.com/office/drawing/2014/main" id="{876E2793-80D8-4B12-B600-BF5B7CFFB127}"/>
              </a:ext>
            </a:extLst>
          </p:cNvPr>
          <p:cNvSpPr txBox="1"/>
          <p:nvPr/>
        </p:nvSpPr>
        <p:spPr>
          <a:xfrm>
            <a:off x="4572000" y="3704775"/>
            <a:ext cx="4283869" cy="1446550"/>
          </a:xfrm>
          <a:prstGeom prst="rect">
            <a:avLst/>
          </a:prstGeom>
          <a:noFill/>
          <a:ln w="28575">
            <a:solidFill>
              <a:srgbClr val="FFCCFF"/>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200" b="0" i="0" u="none" strike="noStrike" kern="1200" cap="none" spc="0" normalizeH="0" baseline="0" noProof="0" dirty="0">
                <a:ln>
                  <a:noFill/>
                </a:ln>
                <a:solidFill>
                  <a:srgbClr val="0070C0"/>
                </a:solidFill>
                <a:effectLst/>
                <a:uLnTx/>
                <a:uFillTx/>
                <a:latin typeface="Times New Roman" pitchFamily="18" charset="0"/>
                <a:ea typeface="+mn-ea"/>
                <a:cs typeface="Arial" pitchFamily="34" charset="0"/>
              </a:rPr>
              <a:t>The Sylvester-</a:t>
            </a:r>
            <a:r>
              <a:rPr kumimoji="0" lang="en-IN" sz="2200" b="0" i="0" u="none" strike="noStrike" kern="1200" cap="none" spc="0" normalizeH="0" baseline="0" noProof="0" dirty="0" err="1">
                <a:ln>
                  <a:noFill/>
                </a:ln>
                <a:solidFill>
                  <a:srgbClr val="0070C0"/>
                </a:solidFill>
                <a:effectLst/>
                <a:uLnTx/>
                <a:uFillTx/>
                <a:latin typeface="Times New Roman" pitchFamily="18" charset="0"/>
                <a:ea typeface="+mn-ea"/>
                <a:cs typeface="Arial" pitchFamily="34" charset="0"/>
              </a:rPr>
              <a:t>Gallai</a:t>
            </a:r>
            <a:r>
              <a:rPr kumimoji="0" lang="en-IN" sz="2200" b="0" i="0" u="none" strike="noStrike" kern="1200" cap="none" spc="0" normalizeH="0" baseline="0" noProof="0" dirty="0">
                <a:ln>
                  <a:noFill/>
                </a:ln>
                <a:solidFill>
                  <a:srgbClr val="0070C0"/>
                </a:solidFill>
                <a:effectLst/>
                <a:uLnTx/>
                <a:uFillTx/>
                <a:latin typeface="Times New Roman" pitchFamily="18" charset="0"/>
                <a:ea typeface="+mn-ea"/>
                <a:cs typeface="Arial" pitchFamily="34" charset="0"/>
              </a:rPr>
              <a:t> Theorem</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sz="2200" b="0" i="0" u="none" strike="noStrike" kern="1200" cap="none" spc="0" normalizeH="0" baseline="0" noProof="0" dirty="0">
                <a:ln>
                  <a:noFill/>
                </a:ln>
                <a:solidFill>
                  <a:srgbClr val="FFCC66">
                    <a:lumMod val="50000"/>
                  </a:srgbClr>
                </a:solidFill>
                <a:effectLst/>
                <a:uLnTx/>
                <a:uFillTx/>
                <a:latin typeface="Times New Roman" pitchFamily="18" charset="0"/>
                <a:ea typeface="+mn-ea"/>
                <a:cs typeface="Arial" pitchFamily="34" charset="0"/>
              </a:rPr>
              <a:t>J. J. Sylvester posed in 1893</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sz="2200" b="0" i="0" u="none" strike="noStrike" kern="1200" cap="none" spc="0" normalizeH="0" baseline="0" noProof="0" dirty="0">
                <a:ln>
                  <a:noFill/>
                </a:ln>
                <a:solidFill>
                  <a:srgbClr val="2D5CE7"/>
                </a:solidFill>
                <a:effectLst/>
                <a:uLnTx/>
                <a:uFillTx/>
                <a:latin typeface="Times New Roman" pitchFamily="18" charset="0"/>
                <a:ea typeface="+mn-ea"/>
                <a:cs typeface="Arial" pitchFamily="34" charset="0"/>
              </a:rPr>
              <a:t>Remained unsolved for 50 years!</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sz="2200" b="0" i="0" u="none" strike="noStrike" kern="1200" cap="none" spc="0" normalizeH="0" baseline="0" noProof="0" dirty="0">
                <a:ln>
                  <a:noFill/>
                </a:ln>
                <a:solidFill>
                  <a:srgbClr val="FFCC66">
                    <a:lumMod val="50000"/>
                  </a:srgbClr>
                </a:solidFill>
                <a:effectLst/>
                <a:uLnTx/>
                <a:uFillTx/>
                <a:latin typeface="Times New Roman" pitchFamily="18" charset="0"/>
                <a:ea typeface="+mn-ea"/>
                <a:cs typeface="Arial" pitchFamily="34" charset="0"/>
              </a:rPr>
              <a:t>T. </a:t>
            </a:r>
            <a:r>
              <a:rPr kumimoji="0" lang="en-IN" sz="2200" b="0" i="0" u="none" strike="noStrike" kern="1200" cap="none" spc="0" normalizeH="0" baseline="0" noProof="0" dirty="0" err="1">
                <a:ln>
                  <a:noFill/>
                </a:ln>
                <a:solidFill>
                  <a:srgbClr val="FFCC66">
                    <a:lumMod val="50000"/>
                  </a:srgbClr>
                </a:solidFill>
                <a:effectLst/>
                <a:uLnTx/>
                <a:uFillTx/>
                <a:latin typeface="Times New Roman" pitchFamily="18" charset="0"/>
                <a:ea typeface="+mn-ea"/>
                <a:cs typeface="Arial" pitchFamily="34" charset="0"/>
              </a:rPr>
              <a:t>Gallai</a:t>
            </a:r>
            <a:r>
              <a:rPr kumimoji="0" lang="en-IN" sz="2200" b="0" i="0" u="none" strike="noStrike" kern="1200" cap="none" spc="0" normalizeH="0" baseline="0" noProof="0" dirty="0">
                <a:ln>
                  <a:noFill/>
                </a:ln>
                <a:solidFill>
                  <a:srgbClr val="FFCC66">
                    <a:lumMod val="50000"/>
                  </a:srgbClr>
                </a:solidFill>
                <a:effectLst/>
                <a:uLnTx/>
                <a:uFillTx/>
                <a:latin typeface="Times New Roman" pitchFamily="18" charset="0"/>
                <a:ea typeface="+mn-ea"/>
                <a:cs typeface="Arial" pitchFamily="34" charset="0"/>
              </a:rPr>
              <a:t> first proved it in 1944</a:t>
            </a:r>
          </a:p>
        </p:txBody>
      </p:sp>
    </p:spTree>
    <p:extLst>
      <p:ext uri="{BB962C8B-B14F-4D97-AF65-F5344CB8AC3E}">
        <p14:creationId xmlns:p14="http://schemas.microsoft.com/office/powerpoint/2010/main" val="1257887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1">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1">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0" grpId="0" animBg="1"/>
      <p:bldP spid="6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20000"/>
            <a:lumOff val="80000"/>
            <a:alpha val="0"/>
          </a:schemeClr>
        </a:solidFill>
        <a:effectLst/>
      </p:bgPr>
    </p:bg>
    <p:spTree>
      <p:nvGrpSpPr>
        <p:cNvPr id="1" name=""/>
        <p:cNvGrpSpPr/>
        <p:nvPr/>
      </p:nvGrpSpPr>
      <p:grpSpPr>
        <a:xfrm>
          <a:off x="0" y="0"/>
          <a:ext cx="0" cy="0"/>
          <a:chOff x="0" y="0"/>
          <a:chExt cx="0" cy="0"/>
        </a:xfrm>
      </p:grpSpPr>
      <p:sp>
        <p:nvSpPr>
          <p:cNvPr id="206850" name="Title 1"/>
          <p:cNvSpPr>
            <a:spLocks noGrp="1"/>
          </p:cNvSpPr>
          <p:nvPr>
            <p:ph type="title"/>
          </p:nvPr>
        </p:nvSpPr>
        <p:spPr>
          <a:xfrm>
            <a:off x="409574" y="250735"/>
            <a:ext cx="8286750" cy="991106"/>
          </a:xfrm>
        </p:spPr>
        <p:txBody>
          <a:bodyPr/>
          <a:lstStyle/>
          <a:p>
            <a:pPr algn="l"/>
            <a:r>
              <a:rPr kumimoji="0" lang="en-IN" sz="2800" b="0" i="0" u="none" strike="noStrike" kern="1200" cap="none" spc="0" normalizeH="0" baseline="0" noProof="0" dirty="0">
                <a:ln>
                  <a:noFill/>
                </a:ln>
                <a:solidFill>
                  <a:srgbClr val="0070C0"/>
                </a:solidFill>
                <a:effectLst/>
                <a:uLnTx/>
                <a:uFillTx/>
                <a:latin typeface="Times New Roman" pitchFamily="18" charset="0"/>
                <a:ea typeface="+mn-ea"/>
                <a:cs typeface="Arial" pitchFamily="34" charset="0"/>
              </a:rPr>
              <a:t>Sylvester-</a:t>
            </a:r>
            <a:r>
              <a:rPr kumimoji="0" lang="en-IN" sz="2800" b="0" i="0" u="none" strike="noStrike" kern="1200" cap="none" spc="0" normalizeH="0" baseline="0" noProof="0" dirty="0" err="1">
                <a:ln>
                  <a:noFill/>
                </a:ln>
                <a:solidFill>
                  <a:srgbClr val="0070C0"/>
                </a:solidFill>
                <a:effectLst/>
                <a:uLnTx/>
                <a:uFillTx/>
                <a:latin typeface="Times New Roman" pitchFamily="18" charset="0"/>
                <a:ea typeface="+mn-ea"/>
                <a:cs typeface="Arial" pitchFamily="34" charset="0"/>
              </a:rPr>
              <a:t>Gallai</a:t>
            </a:r>
            <a:r>
              <a:rPr kumimoji="0" lang="en-IN" sz="2800" b="0" i="0" u="none" strike="noStrike" kern="1200" cap="none" spc="0" normalizeH="0" baseline="0" noProof="0" dirty="0">
                <a:ln>
                  <a:noFill/>
                </a:ln>
                <a:solidFill>
                  <a:srgbClr val="0070C0"/>
                </a:solidFill>
                <a:effectLst/>
                <a:uLnTx/>
                <a:uFillTx/>
                <a:latin typeface="Times New Roman" pitchFamily="18" charset="0"/>
                <a:ea typeface="+mn-ea"/>
                <a:cs typeface="Arial" pitchFamily="34" charset="0"/>
              </a:rPr>
              <a:t> Theorem: Kelly’s Proof </a:t>
            </a:r>
            <a:br>
              <a:rPr kumimoji="0" lang="en-IN" sz="2400" b="0" i="0" u="none" strike="noStrike" kern="1200" cap="none" spc="0" normalizeH="0" baseline="0" noProof="0" dirty="0">
                <a:ln>
                  <a:noFill/>
                </a:ln>
                <a:solidFill>
                  <a:srgbClr val="0070C0"/>
                </a:solidFill>
                <a:effectLst/>
                <a:uLnTx/>
                <a:uFillTx/>
                <a:latin typeface="Times New Roman" pitchFamily="18" charset="0"/>
                <a:ea typeface="+mn-ea"/>
                <a:cs typeface="Arial" pitchFamily="34" charset="0"/>
              </a:rPr>
            </a:br>
            <a:r>
              <a:rPr lang="en-IN" sz="2200" dirty="0">
                <a:solidFill>
                  <a:schemeClr val="bg2"/>
                </a:solidFill>
                <a:effectLst/>
              </a:rPr>
              <a:t>After 40 years, in 1986, Kelly provided a short and elegant proof!</a:t>
            </a:r>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rPr>
              <a:t>ACMU 2008-09</a:t>
            </a: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7CE367-9F2E-4009-8865-ACA660472235}" type="slidenum">
              <a:rPr kumimoji="0" lang="en-US" sz="1400" b="0" i="0" u="none" strike="noStrike" kern="1200" cap="none" spc="0" normalizeH="0" baseline="0" noProof="0" smtClean="0">
                <a:ln>
                  <a:noFill/>
                </a:ln>
                <a:solidFill>
                  <a:srgbClr val="FFFFFF"/>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nvGrpSpPr>
          <p:cNvPr id="59" name="Group 58">
            <a:extLst>
              <a:ext uri="{FF2B5EF4-FFF2-40B4-BE49-F238E27FC236}">
                <a16:creationId xmlns:a16="http://schemas.microsoft.com/office/drawing/2014/main" id="{F81910B0-3285-4083-8B71-3DB19FB5B075}"/>
              </a:ext>
            </a:extLst>
          </p:cNvPr>
          <p:cNvGrpSpPr/>
          <p:nvPr/>
        </p:nvGrpSpPr>
        <p:grpSpPr>
          <a:xfrm>
            <a:off x="533400" y="1524000"/>
            <a:ext cx="2743200" cy="2859820"/>
            <a:chOff x="1657350" y="1529638"/>
            <a:chExt cx="2743200" cy="2859820"/>
          </a:xfrm>
        </p:grpSpPr>
        <p:sp>
          <p:nvSpPr>
            <p:cNvPr id="2" name="Oval 1">
              <a:extLst>
                <a:ext uri="{FF2B5EF4-FFF2-40B4-BE49-F238E27FC236}">
                  <a16:creationId xmlns:a16="http://schemas.microsoft.com/office/drawing/2014/main" id="{135AB1B3-CB80-468C-B894-E84F57BAF057}"/>
                </a:ext>
              </a:extLst>
            </p:cNvPr>
            <p:cNvSpPr/>
            <p:nvPr/>
          </p:nvSpPr>
          <p:spPr bwMode="auto">
            <a:xfrm>
              <a:off x="1885949" y="1722889"/>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7" name="Oval 6">
              <a:extLst>
                <a:ext uri="{FF2B5EF4-FFF2-40B4-BE49-F238E27FC236}">
                  <a16:creationId xmlns:a16="http://schemas.microsoft.com/office/drawing/2014/main" id="{E23A971A-CA92-4D64-9910-ABFCD8008C29}"/>
                </a:ext>
              </a:extLst>
            </p:cNvPr>
            <p:cNvSpPr/>
            <p:nvPr/>
          </p:nvSpPr>
          <p:spPr bwMode="auto">
            <a:xfrm>
              <a:off x="1657350" y="213980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8" name="Oval 7">
              <a:extLst>
                <a:ext uri="{FF2B5EF4-FFF2-40B4-BE49-F238E27FC236}">
                  <a16:creationId xmlns:a16="http://schemas.microsoft.com/office/drawing/2014/main" id="{5AF0B9F4-9AD1-4BA6-A15F-5247B5A2C5E9}"/>
                </a:ext>
              </a:extLst>
            </p:cNvPr>
            <p:cNvSpPr/>
            <p:nvPr/>
          </p:nvSpPr>
          <p:spPr bwMode="auto">
            <a:xfrm>
              <a:off x="2228850" y="2209471"/>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9" name="Oval 8">
              <a:extLst>
                <a:ext uri="{FF2B5EF4-FFF2-40B4-BE49-F238E27FC236}">
                  <a16:creationId xmlns:a16="http://schemas.microsoft.com/office/drawing/2014/main" id="{A4E4CE27-6758-43BE-82BA-652379330E6A}"/>
                </a:ext>
              </a:extLst>
            </p:cNvPr>
            <p:cNvSpPr/>
            <p:nvPr/>
          </p:nvSpPr>
          <p:spPr bwMode="auto">
            <a:xfrm>
              <a:off x="2314575" y="192984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0" name="Oval 9">
              <a:extLst>
                <a:ext uri="{FF2B5EF4-FFF2-40B4-BE49-F238E27FC236}">
                  <a16:creationId xmlns:a16="http://schemas.microsoft.com/office/drawing/2014/main" id="{3DE887AB-AC4E-41F2-B66E-50B71577D841}"/>
                </a:ext>
              </a:extLst>
            </p:cNvPr>
            <p:cNvSpPr/>
            <p:nvPr/>
          </p:nvSpPr>
          <p:spPr bwMode="auto">
            <a:xfrm>
              <a:off x="3209925" y="273184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1" name="Oval 10">
              <a:extLst>
                <a:ext uri="{FF2B5EF4-FFF2-40B4-BE49-F238E27FC236}">
                  <a16:creationId xmlns:a16="http://schemas.microsoft.com/office/drawing/2014/main" id="{7D601E28-F295-4589-A049-EC934E1C215F}"/>
                </a:ext>
              </a:extLst>
            </p:cNvPr>
            <p:cNvSpPr/>
            <p:nvPr/>
          </p:nvSpPr>
          <p:spPr bwMode="auto">
            <a:xfrm>
              <a:off x="3467100" y="2214131"/>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2" name="Oval 11">
              <a:extLst>
                <a:ext uri="{FF2B5EF4-FFF2-40B4-BE49-F238E27FC236}">
                  <a16:creationId xmlns:a16="http://schemas.microsoft.com/office/drawing/2014/main" id="{3525100F-6FD6-4795-A42C-8D60CED9A047}"/>
                </a:ext>
              </a:extLst>
            </p:cNvPr>
            <p:cNvSpPr/>
            <p:nvPr/>
          </p:nvSpPr>
          <p:spPr bwMode="auto">
            <a:xfrm>
              <a:off x="3752850" y="252060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3" name="Oval 12">
              <a:extLst>
                <a:ext uri="{FF2B5EF4-FFF2-40B4-BE49-F238E27FC236}">
                  <a16:creationId xmlns:a16="http://schemas.microsoft.com/office/drawing/2014/main" id="{A18E62A0-DEF8-4E01-9782-09FE5FD73388}"/>
                </a:ext>
              </a:extLst>
            </p:cNvPr>
            <p:cNvSpPr/>
            <p:nvPr/>
          </p:nvSpPr>
          <p:spPr bwMode="auto">
            <a:xfrm>
              <a:off x="2738437" y="2242315"/>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4" name="Oval 13">
              <a:extLst>
                <a:ext uri="{FF2B5EF4-FFF2-40B4-BE49-F238E27FC236}">
                  <a16:creationId xmlns:a16="http://schemas.microsoft.com/office/drawing/2014/main" id="{BF5DB124-DC6C-4B79-8A50-1E149562CEBC}"/>
                </a:ext>
              </a:extLst>
            </p:cNvPr>
            <p:cNvSpPr/>
            <p:nvPr/>
          </p:nvSpPr>
          <p:spPr bwMode="auto">
            <a:xfrm>
              <a:off x="1914525" y="287741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6" name="Oval 15">
              <a:extLst>
                <a:ext uri="{FF2B5EF4-FFF2-40B4-BE49-F238E27FC236}">
                  <a16:creationId xmlns:a16="http://schemas.microsoft.com/office/drawing/2014/main" id="{69A89DF5-C238-47C5-A0B4-DD4F317CB99F}"/>
                </a:ext>
              </a:extLst>
            </p:cNvPr>
            <p:cNvSpPr/>
            <p:nvPr/>
          </p:nvSpPr>
          <p:spPr bwMode="auto">
            <a:xfrm>
              <a:off x="2257425" y="276734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7" name="Oval 16">
              <a:extLst>
                <a:ext uri="{FF2B5EF4-FFF2-40B4-BE49-F238E27FC236}">
                  <a16:creationId xmlns:a16="http://schemas.microsoft.com/office/drawing/2014/main" id="{9AC5E461-1BA2-40C9-A5BC-1E59B3FDEA1B}"/>
                </a:ext>
              </a:extLst>
            </p:cNvPr>
            <p:cNvSpPr/>
            <p:nvPr/>
          </p:nvSpPr>
          <p:spPr bwMode="auto">
            <a:xfrm>
              <a:off x="2105025" y="3184274"/>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8" name="Oval 17">
              <a:extLst>
                <a:ext uri="{FF2B5EF4-FFF2-40B4-BE49-F238E27FC236}">
                  <a16:creationId xmlns:a16="http://schemas.microsoft.com/office/drawing/2014/main" id="{C6A381B5-77AC-40BB-9BE1-290BB4AF40FA}"/>
                </a:ext>
              </a:extLst>
            </p:cNvPr>
            <p:cNvSpPr/>
            <p:nvPr/>
          </p:nvSpPr>
          <p:spPr bwMode="auto">
            <a:xfrm>
              <a:off x="3714751" y="311124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9" name="Oval 18">
              <a:extLst>
                <a:ext uri="{FF2B5EF4-FFF2-40B4-BE49-F238E27FC236}">
                  <a16:creationId xmlns:a16="http://schemas.microsoft.com/office/drawing/2014/main" id="{2745D0E9-5334-48CC-87BA-5C33541AF9EB}"/>
                </a:ext>
              </a:extLst>
            </p:cNvPr>
            <p:cNvSpPr/>
            <p:nvPr/>
          </p:nvSpPr>
          <p:spPr bwMode="auto">
            <a:xfrm>
              <a:off x="3933825" y="3537205"/>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0" name="Oval 19">
              <a:extLst>
                <a:ext uri="{FF2B5EF4-FFF2-40B4-BE49-F238E27FC236}">
                  <a16:creationId xmlns:a16="http://schemas.microsoft.com/office/drawing/2014/main" id="{FC53BD3A-0558-42BD-9418-677EF63F7E90}"/>
                </a:ext>
              </a:extLst>
            </p:cNvPr>
            <p:cNvSpPr/>
            <p:nvPr/>
          </p:nvSpPr>
          <p:spPr bwMode="auto">
            <a:xfrm>
              <a:off x="3505200" y="417016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1" name="Oval 20">
              <a:extLst>
                <a:ext uri="{FF2B5EF4-FFF2-40B4-BE49-F238E27FC236}">
                  <a16:creationId xmlns:a16="http://schemas.microsoft.com/office/drawing/2014/main" id="{8867D186-4860-439A-AEFE-C167078FC5A1}"/>
                </a:ext>
              </a:extLst>
            </p:cNvPr>
            <p:cNvSpPr/>
            <p:nvPr/>
          </p:nvSpPr>
          <p:spPr bwMode="auto">
            <a:xfrm>
              <a:off x="2746260" y="320415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2" name="Oval 21">
              <a:extLst>
                <a:ext uri="{FF2B5EF4-FFF2-40B4-BE49-F238E27FC236}">
                  <a16:creationId xmlns:a16="http://schemas.microsoft.com/office/drawing/2014/main" id="{B607642F-41F2-4299-9F00-C03BA4170609}"/>
                </a:ext>
              </a:extLst>
            </p:cNvPr>
            <p:cNvSpPr/>
            <p:nvPr/>
          </p:nvSpPr>
          <p:spPr bwMode="auto">
            <a:xfrm>
              <a:off x="3209925" y="188019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4" name="Oval 23">
              <a:extLst>
                <a:ext uri="{FF2B5EF4-FFF2-40B4-BE49-F238E27FC236}">
                  <a16:creationId xmlns:a16="http://schemas.microsoft.com/office/drawing/2014/main" id="{6B70CF1E-8D3C-4948-B6E1-E2BBC3237B33}"/>
                </a:ext>
              </a:extLst>
            </p:cNvPr>
            <p:cNvSpPr/>
            <p:nvPr/>
          </p:nvSpPr>
          <p:spPr bwMode="auto">
            <a:xfrm>
              <a:off x="4086225" y="2255352"/>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5" name="Oval 24">
              <a:extLst>
                <a:ext uri="{FF2B5EF4-FFF2-40B4-BE49-F238E27FC236}">
                  <a16:creationId xmlns:a16="http://schemas.microsoft.com/office/drawing/2014/main" id="{BDBC1F85-E8CB-4BCD-9A11-993CA6FBDA68}"/>
                </a:ext>
              </a:extLst>
            </p:cNvPr>
            <p:cNvSpPr/>
            <p:nvPr/>
          </p:nvSpPr>
          <p:spPr bwMode="auto">
            <a:xfrm>
              <a:off x="4248150" y="1953294"/>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1" name="Oval 30">
              <a:extLst>
                <a:ext uri="{FF2B5EF4-FFF2-40B4-BE49-F238E27FC236}">
                  <a16:creationId xmlns:a16="http://schemas.microsoft.com/office/drawing/2014/main" id="{C16C6390-A357-450A-8698-11296FBD8B36}"/>
                </a:ext>
              </a:extLst>
            </p:cNvPr>
            <p:cNvSpPr/>
            <p:nvPr/>
          </p:nvSpPr>
          <p:spPr bwMode="auto">
            <a:xfrm>
              <a:off x="3000375" y="4243264"/>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2" name="Oval 31">
              <a:extLst>
                <a:ext uri="{FF2B5EF4-FFF2-40B4-BE49-F238E27FC236}">
                  <a16:creationId xmlns:a16="http://schemas.microsoft.com/office/drawing/2014/main" id="{986142B4-CC94-4C23-A920-865221546538}"/>
                </a:ext>
              </a:extLst>
            </p:cNvPr>
            <p:cNvSpPr/>
            <p:nvPr/>
          </p:nvSpPr>
          <p:spPr bwMode="auto">
            <a:xfrm>
              <a:off x="3190876" y="3558581"/>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3" name="Oval 32">
              <a:extLst>
                <a:ext uri="{FF2B5EF4-FFF2-40B4-BE49-F238E27FC236}">
                  <a16:creationId xmlns:a16="http://schemas.microsoft.com/office/drawing/2014/main" id="{F0E2E6CE-4088-4EB5-8939-2CF02CE2E364}"/>
                </a:ext>
              </a:extLst>
            </p:cNvPr>
            <p:cNvSpPr/>
            <p:nvPr/>
          </p:nvSpPr>
          <p:spPr bwMode="auto">
            <a:xfrm>
              <a:off x="2371725" y="374370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4" name="Oval 33">
              <a:extLst>
                <a:ext uri="{FF2B5EF4-FFF2-40B4-BE49-F238E27FC236}">
                  <a16:creationId xmlns:a16="http://schemas.microsoft.com/office/drawing/2014/main" id="{851BC8CD-3BE7-4DF0-994F-24BCAEA21940}"/>
                </a:ext>
              </a:extLst>
            </p:cNvPr>
            <p:cNvSpPr/>
            <p:nvPr/>
          </p:nvSpPr>
          <p:spPr bwMode="auto">
            <a:xfrm>
              <a:off x="2864984" y="2516062"/>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7" name="Oval 36">
              <a:extLst>
                <a:ext uri="{FF2B5EF4-FFF2-40B4-BE49-F238E27FC236}">
                  <a16:creationId xmlns:a16="http://schemas.microsoft.com/office/drawing/2014/main" id="{9A435E6B-A223-4EC0-9BC8-3853B3C94E6B}"/>
                </a:ext>
              </a:extLst>
            </p:cNvPr>
            <p:cNvSpPr/>
            <p:nvPr/>
          </p:nvSpPr>
          <p:spPr bwMode="auto">
            <a:xfrm>
              <a:off x="4076699" y="390151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8" name="Oval 37">
              <a:extLst>
                <a:ext uri="{FF2B5EF4-FFF2-40B4-BE49-F238E27FC236}">
                  <a16:creationId xmlns:a16="http://schemas.microsoft.com/office/drawing/2014/main" id="{54E12163-D10F-4CF5-BEC3-798D3A89FC96}"/>
                </a:ext>
              </a:extLst>
            </p:cNvPr>
            <p:cNvSpPr/>
            <p:nvPr/>
          </p:nvSpPr>
          <p:spPr bwMode="auto">
            <a:xfrm>
              <a:off x="4210049" y="272593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1" name="Oval 40">
              <a:extLst>
                <a:ext uri="{FF2B5EF4-FFF2-40B4-BE49-F238E27FC236}">
                  <a16:creationId xmlns:a16="http://schemas.microsoft.com/office/drawing/2014/main" id="{EE91A440-F4CF-4347-9655-A1D1A6D37A1E}"/>
                </a:ext>
              </a:extLst>
            </p:cNvPr>
            <p:cNvSpPr/>
            <p:nvPr/>
          </p:nvSpPr>
          <p:spPr bwMode="auto">
            <a:xfrm>
              <a:off x="2777899" y="2859405"/>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5" name="Oval 14">
              <a:extLst>
                <a:ext uri="{FF2B5EF4-FFF2-40B4-BE49-F238E27FC236}">
                  <a16:creationId xmlns:a16="http://schemas.microsoft.com/office/drawing/2014/main" id="{61D1F854-2DAB-4E5F-BA00-7CE850B8CF44}"/>
                </a:ext>
              </a:extLst>
            </p:cNvPr>
            <p:cNvSpPr/>
            <p:nvPr/>
          </p:nvSpPr>
          <p:spPr bwMode="auto">
            <a:xfrm>
              <a:off x="2828922" y="152963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93" name="Oval 92">
              <a:extLst>
                <a:ext uri="{FF2B5EF4-FFF2-40B4-BE49-F238E27FC236}">
                  <a16:creationId xmlns:a16="http://schemas.microsoft.com/office/drawing/2014/main" id="{633315BD-2EB7-4E52-B956-8AF8CDB00235}"/>
                </a:ext>
              </a:extLst>
            </p:cNvPr>
            <p:cNvSpPr/>
            <p:nvPr/>
          </p:nvSpPr>
          <p:spPr bwMode="auto">
            <a:xfrm>
              <a:off x="3905250" y="1789569"/>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grpSp>
      <p:sp>
        <p:nvSpPr>
          <p:cNvPr id="75" name="TextBox 5">
            <a:extLst>
              <a:ext uri="{FF2B5EF4-FFF2-40B4-BE49-F238E27FC236}">
                <a16:creationId xmlns:a16="http://schemas.microsoft.com/office/drawing/2014/main" id="{4DCE3D71-627E-41C5-8999-6368634D7848}"/>
              </a:ext>
            </a:extLst>
          </p:cNvPr>
          <p:cNvSpPr txBox="1">
            <a:spLocks noChangeArrowheads="1"/>
          </p:cNvSpPr>
          <p:nvPr/>
        </p:nvSpPr>
        <p:spPr bwMode="auto">
          <a:xfrm>
            <a:off x="102586" y="5741832"/>
            <a:ext cx="8991599" cy="1015663"/>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Claim:</a:t>
            </a: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Given a finite set </a:t>
            </a:r>
            <a:r>
              <a:rPr kumimoji="0" lang="en-US" sz="20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P</a:t>
            </a: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of </a:t>
            </a:r>
            <a:r>
              <a:rPr kumimoji="0" lang="en-US" sz="20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n</a:t>
            </a: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points in the 2D plane, either all the points are collinear, or there exists at least one line passing through </a:t>
            </a:r>
            <a:r>
              <a:rPr kumimoji="0" lang="en-US" sz="20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exactly </a:t>
            </a: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two points in </a:t>
            </a:r>
            <a:r>
              <a:rPr kumimoji="0" lang="en-US" sz="20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P</a:t>
            </a:r>
            <a:r>
              <a:rPr kumimoji="0" lang="en-US" sz="20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Such a line is called an “ordinary line”.</a:t>
            </a:r>
          </a:p>
        </p:txBody>
      </p:sp>
      <p:cxnSp>
        <p:nvCxnSpPr>
          <p:cNvPr id="47" name="Straight Connector 46">
            <a:extLst>
              <a:ext uri="{FF2B5EF4-FFF2-40B4-BE49-F238E27FC236}">
                <a16:creationId xmlns:a16="http://schemas.microsoft.com/office/drawing/2014/main" id="{31BCFDAF-3217-4219-8AC7-E68C6292C000}"/>
              </a:ext>
            </a:extLst>
          </p:cNvPr>
          <p:cNvCxnSpPr>
            <a:cxnSpLocks/>
          </p:cNvCxnSpPr>
          <p:nvPr/>
        </p:nvCxnSpPr>
        <p:spPr bwMode="auto">
          <a:xfrm>
            <a:off x="1695450" y="1186116"/>
            <a:ext cx="721518" cy="3761246"/>
          </a:xfrm>
          <a:prstGeom prst="line">
            <a:avLst/>
          </a:prstGeom>
          <a:solidFill>
            <a:schemeClr val="accent1"/>
          </a:solidFill>
          <a:ln w="19050" cap="flat" cmpd="sng" algn="ctr">
            <a:solidFill>
              <a:srgbClr val="FF0000"/>
            </a:solidFill>
            <a:prstDash val="solid"/>
            <a:miter lim="800000"/>
            <a:headEnd type="none" w="med" len="med"/>
            <a:tailEnd type="none" w="med" len="med"/>
          </a:ln>
          <a:effectLst/>
        </p:spPr>
      </p:cxnSp>
      <p:cxnSp>
        <p:nvCxnSpPr>
          <p:cNvPr id="44" name="Straight Connector 43">
            <a:extLst>
              <a:ext uri="{FF2B5EF4-FFF2-40B4-BE49-F238E27FC236}">
                <a16:creationId xmlns:a16="http://schemas.microsoft.com/office/drawing/2014/main" id="{837A1EC5-7875-4FD4-BE88-BFE0BF997A90}"/>
              </a:ext>
            </a:extLst>
          </p:cNvPr>
          <p:cNvCxnSpPr>
            <a:cxnSpLocks/>
          </p:cNvCxnSpPr>
          <p:nvPr/>
        </p:nvCxnSpPr>
        <p:spPr bwMode="auto">
          <a:xfrm>
            <a:off x="4566138" y="2680088"/>
            <a:ext cx="3275410" cy="36548"/>
          </a:xfrm>
          <a:prstGeom prst="line">
            <a:avLst/>
          </a:prstGeom>
          <a:solidFill>
            <a:schemeClr val="accent1"/>
          </a:solidFill>
          <a:ln w="19050" cap="flat" cmpd="sng" algn="ctr">
            <a:solidFill>
              <a:srgbClr val="FF0000"/>
            </a:solidFill>
            <a:prstDash val="solid"/>
            <a:miter lim="800000"/>
            <a:headEnd type="none" w="med" len="med"/>
            <a:tailEnd type="none" w="med" len="med"/>
          </a:ln>
          <a:effectLst/>
        </p:spPr>
      </p:cxnSp>
      <p:sp>
        <p:nvSpPr>
          <p:cNvPr id="48" name="Oval 47">
            <a:extLst>
              <a:ext uri="{FF2B5EF4-FFF2-40B4-BE49-F238E27FC236}">
                <a16:creationId xmlns:a16="http://schemas.microsoft.com/office/drawing/2014/main" id="{CEA333F3-DB6B-432F-9B30-7E8690F0E9CA}"/>
              </a:ext>
            </a:extLst>
          </p:cNvPr>
          <p:cNvSpPr/>
          <p:nvPr/>
        </p:nvSpPr>
        <p:spPr bwMode="auto">
          <a:xfrm>
            <a:off x="5555548" y="1819276"/>
            <a:ext cx="152400" cy="146194"/>
          </a:xfrm>
          <a:prstGeom prst="ellipse">
            <a:avLst/>
          </a:prstGeom>
          <a:solidFill>
            <a:srgbClr val="FF00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cxnSp>
        <p:nvCxnSpPr>
          <p:cNvPr id="26" name="Straight Connector 25">
            <a:extLst>
              <a:ext uri="{FF2B5EF4-FFF2-40B4-BE49-F238E27FC236}">
                <a16:creationId xmlns:a16="http://schemas.microsoft.com/office/drawing/2014/main" id="{A10B9475-8FC6-4D20-8C0F-08B37885A221}"/>
              </a:ext>
            </a:extLst>
          </p:cNvPr>
          <p:cNvCxnSpPr>
            <a:cxnSpLocks/>
            <a:stCxn id="48" idx="4"/>
          </p:cNvCxnSpPr>
          <p:nvPr/>
        </p:nvCxnSpPr>
        <p:spPr bwMode="auto">
          <a:xfrm>
            <a:off x="5631748" y="1965470"/>
            <a:ext cx="0" cy="743640"/>
          </a:xfrm>
          <a:prstGeom prst="line">
            <a:avLst/>
          </a:prstGeom>
          <a:ln w="12700">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51" name="Oval 50">
            <a:extLst>
              <a:ext uri="{FF2B5EF4-FFF2-40B4-BE49-F238E27FC236}">
                <a16:creationId xmlns:a16="http://schemas.microsoft.com/office/drawing/2014/main" id="{F9B10903-287B-4F8C-8F1D-DC947B60327F}"/>
              </a:ext>
            </a:extLst>
          </p:cNvPr>
          <p:cNvSpPr/>
          <p:nvPr/>
        </p:nvSpPr>
        <p:spPr bwMode="auto">
          <a:xfrm>
            <a:off x="7308148" y="2636013"/>
            <a:ext cx="152400" cy="146194"/>
          </a:xfrm>
          <a:prstGeom prst="ellipse">
            <a:avLst/>
          </a:prstGeom>
          <a:solidFill>
            <a:srgbClr val="00B05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cxnSp>
        <p:nvCxnSpPr>
          <p:cNvPr id="52" name="Straight Connector 51">
            <a:extLst>
              <a:ext uri="{FF2B5EF4-FFF2-40B4-BE49-F238E27FC236}">
                <a16:creationId xmlns:a16="http://schemas.microsoft.com/office/drawing/2014/main" id="{1801C671-67E9-475F-AA05-C94B49FAC122}"/>
              </a:ext>
            </a:extLst>
          </p:cNvPr>
          <p:cNvCxnSpPr>
            <a:cxnSpLocks/>
          </p:cNvCxnSpPr>
          <p:nvPr/>
        </p:nvCxnSpPr>
        <p:spPr bwMode="auto">
          <a:xfrm>
            <a:off x="4892371" y="1566122"/>
            <a:ext cx="2949177" cy="1322203"/>
          </a:xfrm>
          <a:prstGeom prst="line">
            <a:avLst/>
          </a:prstGeom>
          <a:solidFill>
            <a:schemeClr val="accent1"/>
          </a:solidFill>
          <a:ln w="19050" cap="flat" cmpd="sng" algn="ctr">
            <a:solidFill>
              <a:srgbClr val="FF0000"/>
            </a:solidFill>
            <a:prstDash val="solid"/>
            <a:miter lim="800000"/>
            <a:headEnd type="none" w="med" len="med"/>
            <a:tailEnd type="none" w="med" len="med"/>
          </a:ln>
          <a:effectLst/>
        </p:spPr>
      </p:cxnSp>
      <p:cxnSp>
        <p:nvCxnSpPr>
          <p:cNvPr id="62" name="Straight Connector 61">
            <a:extLst>
              <a:ext uri="{FF2B5EF4-FFF2-40B4-BE49-F238E27FC236}">
                <a16:creationId xmlns:a16="http://schemas.microsoft.com/office/drawing/2014/main" id="{A6CD724E-A78D-4E62-8461-69D5ECC45F6D}"/>
              </a:ext>
            </a:extLst>
          </p:cNvPr>
          <p:cNvCxnSpPr>
            <a:cxnSpLocks/>
          </p:cNvCxnSpPr>
          <p:nvPr/>
        </p:nvCxnSpPr>
        <p:spPr bwMode="auto">
          <a:xfrm flipH="1">
            <a:off x="6770666" y="2470807"/>
            <a:ext cx="130082" cy="277509"/>
          </a:xfrm>
          <a:prstGeom prst="line">
            <a:avLst/>
          </a:prstGeom>
          <a:ln w="12700">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45" name="TextBox 44">
            <a:extLst>
              <a:ext uri="{FF2B5EF4-FFF2-40B4-BE49-F238E27FC236}">
                <a16:creationId xmlns:a16="http://schemas.microsoft.com/office/drawing/2014/main" id="{D1EE44E7-5F58-4407-A65E-8C5259A3E74C}"/>
              </a:ext>
            </a:extLst>
          </p:cNvPr>
          <p:cNvSpPr txBox="1"/>
          <p:nvPr/>
        </p:nvSpPr>
        <p:spPr>
          <a:xfrm>
            <a:off x="4281752" y="2488214"/>
            <a:ext cx="372299" cy="400110"/>
          </a:xfrm>
          <a:prstGeom prst="rect">
            <a:avLst/>
          </a:prstGeom>
          <a:noFill/>
        </p:spPr>
        <p:txBody>
          <a:bodyPr wrap="square" rtlCol="0">
            <a:spAutoFit/>
          </a:bodyPr>
          <a:lstStyle/>
          <a:p>
            <a:r>
              <a:rPr lang="en-IN" sz="2000" i="1" dirty="0">
                <a:solidFill>
                  <a:schemeClr val="bg2"/>
                </a:solidFill>
              </a:rPr>
              <a:t>L</a:t>
            </a:r>
          </a:p>
        </p:txBody>
      </p:sp>
      <p:sp>
        <p:nvSpPr>
          <p:cNvPr id="63" name="TextBox 62">
            <a:extLst>
              <a:ext uri="{FF2B5EF4-FFF2-40B4-BE49-F238E27FC236}">
                <a16:creationId xmlns:a16="http://schemas.microsoft.com/office/drawing/2014/main" id="{FDF361FB-53F8-43EE-9F8E-BA2CB4AD9D48}"/>
              </a:ext>
            </a:extLst>
          </p:cNvPr>
          <p:cNvSpPr txBox="1"/>
          <p:nvPr/>
        </p:nvSpPr>
        <p:spPr>
          <a:xfrm>
            <a:off x="4522108" y="1352781"/>
            <a:ext cx="507462" cy="400110"/>
          </a:xfrm>
          <a:prstGeom prst="rect">
            <a:avLst/>
          </a:prstGeom>
          <a:noFill/>
        </p:spPr>
        <p:txBody>
          <a:bodyPr wrap="square" rtlCol="0">
            <a:spAutoFit/>
          </a:bodyPr>
          <a:lstStyle/>
          <a:p>
            <a:r>
              <a:rPr lang="en-IN" sz="2000" i="1" dirty="0">
                <a:solidFill>
                  <a:schemeClr val="bg2"/>
                </a:solidFill>
              </a:rPr>
              <a:t>L</a:t>
            </a:r>
            <a:r>
              <a:rPr lang="en-IN" sz="2000" i="1" dirty="0">
                <a:solidFill>
                  <a:schemeClr val="bg2"/>
                </a:solidFill>
                <a:sym typeface="Symbol" panose="05050102010706020507" pitchFamily="18" charset="2"/>
              </a:rPr>
              <a:t></a:t>
            </a:r>
            <a:endParaRPr lang="en-IN" sz="2000" i="1" dirty="0">
              <a:solidFill>
                <a:schemeClr val="bg2"/>
              </a:solidFill>
            </a:endParaRPr>
          </a:p>
        </p:txBody>
      </p:sp>
      <p:grpSp>
        <p:nvGrpSpPr>
          <p:cNvPr id="4100" name="Group 4099">
            <a:extLst>
              <a:ext uri="{FF2B5EF4-FFF2-40B4-BE49-F238E27FC236}">
                <a16:creationId xmlns:a16="http://schemas.microsoft.com/office/drawing/2014/main" id="{CFC18753-E6B8-4342-9A57-6DB97133D188}"/>
              </a:ext>
            </a:extLst>
          </p:cNvPr>
          <p:cNvGrpSpPr/>
          <p:nvPr/>
        </p:nvGrpSpPr>
        <p:grpSpPr>
          <a:xfrm>
            <a:off x="5031035" y="2606991"/>
            <a:ext cx="1948913" cy="537940"/>
            <a:chOff x="5031035" y="2606991"/>
            <a:chExt cx="1948913" cy="537940"/>
          </a:xfrm>
        </p:grpSpPr>
        <p:sp>
          <p:nvSpPr>
            <p:cNvPr id="42" name="Oval 41">
              <a:extLst>
                <a:ext uri="{FF2B5EF4-FFF2-40B4-BE49-F238E27FC236}">
                  <a16:creationId xmlns:a16="http://schemas.microsoft.com/office/drawing/2014/main" id="{795E373D-38F4-4B8D-B397-9605E13CC4C5}"/>
                </a:ext>
              </a:extLst>
            </p:cNvPr>
            <p:cNvSpPr/>
            <p:nvPr/>
          </p:nvSpPr>
          <p:spPr bwMode="auto">
            <a:xfrm>
              <a:off x="5092394" y="2606991"/>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3" name="Oval 42">
              <a:extLst>
                <a:ext uri="{FF2B5EF4-FFF2-40B4-BE49-F238E27FC236}">
                  <a16:creationId xmlns:a16="http://schemas.microsoft.com/office/drawing/2014/main" id="{A32873B2-EEDA-4210-A187-2D3D73E88F0D}"/>
                </a:ext>
              </a:extLst>
            </p:cNvPr>
            <p:cNvSpPr/>
            <p:nvPr/>
          </p:nvSpPr>
          <p:spPr bwMode="auto">
            <a:xfrm>
              <a:off x="6683307" y="265822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64" name="TextBox 63">
              <a:extLst>
                <a:ext uri="{FF2B5EF4-FFF2-40B4-BE49-F238E27FC236}">
                  <a16:creationId xmlns:a16="http://schemas.microsoft.com/office/drawing/2014/main" id="{AC0A3775-2AEA-4787-8432-901DF63F2C07}"/>
                </a:ext>
              </a:extLst>
            </p:cNvPr>
            <p:cNvSpPr txBox="1"/>
            <p:nvPr/>
          </p:nvSpPr>
          <p:spPr>
            <a:xfrm>
              <a:off x="5031035" y="2684747"/>
              <a:ext cx="375138" cy="400110"/>
            </a:xfrm>
            <a:prstGeom prst="rect">
              <a:avLst/>
            </a:prstGeom>
            <a:noFill/>
          </p:spPr>
          <p:txBody>
            <a:bodyPr wrap="square" rtlCol="0">
              <a:spAutoFit/>
            </a:bodyPr>
            <a:lstStyle/>
            <a:p>
              <a:r>
                <a:rPr lang="en-IN" sz="2000" i="1" dirty="0">
                  <a:solidFill>
                    <a:schemeClr val="bg2"/>
                  </a:solidFill>
                </a:rPr>
                <a:t>A</a:t>
              </a:r>
            </a:p>
          </p:txBody>
        </p:sp>
        <p:sp>
          <p:nvSpPr>
            <p:cNvPr id="65" name="TextBox 64">
              <a:extLst>
                <a:ext uri="{FF2B5EF4-FFF2-40B4-BE49-F238E27FC236}">
                  <a16:creationId xmlns:a16="http://schemas.microsoft.com/office/drawing/2014/main" id="{351E93FF-CCAB-4DC2-B1D2-F510F505ACB2}"/>
                </a:ext>
              </a:extLst>
            </p:cNvPr>
            <p:cNvSpPr txBox="1"/>
            <p:nvPr/>
          </p:nvSpPr>
          <p:spPr>
            <a:xfrm>
              <a:off x="6604810" y="2744821"/>
              <a:ext cx="375138" cy="400110"/>
            </a:xfrm>
            <a:prstGeom prst="rect">
              <a:avLst/>
            </a:prstGeom>
            <a:noFill/>
          </p:spPr>
          <p:txBody>
            <a:bodyPr wrap="square" rtlCol="0">
              <a:spAutoFit/>
            </a:bodyPr>
            <a:lstStyle/>
            <a:p>
              <a:r>
                <a:rPr lang="en-IN" sz="2000" i="1" dirty="0">
                  <a:solidFill>
                    <a:schemeClr val="bg2"/>
                  </a:solidFill>
                </a:rPr>
                <a:t>B</a:t>
              </a:r>
            </a:p>
          </p:txBody>
        </p:sp>
      </p:grpSp>
      <p:sp>
        <p:nvSpPr>
          <p:cNvPr id="66" name="TextBox 65">
            <a:extLst>
              <a:ext uri="{FF2B5EF4-FFF2-40B4-BE49-F238E27FC236}">
                <a16:creationId xmlns:a16="http://schemas.microsoft.com/office/drawing/2014/main" id="{EA886871-BE8F-4F22-906B-9A198C2E6AB9}"/>
              </a:ext>
            </a:extLst>
          </p:cNvPr>
          <p:cNvSpPr txBox="1"/>
          <p:nvPr/>
        </p:nvSpPr>
        <p:spPr>
          <a:xfrm>
            <a:off x="7218268" y="2738504"/>
            <a:ext cx="375138" cy="400110"/>
          </a:xfrm>
          <a:prstGeom prst="rect">
            <a:avLst/>
          </a:prstGeom>
          <a:noFill/>
        </p:spPr>
        <p:txBody>
          <a:bodyPr wrap="square" rtlCol="0">
            <a:spAutoFit/>
          </a:bodyPr>
          <a:lstStyle/>
          <a:p>
            <a:r>
              <a:rPr lang="en-IN" sz="2000" i="1" dirty="0">
                <a:solidFill>
                  <a:schemeClr val="bg2"/>
                </a:solidFill>
              </a:rPr>
              <a:t>C</a:t>
            </a:r>
          </a:p>
        </p:txBody>
      </p:sp>
      <p:grpSp>
        <p:nvGrpSpPr>
          <p:cNvPr id="53" name="Group 52">
            <a:extLst>
              <a:ext uri="{FF2B5EF4-FFF2-40B4-BE49-F238E27FC236}">
                <a16:creationId xmlns:a16="http://schemas.microsoft.com/office/drawing/2014/main" id="{C835229A-D4B3-4550-A281-722FC72F2795}"/>
              </a:ext>
            </a:extLst>
          </p:cNvPr>
          <p:cNvGrpSpPr/>
          <p:nvPr/>
        </p:nvGrpSpPr>
        <p:grpSpPr>
          <a:xfrm>
            <a:off x="5653366" y="2490283"/>
            <a:ext cx="186150" cy="178871"/>
            <a:chOff x="4467901" y="4164529"/>
            <a:chExt cx="186150" cy="178871"/>
          </a:xfrm>
        </p:grpSpPr>
        <p:cxnSp>
          <p:nvCxnSpPr>
            <p:cNvPr id="49" name="Straight Connector 48">
              <a:extLst>
                <a:ext uri="{FF2B5EF4-FFF2-40B4-BE49-F238E27FC236}">
                  <a16:creationId xmlns:a16="http://schemas.microsoft.com/office/drawing/2014/main" id="{9E97FC4D-4E01-4132-900E-A30E330056B8}"/>
                </a:ext>
              </a:extLst>
            </p:cNvPr>
            <p:cNvCxnSpPr/>
            <p:nvPr/>
          </p:nvCxnSpPr>
          <p:spPr bwMode="auto">
            <a:xfrm>
              <a:off x="4467901" y="4164529"/>
              <a:ext cx="186150" cy="0"/>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8" name="Straight Connector 67">
              <a:extLst>
                <a:ext uri="{FF2B5EF4-FFF2-40B4-BE49-F238E27FC236}">
                  <a16:creationId xmlns:a16="http://schemas.microsoft.com/office/drawing/2014/main" id="{CF80D759-F5F9-4FA8-B83B-812762E9C31F}"/>
                </a:ext>
              </a:extLst>
            </p:cNvPr>
            <p:cNvCxnSpPr>
              <a:cxnSpLocks/>
            </p:cNvCxnSpPr>
            <p:nvPr/>
          </p:nvCxnSpPr>
          <p:spPr bwMode="auto">
            <a:xfrm>
              <a:off x="4654051" y="4164529"/>
              <a:ext cx="0" cy="178871"/>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nvGrpSpPr>
          <p:cNvPr id="71" name="Group 70">
            <a:extLst>
              <a:ext uri="{FF2B5EF4-FFF2-40B4-BE49-F238E27FC236}">
                <a16:creationId xmlns:a16="http://schemas.microsoft.com/office/drawing/2014/main" id="{4CC7C9FD-E7CF-4889-87A2-FD9FAA2BF3C0}"/>
              </a:ext>
            </a:extLst>
          </p:cNvPr>
          <p:cNvGrpSpPr/>
          <p:nvPr/>
        </p:nvGrpSpPr>
        <p:grpSpPr>
          <a:xfrm rot="7248631">
            <a:off x="6718690" y="2437376"/>
            <a:ext cx="155978" cy="149321"/>
            <a:chOff x="4480880" y="4016743"/>
            <a:chExt cx="155978" cy="149321"/>
          </a:xfrm>
        </p:grpSpPr>
        <p:cxnSp>
          <p:nvCxnSpPr>
            <p:cNvPr id="72" name="Straight Connector 71">
              <a:extLst>
                <a:ext uri="{FF2B5EF4-FFF2-40B4-BE49-F238E27FC236}">
                  <a16:creationId xmlns:a16="http://schemas.microsoft.com/office/drawing/2014/main" id="{E4428FD6-CA38-4C4F-9201-B6CCC7DADC2A}"/>
                </a:ext>
              </a:extLst>
            </p:cNvPr>
            <p:cNvCxnSpPr>
              <a:cxnSpLocks/>
            </p:cNvCxnSpPr>
            <p:nvPr/>
          </p:nvCxnSpPr>
          <p:spPr bwMode="auto">
            <a:xfrm rot="14351369" flipH="1">
              <a:off x="4517548" y="4065335"/>
              <a:ext cx="64061" cy="137398"/>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3" name="Straight Connector 72">
              <a:extLst>
                <a:ext uri="{FF2B5EF4-FFF2-40B4-BE49-F238E27FC236}">
                  <a16:creationId xmlns:a16="http://schemas.microsoft.com/office/drawing/2014/main" id="{58193140-17D0-4E22-B381-1C097BAFCB37}"/>
                </a:ext>
              </a:extLst>
            </p:cNvPr>
            <p:cNvCxnSpPr>
              <a:cxnSpLocks/>
            </p:cNvCxnSpPr>
            <p:nvPr/>
          </p:nvCxnSpPr>
          <p:spPr bwMode="auto">
            <a:xfrm rot="14351369" flipH="1" flipV="1">
              <a:off x="4560225" y="4047499"/>
              <a:ext cx="107389" cy="45877"/>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
        <p:nvSpPr>
          <p:cNvPr id="78" name="TextBox 77">
            <a:extLst>
              <a:ext uri="{FF2B5EF4-FFF2-40B4-BE49-F238E27FC236}">
                <a16:creationId xmlns:a16="http://schemas.microsoft.com/office/drawing/2014/main" id="{42A0D637-D1A9-499E-9464-973626449115}"/>
              </a:ext>
            </a:extLst>
          </p:cNvPr>
          <p:cNvSpPr txBox="1"/>
          <p:nvPr/>
        </p:nvSpPr>
        <p:spPr>
          <a:xfrm>
            <a:off x="3382987" y="3257100"/>
            <a:ext cx="5769539" cy="2492990"/>
          </a:xfrm>
          <a:prstGeom prst="rect">
            <a:avLst/>
          </a:prstGeom>
          <a:noFill/>
          <a:ln w="28575">
            <a:solidFill>
              <a:srgbClr val="FFCCFF"/>
            </a:solidFill>
          </a:ln>
        </p:spPr>
        <p:txBody>
          <a:bodyPr wrap="square" rtlCol="0">
            <a:spAutoFit/>
          </a:bodyPr>
          <a:lstStyle/>
          <a:p>
            <a:pPr marR="0" lvl="0" algn="l" defTabSz="914400" rtl="0" eaLnBrk="1" fontAlgn="base" latinLnBrk="0" hangingPunct="1">
              <a:lnSpc>
                <a:spcPct val="100000"/>
              </a:lnSpc>
              <a:spcBef>
                <a:spcPct val="0"/>
              </a:spcBef>
              <a:spcAft>
                <a:spcPct val="0"/>
              </a:spcAft>
              <a:buClrTx/>
              <a:buSzTx/>
              <a:tabLst/>
              <a:defRPr/>
            </a:pPr>
            <a:r>
              <a:rPr kumimoji="0" lang="en-IN" sz="2200" b="0" i="0" u="none" strike="noStrike" kern="1200" cap="none" spc="0" normalizeH="0" baseline="0" noProof="0" dirty="0">
                <a:ln>
                  <a:noFill/>
                </a:ln>
                <a:solidFill>
                  <a:srgbClr val="FFCC66">
                    <a:lumMod val="50000"/>
                  </a:srgbClr>
                </a:solidFill>
                <a:effectLst/>
                <a:uLnTx/>
                <a:uFillTx/>
                <a:latin typeface="Times New Roman" pitchFamily="18" charset="0"/>
                <a:ea typeface="+mn-ea"/>
                <a:cs typeface="Arial" pitchFamily="34" charset="0"/>
              </a:rPr>
              <a:t>Proof:</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sz="2200" b="0" i="0" u="none" strike="noStrike" kern="1200" cap="none" spc="0" normalizeH="0" baseline="0" noProof="0" dirty="0">
                <a:ln>
                  <a:noFill/>
                </a:ln>
                <a:solidFill>
                  <a:srgbClr val="2D5CE7"/>
                </a:solidFill>
                <a:effectLst/>
                <a:uLnTx/>
                <a:uFillTx/>
                <a:latin typeface="Times New Roman" pitchFamily="18" charset="0"/>
                <a:ea typeface="+mn-ea"/>
                <a:cs typeface="Arial" pitchFamily="34" charset="0"/>
              </a:rPr>
              <a:t>Let</a:t>
            </a:r>
            <a:r>
              <a:rPr kumimoji="0" lang="en-IN" sz="2200" b="0" i="0" u="none" strike="noStrike" kern="1200" cap="none" spc="0" normalizeH="0" noProof="0" dirty="0">
                <a:ln>
                  <a:noFill/>
                </a:ln>
                <a:solidFill>
                  <a:srgbClr val="2D5CE7"/>
                </a:solidFill>
                <a:effectLst/>
                <a:uLnTx/>
                <a:uFillTx/>
                <a:latin typeface="Times New Roman" pitchFamily="18" charset="0"/>
                <a:ea typeface="+mn-ea"/>
                <a:cs typeface="Arial" pitchFamily="34" charset="0"/>
              </a:rPr>
              <a:t> </a:t>
            </a:r>
            <a:r>
              <a:rPr kumimoji="0" lang="en-IN" sz="2200" b="0" i="1" u="none" strike="noStrike" kern="1200" cap="none" spc="0" normalizeH="0" noProof="0" dirty="0">
                <a:ln>
                  <a:noFill/>
                </a:ln>
                <a:solidFill>
                  <a:srgbClr val="2D5CE7"/>
                </a:solidFill>
                <a:effectLst/>
                <a:uLnTx/>
                <a:uFillTx/>
                <a:latin typeface="Times New Roman" pitchFamily="18" charset="0"/>
                <a:ea typeface="+mn-ea"/>
                <a:cs typeface="Arial" pitchFamily="34" charset="0"/>
              </a:rPr>
              <a:t>L</a:t>
            </a:r>
            <a:r>
              <a:rPr kumimoji="0" lang="en-IN" sz="2200" b="0" i="0" u="none" strike="noStrike" kern="1200" cap="none" spc="0" normalizeH="0" noProof="0" dirty="0">
                <a:ln>
                  <a:noFill/>
                </a:ln>
                <a:solidFill>
                  <a:srgbClr val="2D5CE7"/>
                </a:solidFill>
                <a:effectLst/>
                <a:uLnTx/>
                <a:uFillTx/>
                <a:latin typeface="Times New Roman" pitchFamily="18" charset="0"/>
                <a:ea typeface="+mn-ea"/>
                <a:cs typeface="Arial" pitchFamily="34" charset="0"/>
              </a:rPr>
              <a:t> be a line passing through two points </a:t>
            </a:r>
            <a:r>
              <a:rPr kumimoji="0" lang="en-IN" sz="2200" b="0" i="1" u="none" strike="noStrike" kern="1200" cap="none" spc="0" normalizeH="0" noProof="0" dirty="0">
                <a:ln>
                  <a:noFill/>
                </a:ln>
                <a:solidFill>
                  <a:srgbClr val="2D5CE7"/>
                </a:solidFill>
                <a:effectLst/>
                <a:uLnTx/>
                <a:uFillTx/>
                <a:latin typeface="Times New Roman" pitchFamily="18" charset="0"/>
                <a:ea typeface="+mn-ea"/>
                <a:cs typeface="Arial" pitchFamily="34" charset="0"/>
              </a:rPr>
              <a:t>A</a:t>
            </a:r>
            <a:r>
              <a:rPr kumimoji="0" lang="en-IN" sz="2200" b="0" i="0" u="none" strike="noStrike" kern="1200" cap="none" spc="0" normalizeH="0" noProof="0" dirty="0">
                <a:ln>
                  <a:noFill/>
                </a:ln>
                <a:solidFill>
                  <a:srgbClr val="2D5CE7"/>
                </a:solidFill>
                <a:effectLst/>
                <a:uLnTx/>
                <a:uFillTx/>
                <a:latin typeface="Times New Roman" pitchFamily="18" charset="0"/>
                <a:ea typeface="+mn-ea"/>
                <a:cs typeface="Arial" pitchFamily="34" charset="0"/>
              </a:rPr>
              <a:t>, </a:t>
            </a:r>
            <a:r>
              <a:rPr lang="en-IN" sz="2200" i="1" dirty="0">
                <a:solidFill>
                  <a:srgbClr val="2D5CE7"/>
                </a:solidFill>
              </a:rPr>
              <a:t>B </a:t>
            </a:r>
            <a:r>
              <a:rPr lang="en-IN" sz="2200" dirty="0">
                <a:solidFill>
                  <a:srgbClr val="2D5CE7"/>
                </a:solidFill>
              </a:rPr>
              <a:t>and </a:t>
            </a:r>
            <a:r>
              <a:rPr lang="en-IN" sz="2200" i="1" dirty="0">
                <a:solidFill>
                  <a:srgbClr val="2D5CE7"/>
                </a:solidFill>
              </a:rPr>
              <a:t>p</a:t>
            </a:r>
            <a:r>
              <a:rPr lang="en-IN" sz="2200" dirty="0">
                <a:solidFill>
                  <a:srgbClr val="2D5CE7"/>
                </a:solidFill>
              </a:rPr>
              <a:t> </a:t>
            </a:r>
            <a:r>
              <a:rPr lang="en-IN" sz="2200" dirty="0">
                <a:solidFill>
                  <a:srgbClr val="2D5CE7"/>
                </a:solidFill>
                <a:sym typeface="Symbol" panose="05050102010706020507" pitchFamily="18" charset="2"/>
              </a:rPr>
              <a:t> </a:t>
            </a:r>
            <a:r>
              <a:rPr lang="en-IN" sz="2200" i="1" dirty="0">
                <a:solidFill>
                  <a:srgbClr val="2D5CE7"/>
                </a:solidFill>
                <a:sym typeface="Symbol" panose="05050102010706020507" pitchFamily="18" charset="2"/>
              </a:rPr>
              <a:t>P</a:t>
            </a:r>
            <a:r>
              <a:rPr lang="en-IN" sz="2200" dirty="0">
                <a:solidFill>
                  <a:srgbClr val="2D5CE7"/>
                </a:solidFill>
                <a:sym typeface="Symbol" panose="05050102010706020507" pitchFamily="18" charset="2"/>
              </a:rPr>
              <a:t> but  </a:t>
            </a:r>
            <a:r>
              <a:rPr lang="en-IN" sz="2200" i="1" dirty="0">
                <a:solidFill>
                  <a:srgbClr val="2D5CE7"/>
                </a:solidFill>
                <a:sym typeface="Symbol" panose="05050102010706020507" pitchFamily="18" charset="2"/>
              </a:rPr>
              <a:t>L</a:t>
            </a:r>
            <a:r>
              <a:rPr lang="en-IN" sz="2200" dirty="0">
                <a:solidFill>
                  <a:srgbClr val="2D5CE7"/>
                </a:solidFill>
                <a:sym typeface="Symbol" panose="05050102010706020507" pitchFamily="18" charset="2"/>
              </a:rPr>
              <a:t>, such that </a:t>
            </a:r>
            <a:r>
              <a:rPr lang="en-IN" sz="2200" i="1" dirty="0" err="1">
                <a:solidFill>
                  <a:srgbClr val="2D5CE7"/>
                </a:solidFill>
                <a:sym typeface="Symbol" panose="05050102010706020507" pitchFamily="18" charset="2"/>
              </a:rPr>
              <a:t>dist</a:t>
            </a:r>
            <a:r>
              <a:rPr lang="en-IN" sz="2200" dirty="0">
                <a:solidFill>
                  <a:srgbClr val="2D5CE7"/>
                </a:solidFill>
                <a:sym typeface="Symbol" panose="05050102010706020507" pitchFamily="18" charset="2"/>
              </a:rPr>
              <a:t>(</a:t>
            </a:r>
            <a:r>
              <a:rPr lang="en-IN" sz="2200" i="1" dirty="0">
                <a:solidFill>
                  <a:srgbClr val="2D5CE7"/>
                </a:solidFill>
                <a:sym typeface="Symbol" panose="05050102010706020507" pitchFamily="18" charset="2"/>
              </a:rPr>
              <a:t>p</a:t>
            </a:r>
            <a:r>
              <a:rPr lang="en-IN" sz="2200" dirty="0">
                <a:solidFill>
                  <a:srgbClr val="2D5CE7"/>
                </a:solidFill>
                <a:sym typeface="Symbol" panose="05050102010706020507" pitchFamily="18" charset="2"/>
              </a:rPr>
              <a:t>, </a:t>
            </a:r>
            <a:r>
              <a:rPr lang="en-IN" sz="2200" i="1" dirty="0">
                <a:solidFill>
                  <a:srgbClr val="2D5CE7"/>
                </a:solidFill>
                <a:sym typeface="Symbol" panose="05050102010706020507" pitchFamily="18" charset="2"/>
              </a:rPr>
              <a:t>L</a:t>
            </a:r>
            <a:r>
              <a:rPr lang="en-IN" sz="2200" dirty="0">
                <a:solidFill>
                  <a:srgbClr val="2D5CE7"/>
                </a:solidFill>
                <a:sym typeface="Symbol" panose="05050102010706020507" pitchFamily="18" charset="2"/>
              </a:rPr>
              <a:t>) is minimum among all such (</a:t>
            </a:r>
            <a:r>
              <a:rPr lang="en-IN" sz="2200" i="1" dirty="0">
                <a:solidFill>
                  <a:srgbClr val="2D5CE7"/>
                </a:solidFill>
                <a:sym typeface="Symbol" panose="05050102010706020507" pitchFamily="18" charset="2"/>
              </a:rPr>
              <a:t>L</a:t>
            </a:r>
            <a:r>
              <a:rPr lang="en-IN" sz="2200" dirty="0">
                <a:solidFill>
                  <a:srgbClr val="2D5CE7"/>
                </a:solidFill>
                <a:sym typeface="Symbol" panose="05050102010706020507" pitchFamily="18" charset="2"/>
              </a:rPr>
              <a:t>, </a:t>
            </a:r>
            <a:r>
              <a:rPr lang="en-IN" sz="2200" i="1" dirty="0">
                <a:solidFill>
                  <a:srgbClr val="2D5CE7"/>
                </a:solidFill>
                <a:sym typeface="Symbol" panose="05050102010706020507" pitchFamily="18" charset="2"/>
              </a:rPr>
              <a:t>p</a:t>
            </a:r>
            <a:r>
              <a:rPr lang="en-IN" sz="2200" dirty="0">
                <a:solidFill>
                  <a:srgbClr val="2D5CE7"/>
                </a:solidFill>
                <a:sym typeface="Symbol" panose="05050102010706020507" pitchFamily="18" charset="2"/>
              </a:rPr>
              <a:t>) tuple;</a:t>
            </a:r>
          </a:p>
          <a:p>
            <a:pPr marL="342900" lvl="0" indent="-342900">
              <a:buFont typeface="Arial" panose="020B0604020202020204" pitchFamily="34" charset="0"/>
              <a:buChar char="•"/>
            </a:pPr>
            <a:r>
              <a:rPr lang="en-IN" sz="2200" dirty="0">
                <a:solidFill>
                  <a:srgbClr val="2D5CE7"/>
                </a:solidFill>
                <a:sym typeface="Symbol" panose="05050102010706020507" pitchFamily="18" charset="2"/>
              </a:rPr>
              <a:t>Assume </a:t>
            </a:r>
            <a:r>
              <a:rPr lang="en-IN" sz="2200" i="1" dirty="0">
                <a:solidFill>
                  <a:srgbClr val="2D5CE7"/>
                </a:solidFill>
                <a:sym typeface="Symbol" panose="05050102010706020507" pitchFamily="18" charset="2"/>
              </a:rPr>
              <a:t>L </a:t>
            </a:r>
            <a:r>
              <a:rPr lang="en-IN" sz="2200" dirty="0">
                <a:solidFill>
                  <a:srgbClr val="2D5CE7"/>
                </a:solidFill>
                <a:sym typeface="Symbol" panose="05050102010706020507" pitchFamily="18" charset="2"/>
              </a:rPr>
              <a:t>also passes through a third point </a:t>
            </a:r>
            <a:r>
              <a:rPr lang="en-IN" sz="2200" i="1" dirty="0">
                <a:solidFill>
                  <a:srgbClr val="2D5CE7"/>
                </a:solidFill>
                <a:sym typeface="Symbol" panose="05050102010706020507" pitchFamily="18" charset="2"/>
              </a:rPr>
              <a:t>C</a:t>
            </a:r>
            <a:r>
              <a:rPr lang="en-IN" sz="2200" dirty="0">
                <a:solidFill>
                  <a:srgbClr val="2D5CE7"/>
                </a:solidFill>
                <a:sym typeface="Symbol" panose="05050102010706020507" pitchFamily="18" charset="2"/>
              </a:rPr>
              <a:t>  </a:t>
            </a:r>
            <a:r>
              <a:rPr lang="en-IN" sz="2200" i="1" dirty="0">
                <a:solidFill>
                  <a:srgbClr val="2D5CE7"/>
                </a:solidFill>
                <a:sym typeface="Symbol" panose="05050102010706020507" pitchFamily="18" charset="2"/>
              </a:rPr>
              <a:t>P</a:t>
            </a:r>
            <a:r>
              <a:rPr lang="en-IN" sz="2200" dirty="0">
                <a:solidFill>
                  <a:srgbClr val="2D5CE7"/>
                </a:solidFill>
                <a:sym typeface="Symbol" panose="05050102010706020507" pitchFamily="18" charset="2"/>
              </a:rPr>
              <a:t>;   (</a:t>
            </a:r>
            <a:r>
              <a:rPr lang="en-IN" sz="2200" i="1" dirty="0">
                <a:solidFill>
                  <a:srgbClr val="2D5CE7"/>
                </a:solidFill>
                <a:sym typeface="Symbol" panose="05050102010706020507" pitchFamily="18" charset="2"/>
              </a:rPr>
              <a:t>L</a:t>
            </a:r>
            <a:r>
              <a:rPr lang="en-IN" sz="2400" i="1" dirty="0">
                <a:solidFill>
                  <a:schemeClr val="bg2"/>
                </a:solidFill>
                <a:sym typeface="Symbol" panose="05050102010706020507" pitchFamily="18" charset="2"/>
              </a:rPr>
              <a:t></a:t>
            </a:r>
            <a:r>
              <a:rPr lang="en-IN" sz="2200" dirty="0">
                <a:solidFill>
                  <a:srgbClr val="2D5CE7"/>
                </a:solidFill>
                <a:sym typeface="Symbol" panose="05050102010706020507" pitchFamily="18" charset="2"/>
              </a:rPr>
              <a:t>, </a:t>
            </a:r>
            <a:r>
              <a:rPr lang="en-IN" sz="2200" i="1" dirty="0">
                <a:solidFill>
                  <a:srgbClr val="2D5CE7"/>
                </a:solidFill>
                <a:sym typeface="Symbol" panose="05050102010706020507" pitchFamily="18" charset="2"/>
              </a:rPr>
              <a:t>B</a:t>
            </a:r>
            <a:r>
              <a:rPr lang="en-IN" sz="2200" dirty="0">
                <a:solidFill>
                  <a:srgbClr val="2D5CE7"/>
                </a:solidFill>
                <a:sym typeface="Symbol" panose="05050102010706020507" pitchFamily="18" charset="2"/>
              </a:rPr>
              <a:t>) </a:t>
            </a:r>
            <a:r>
              <a:rPr lang="en-IN" sz="2200" dirty="0" err="1">
                <a:solidFill>
                  <a:srgbClr val="2D5CE7"/>
                </a:solidFill>
                <a:sym typeface="Symbol" panose="05050102010706020507" pitchFamily="18" charset="2"/>
              </a:rPr>
              <a:t>s.t.</a:t>
            </a:r>
            <a:r>
              <a:rPr lang="en-IN" sz="2200" dirty="0">
                <a:solidFill>
                  <a:srgbClr val="2D5CE7"/>
                </a:solidFill>
                <a:sym typeface="Symbol" panose="05050102010706020507" pitchFamily="18" charset="2"/>
              </a:rPr>
              <a:t> </a:t>
            </a:r>
            <a:r>
              <a:rPr lang="en-IN" sz="2200" i="1" dirty="0" err="1">
                <a:solidFill>
                  <a:srgbClr val="2D5CE7"/>
                </a:solidFill>
                <a:sym typeface="Symbol" panose="05050102010706020507" pitchFamily="18" charset="2"/>
              </a:rPr>
              <a:t>dist</a:t>
            </a:r>
            <a:r>
              <a:rPr lang="en-IN" sz="2200" dirty="0">
                <a:solidFill>
                  <a:srgbClr val="2D5CE7"/>
                </a:solidFill>
                <a:sym typeface="Symbol" panose="05050102010706020507" pitchFamily="18" charset="2"/>
              </a:rPr>
              <a:t>(</a:t>
            </a:r>
            <a:r>
              <a:rPr lang="en-IN" sz="2200" i="1" dirty="0">
                <a:solidFill>
                  <a:srgbClr val="2D5CE7"/>
                </a:solidFill>
                <a:sym typeface="Symbol" panose="05050102010706020507" pitchFamily="18" charset="2"/>
              </a:rPr>
              <a:t>B</a:t>
            </a:r>
            <a:r>
              <a:rPr lang="en-IN" sz="2200" dirty="0">
                <a:solidFill>
                  <a:srgbClr val="2D5CE7"/>
                </a:solidFill>
                <a:sym typeface="Symbol" panose="05050102010706020507" pitchFamily="18" charset="2"/>
              </a:rPr>
              <a:t>, </a:t>
            </a:r>
            <a:r>
              <a:rPr lang="en-IN" sz="2200" i="1" dirty="0">
                <a:solidFill>
                  <a:srgbClr val="2D5CE7"/>
                </a:solidFill>
                <a:sym typeface="Symbol" panose="05050102010706020507" pitchFamily="18" charset="2"/>
              </a:rPr>
              <a:t>L</a:t>
            </a:r>
            <a:r>
              <a:rPr lang="en-IN" sz="2400" i="1" dirty="0">
                <a:solidFill>
                  <a:schemeClr val="bg2"/>
                </a:solidFill>
                <a:sym typeface="Symbol" panose="05050102010706020507" pitchFamily="18" charset="2"/>
              </a:rPr>
              <a:t></a:t>
            </a:r>
            <a:r>
              <a:rPr lang="en-IN" sz="2200" dirty="0">
                <a:solidFill>
                  <a:srgbClr val="2D5CE7"/>
                </a:solidFill>
                <a:sym typeface="Symbol" panose="05050102010706020507" pitchFamily="18" charset="2"/>
              </a:rPr>
              <a:t> ) &lt; </a:t>
            </a:r>
            <a:r>
              <a:rPr lang="en-IN" sz="2200" i="1" dirty="0" err="1">
                <a:solidFill>
                  <a:srgbClr val="2D5CE7"/>
                </a:solidFill>
                <a:sym typeface="Symbol" panose="05050102010706020507" pitchFamily="18" charset="2"/>
              </a:rPr>
              <a:t>dist</a:t>
            </a:r>
            <a:r>
              <a:rPr lang="en-IN" sz="2200" dirty="0">
                <a:solidFill>
                  <a:srgbClr val="2D5CE7"/>
                </a:solidFill>
                <a:sym typeface="Symbol" panose="05050102010706020507" pitchFamily="18" charset="2"/>
              </a:rPr>
              <a:t>(</a:t>
            </a:r>
            <a:r>
              <a:rPr lang="en-IN" sz="2200" i="1" dirty="0">
                <a:solidFill>
                  <a:srgbClr val="2D5CE7"/>
                </a:solidFill>
                <a:sym typeface="Symbol" panose="05050102010706020507" pitchFamily="18" charset="2"/>
              </a:rPr>
              <a:t>p</a:t>
            </a:r>
            <a:r>
              <a:rPr lang="en-IN" sz="2200" dirty="0">
                <a:solidFill>
                  <a:srgbClr val="2D5CE7"/>
                </a:solidFill>
                <a:sym typeface="Symbol" panose="05050102010706020507" pitchFamily="18" charset="2"/>
              </a:rPr>
              <a:t>, </a:t>
            </a:r>
            <a:r>
              <a:rPr lang="en-IN" sz="2200" i="1" dirty="0">
                <a:solidFill>
                  <a:srgbClr val="2D5CE7"/>
                </a:solidFill>
                <a:sym typeface="Symbol" panose="05050102010706020507" pitchFamily="18" charset="2"/>
              </a:rPr>
              <a:t>L</a:t>
            </a:r>
            <a:r>
              <a:rPr lang="en-IN" sz="2200" dirty="0">
                <a:solidFill>
                  <a:srgbClr val="2D5CE7"/>
                </a:solidFill>
                <a:sym typeface="Symbol" panose="05050102010706020507" pitchFamily="18" charset="2"/>
              </a:rPr>
              <a:t>), contradiction! </a:t>
            </a:r>
            <a:endParaRPr kumimoji="0" lang="en-IN" sz="2200" b="0" i="0" u="none" strike="noStrike" kern="1200" cap="none" spc="0" normalizeH="0" baseline="0" noProof="0" dirty="0">
              <a:ln>
                <a:noFill/>
              </a:ln>
              <a:solidFill>
                <a:srgbClr val="FFCC66">
                  <a:lumMod val="50000"/>
                </a:srgbClr>
              </a:solidFill>
              <a:effectLst/>
              <a:uLnTx/>
              <a:uFillTx/>
              <a:latin typeface="Times New Roman" pitchFamily="18" charset="0"/>
              <a:ea typeface="+mn-ea"/>
              <a:cs typeface="Arial" pitchFamily="34" charset="0"/>
            </a:endParaRPr>
          </a:p>
        </p:txBody>
      </p:sp>
      <p:sp>
        <p:nvSpPr>
          <p:cNvPr id="79" name="TextBox 78">
            <a:extLst>
              <a:ext uri="{FF2B5EF4-FFF2-40B4-BE49-F238E27FC236}">
                <a16:creationId xmlns:a16="http://schemas.microsoft.com/office/drawing/2014/main" id="{1C5A4034-ECCC-4819-BD7D-95E87181C52F}"/>
              </a:ext>
            </a:extLst>
          </p:cNvPr>
          <p:cNvSpPr txBox="1"/>
          <p:nvPr/>
        </p:nvSpPr>
        <p:spPr>
          <a:xfrm>
            <a:off x="5555548" y="1463335"/>
            <a:ext cx="375138" cy="400110"/>
          </a:xfrm>
          <a:prstGeom prst="rect">
            <a:avLst/>
          </a:prstGeom>
          <a:noFill/>
        </p:spPr>
        <p:txBody>
          <a:bodyPr wrap="square" rtlCol="0">
            <a:spAutoFit/>
          </a:bodyPr>
          <a:lstStyle/>
          <a:p>
            <a:r>
              <a:rPr lang="en-IN" sz="2000" i="1" dirty="0">
                <a:solidFill>
                  <a:schemeClr val="bg2"/>
                </a:solidFill>
              </a:rPr>
              <a:t>p</a:t>
            </a:r>
          </a:p>
        </p:txBody>
      </p:sp>
    </p:spTree>
    <p:extLst>
      <p:ext uri="{BB962C8B-B14F-4D97-AF65-F5344CB8AC3E}">
        <p14:creationId xmlns:p14="http://schemas.microsoft.com/office/powerpoint/2010/main" val="2155422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8">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animBg="1"/>
      <p:bldP spid="45" grpId="0"/>
      <p:bldP spid="63" grpId="0"/>
      <p:bldP spid="66" grpId="0"/>
      <p:bldP spid="78" grpId="0" animBg="1"/>
      <p:bldP spid="7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20000"/>
            <a:lumOff val="80000"/>
            <a:alpha val="0"/>
          </a:schemeClr>
        </a:solidFill>
        <a:effectLst/>
      </p:bgPr>
    </p:bg>
    <p:spTree>
      <p:nvGrpSpPr>
        <p:cNvPr id="1" name=""/>
        <p:cNvGrpSpPr/>
        <p:nvPr/>
      </p:nvGrpSpPr>
      <p:grpSpPr>
        <a:xfrm>
          <a:off x="0" y="0"/>
          <a:ext cx="0" cy="0"/>
          <a:chOff x="0" y="0"/>
          <a:chExt cx="0" cy="0"/>
        </a:xfrm>
      </p:grpSpPr>
      <p:sp>
        <p:nvSpPr>
          <p:cNvPr id="206850" name="Title 1"/>
          <p:cNvSpPr>
            <a:spLocks noGrp="1"/>
          </p:cNvSpPr>
          <p:nvPr>
            <p:ph type="title"/>
          </p:nvPr>
        </p:nvSpPr>
        <p:spPr>
          <a:xfrm>
            <a:off x="381000" y="207667"/>
            <a:ext cx="8286750" cy="867498"/>
          </a:xfrm>
        </p:spPr>
        <p:txBody>
          <a:bodyPr/>
          <a:lstStyle/>
          <a:p>
            <a:pPr algn="l"/>
            <a:r>
              <a:rPr kumimoji="0" lang="en-US" sz="2400" b="0" i="0" u="none" strike="noStrike" kern="1200" cap="none" spc="0" normalizeH="0" baseline="0" noProof="0" dirty="0">
                <a:ln>
                  <a:noFill/>
                </a:ln>
                <a:solidFill>
                  <a:srgbClr val="0070C0"/>
                </a:solidFill>
                <a:effectLst/>
                <a:uLnTx/>
                <a:uFillTx/>
                <a:latin typeface="Times New Roman" pitchFamily="18" charset="0"/>
                <a:ea typeface="+mn-ea"/>
                <a:cs typeface="Arial" pitchFamily="34" charset="0"/>
              </a:rPr>
              <a:t>Toeplitz conjecture </a:t>
            </a:r>
            <a:br>
              <a:rPr kumimoji="0" lang="en-US" sz="2400" b="0" i="0" u="none" strike="noStrike" kern="1200" cap="none" spc="0" normalizeH="0" baseline="0" noProof="0" dirty="0">
                <a:ln>
                  <a:noFill/>
                </a:ln>
                <a:solidFill>
                  <a:srgbClr val="0070C0"/>
                </a:solidFill>
                <a:effectLst/>
                <a:uLnTx/>
                <a:uFillTx/>
                <a:latin typeface="Times New Roman" pitchFamily="18" charset="0"/>
                <a:ea typeface="+mn-ea"/>
                <a:cs typeface="Arial" pitchFamily="34" charset="0"/>
              </a:rPr>
            </a:br>
            <a:r>
              <a:rPr kumimoji="0" lang="en-US" sz="2400" b="0" i="0" u="none" strike="noStrike" kern="1200" cap="none" spc="0" normalizeH="0" baseline="0" noProof="0" dirty="0">
                <a:ln>
                  <a:noFill/>
                </a:ln>
                <a:solidFill>
                  <a:srgbClr val="0070C0"/>
                </a:solidFill>
                <a:effectLst/>
                <a:uLnTx/>
                <a:uFillTx/>
                <a:latin typeface="Times New Roman" pitchFamily="18" charset="0"/>
                <a:ea typeface="+mn-ea"/>
                <a:cs typeface="Arial" pitchFamily="34" charset="0"/>
              </a:rPr>
              <a:t>(the inscribed square problem or the square-peg problem):</a:t>
            </a:r>
            <a:endParaRPr lang="en-IN" sz="2400" dirty="0">
              <a:solidFill>
                <a:schemeClr val="bg2"/>
              </a:solidFill>
              <a:effectLst/>
            </a:endParaRPr>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rPr>
              <a:t>ACMU 2008-09</a:t>
            </a: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7CE367-9F2E-4009-8865-ACA660472235}" type="slidenum">
              <a:rPr kumimoji="0" lang="en-US" sz="1400" b="0" i="0" u="none" strike="noStrike" kern="1200" cap="none" spc="0" normalizeH="0" baseline="0" noProof="0" smtClean="0">
                <a:ln>
                  <a:noFill/>
                </a:ln>
                <a:solidFill>
                  <a:srgbClr val="FFFFFF"/>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3" name="Rectangle 2">
            <a:extLst>
              <a:ext uri="{FF2B5EF4-FFF2-40B4-BE49-F238E27FC236}">
                <a16:creationId xmlns:a16="http://schemas.microsoft.com/office/drawing/2014/main" id="{0E2D892E-AAB4-4CA7-B550-506D7E531A6B}"/>
              </a:ext>
            </a:extLst>
          </p:cNvPr>
          <p:cNvSpPr/>
          <p:nvPr/>
        </p:nvSpPr>
        <p:spPr bwMode="auto">
          <a:xfrm rot="20556361">
            <a:off x="4199037" y="3682516"/>
            <a:ext cx="1600200" cy="1447800"/>
          </a:xfrm>
          <a:prstGeom prst="rect">
            <a:avLst/>
          </a:prstGeom>
          <a:noFill/>
          <a:ln w="28575" cap="flat" cmpd="sng" algn="ctr">
            <a:solidFill>
              <a:srgbClr val="FF66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0C62F115-8EF8-4749-837F-615BFCC4F95F}"/>
                  </a:ext>
                </a:extLst>
              </p14:cNvPr>
              <p14:cNvContentPartPr/>
              <p14:nvPr/>
            </p14:nvContentPartPr>
            <p14:xfrm rot="2059933">
              <a:off x="3546423" y="2557327"/>
              <a:ext cx="2617140" cy="3287567"/>
            </p14:xfrm>
          </p:contentPart>
        </mc:Choice>
        <mc:Fallback xmlns="">
          <p:pic>
            <p:nvPicPr>
              <p:cNvPr id="23" name="Ink 22">
                <a:extLst>
                  <a:ext uri="{FF2B5EF4-FFF2-40B4-BE49-F238E27FC236}">
                    <a16:creationId xmlns:a16="http://schemas.microsoft.com/office/drawing/2014/main" id="{0C62F115-8EF8-4749-837F-615BFCC4F95F}"/>
                  </a:ext>
                </a:extLst>
              </p:cNvPr>
              <p:cNvPicPr/>
              <p:nvPr/>
            </p:nvPicPr>
            <p:blipFill>
              <a:blip r:embed="rId4"/>
              <a:stretch>
                <a:fillRect/>
              </a:stretch>
            </p:blipFill>
            <p:spPr>
              <a:xfrm rot="2059933">
                <a:off x="3542104" y="2553007"/>
                <a:ext cx="2625779" cy="3296207"/>
              </a:xfrm>
              <a:prstGeom prst="rect">
                <a:avLst/>
              </a:prstGeom>
            </p:spPr>
          </p:pic>
        </mc:Fallback>
      </mc:AlternateContent>
      <p:grpSp>
        <p:nvGrpSpPr>
          <p:cNvPr id="35" name="Group 34">
            <a:extLst>
              <a:ext uri="{FF2B5EF4-FFF2-40B4-BE49-F238E27FC236}">
                <a16:creationId xmlns:a16="http://schemas.microsoft.com/office/drawing/2014/main" id="{71C1F93D-95B4-48E8-9212-F308424BD125}"/>
              </a:ext>
            </a:extLst>
          </p:cNvPr>
          <p:cNvGrpSpPr/>
          <p:nvPr/>
        </p:nvGrpSpPr>
        <p:grpSpPr>
          <a:xfrm>
            <a:off x="5633640" y="4170600"/>
            <a:ext cx="360" cy="14760"/>
            <a:chOff x="5633640" y="4170600"/>
            <a:chExt cx="360" cy="14760"/>
          </a:xfrm>
        </p:grpSpPr>
        <mc:AlternateContent xmlns:mc="http://schemas.openxmlformats.org/markup-compatibility/2006" xmlns:p14="http://schemas.microsoft.com/office/powerpoint/2010/main">
          <mc:Choice Requires="p14">
            <p:contentPart p14:bwMode="auto" r:id="rId5">
              <p14:nvContentPartPr>
                <p14:cNvPr id="27" name="Ink 26">
                  <a:extLst>
                    <a:ext uri="{FF2B5EF4-FFF2-40B4-BE49-F238E27FC236}">
                      <a16:creationId xmlns:a16="http://schemas.microsoft.com/office/drawing/2014/main" id="{E5201C8C-6572-4D94-9C05-7B64EEC002C2}"/>
                    </a:ext>
                  </a:extLst>
                </p14:cNvPr>
                <p14:cNvContentPartPr/>
                <p14:nvPr/>
              </p14:nvContentPartPr>
              <p14:xfrm>
                <a:off x="5633640" y="4185000"/>
                <a:ext cx="360" cy="360"/>
              </p14:xfrm>
            </p:contentPart>
          </mc:Choice>
          <mc:Fallback xmlns="">
            <p:pic>
              <p:nvPicPr>
                <p:cNvPr id="27" name="Ink 26">
                  <a:extLst>
                    <a:ext uri="{FF2B5EF4-FFF2-40B4-BE49-F238E27FC236}">
                      <a16:creationId xmlns:a16="http://schemas.microsoft.com/office/drawing/2014/main" id="{E5201C8C-6572-4D94-9C05-7B64EEC002C2}"/>
                    </a:ext>
                  </a:extLst>
                </p:cNvPr>
                <p:cNvPicPr/>
                <p:nvPr/>
              </p:nvPicPr>
              <p:blipFill>
                <a:blip r:embed="rId6"/>
                <a:stretch>
                  <a:fillRect/>
                </a:stretch>
              </p:blipFill>
              <p:spPr>
                <a:xfrm>
                  <a:off x="5629320" y="41806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a:extLst>
                    <a:ext uri="{FF2B5EF4-FFF2-40B4-BE49-F238E27FC236}">
                      <a16:creationId xmlns:a16="http://schemas.microsoft.com/office/drawing/2014/main" id="{6E67C460-1D09-4BBD-B9E4-AF4398FB0EA4}"/>
                    </a:ext>
                  </a:extLst>
                </p14:cNvPr>
                <p14:cNvContentPartPr/>
                <p14:nvPr/>
              </p14:nvContentPartPr>
              <p14:xfrm>
                <a:off x="5633640" y="4183560"/>
                <a:ext cx="360" cy="1440"/>
              </p14:xfrm>
            </p:contentPart>
          </mc:Choice>
          <mc:Fallback xmlns="">
            <p:pic>
              <p:nvPicPr>
                <p:cNvPr id="28" name="Ink 27">
                  <a:extLst>
                    <a:ext uri="{FF2B5EF4-FFF2-40B4-BE49-F238E27FC236}">
                      <a16:creationId xmlns:a16="http://schemas.microsoft.com/office/drawing/2014/main" id="{6E67C460-1D09-4BBD-B9E4-AF4398FB0EA4}"/>
                    </a:ext>
                  </a:extLst>
                </p:cNvPr>
                <p:cNvPicPr/>
                <p:nvPr/>
              </p:nvPicPr>
              <p:blipFill>
                <a:blip r:embed="rId8"/>
                <a:stretch>
                  <a:fillRect/>
                </a:stretch>
              </p:blipFill>
              <p:spPr>
                <a:xfrm>
                  <a:off x="5629320" y="4179240"/>
                  <a:ext cx="9000"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a:extLst>
                    <a:ext uri="{FF2B5EF4-FFF2-40B4-BE49-F238E27FC236}">
                      <a16:creationId xmlns:a16="http://schemas.microsoft.com/office/drawing/2014/main" id="{1B75E982-56BC-4C23-8FFC-CFBB55353EC2}"/>
                    </a:ext>
                  </a:extLst>
                </p14:cNvPr>
                <p14:cNvContentPartPr/>
                <p14:nvPr/>
              </p14:nvContentPartPr>
              <p14:xfrm>
                <a:off x="5633640" y="4176360"/>
                <a:ext cx="360" cy="1440"/>
              </p14:xfrm>
            </p:contentPart>
          </mc:Choice>
          <mc:Fallback xmlns="">
            <p:pic>
              <p:nvPicPr>
                <p:cNvPr id="29" name="Ink 28">
                  <a:extLst>
                    <a:ext uri="{FF2B5EF4-FFF2-40B4-BE49-F238E27FC236}">
                      <a16:creationId xmlns:a16="http://schemas.microsoft.com/office/drawing/2014/main" id="{1B75E982-56BC-4C23-8FFC-CFBB55353EC2}"/>
                    </a:ext>
                  </a:extLst>
                </p:cNvPr>
                <p:cNvPicPr/>
                <p:nvPr/>
              </p:nvPicPr>
              <p:blipFill>
                <a:blip r:embed="rId8"/>
                <a:stretch>
                  <a:fillRect/>
                </a:stretch>
              </p:blipFill>
              <p:spPr>
                <a:xfrm>
                  <a:off x="5629320" y="4172040"/>
                  <a:ext cx="9000"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id="{7C8E1ECE-5856-4F86-83E8-28E26521F9D4}"/>
                    </a:ext>
                  </a:extLst>
                </p14:cNvPr>
                <p14:cNvContentPartPr/>
                <p14:nvPr/>
              </p14:nvContentPartPr>
              <p14:xfrm>
                <a:off x="5633640" y="4170600"/>
                <a:ext cx="360" cy="360"/>
              </p14:xfrm>
            </p:contentPart>
          </mc:Choice>
          <mc:Fallback xmlns="">
            <p:pic>
              <p:nvPicPr>
                <p:cNvPr id="30" name="Ink 29">
                  <a:extLst>
                    <a:ext uri="{FF2B5EF4-FFF2-40B4-BE49-F238E27FC236}">
                      <a16:creationId xmlns:a16="http://schemas.microsoft.com/office/drawing/2014/main" id="{7C8E1ECE-5856-4F86-83E8-28E26521F9D4}"/>
                    </a:ext>
                  </a:extLst>
                </p:cNvPr>
                <p:cNvPicPr/>
                <p:nvPr/>
              </p:nvPicPr>
              <p:blipFill>
                <a:blip r:embed="rId6"/>
                <a:stretch>
                  <a:fillRect/>
                </a:stretch>
              </p:blipFill>
              <p:spPr>
                <a:xfrm>
                  <a:off x="5629320" y="4166280"/>
                  <a:ext cx="9000" cy="9000"/>
                </a:xfrm>
                <a:prstGeom prst="rect">
                  <a:avLst/>
                </a:prstGeom>
              </p:spPr>
            </p:pic>
          </mc:Fallback>
        </mc:AlternateContent>
      </p:grpSp>
      <p:grpSp>
        <p:nvGrpSpPr>
          <p:cNvPr id="39" name="Group 38">
            <a:extLst>
              <a:ext uri="{FF2B5EF4-FFF2-40B4-BE49-F238E27FC236}">
                <a16:creationId xmlns:a16="http://schemas.microsoft.com/office/drawing/2014/main" id="{94F8466E-D941-4D37-AB5A-7BFEEA1E81D4}"/>
              </a:ext>
            </a:extLst>
          </p:cNvPr>
          <p:cNvGrpSpPr/>
          <p:nvPr/>
        </p:nvGrpSpPr>
        <p:grpSpPr>
          <a:xfrm rot="2059933">
            <a:off x="3858412" y="3253691"/>
            <a:ext cx="2245997" cy="2285280"/>
            <a:chOff x="3919958" y="3736004"/>
            <a:chExt cx="2245997" cy="2285280"/>
          </a:xfrm>
        </p:grpSpPr>
        <p:sp>
          <p:nvSpPr>
            <p:cNvPr id="36" name="Oval 35">
              <a:extLst>
                <a:ext uri="{FF2B5EF4-FFF2-40B4-BE49-F238E27FC236}">
                  <a16:creationId xmlns:a16="http://schemas.microsoft.com/office/drawing/2014/main" id="{C3867F03-E4F3-446C-8E00-A8D74C3C79F7}"/>
                </a:ext>
              </a:extLst>
            </p:cNvPr>
            <p:cNvSpPr/>
            <p:nvPr/>
          </p:nvSpPr>
          <p:spPr bwMode="auto">
            <a:xfrm>
              <a:off x="4876800" y="3736004"/>
              <a:ext cx="152400" cy="152400"/>
            </a:xfrm>
            <a:prstGeom prst="ellipse">
              <a:avLst/>
            </a:prstGeom>
            <a:solidFill>
              <a:srgbClr val="6600CC"/>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Times New Roman" pitchFamily="18" charset="0"/>
              </a:endParaRPr>
            </a:p>
          </p:txBody>
        </p:sp>
        <p:sp>
          <p:nvSpPr>
            <p:cNvPr id="67" name="Oval 66">
              <a:extLst>
                <a:ext uri="{FF2B5EF4-FFF2-40B4-BE49-F238E27FC236}">
                  <a16:creationId xmlns:a16="http://schemas.microsoft.com/office/drawing/2014/main" id="{80D63BB8-2504-4117-91FA-BA89D74DABDD}"/>
                </a:ext>
              </a:extLst>
            </p:cNvPr>
            <p:cNvSpPr/>
            <p:nvPr/>
          </p:nvSpPr>
          <p:spPr bwMode="auto">
            <a:xfrm>
              <a:off x="5029198" y="5868884"/>
              <a:ext cx="152400" cy="152400"/>
            </a:xfrm>
            <a:prstGeom prst="ellipse">
              <a:avLst/>
            </a:prstGeom>
            <a:solidFill>
              <a:srgbClr val="6600CC"/>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Times New Roman" pitchFamily="18" charset="0"/>
              </a:endParaRPr>
            </a:p>
          </p:txBody>
        </p:sp>
        <p:sp>
          <p:nvSpPr>
            <p:cNvPr id="69" name="Oval 68">
              <a:extLst>
                <a:ext uri="{FF2B5EF4-FFF2-40B4-BE49-F238E27FC236}">
                  <a16:creationId xmlns:a16="http://schemas.microsoft.com/office/drawing/2014/main" id="{1FE991EB-7F7B-4A42-921C-8A6E87F63FD1}"/>
                </a:ext>
              </a:extLst>
            </p:cNvPr>
            <p:cNvSpPr/>
            <p:nvPr/>
          </p:nvSpPr>
          <p:spPr bwMode="auto">
            <a:xfrm>
              <a:off x="6013555" y="4630775"/>
              <a:ext cx="152400" cy="152400"/>
            </a:xfrm>
            <a:prstGeom prst="ellipse">
              <a:avLst/>
            </a:prstGeom>
            <a:solidFill>
              <a:srgbClr val="6600CC"/>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Times New Roman" pitchFamily="18" charset="0"/>
              </a:endParaRPr>
            </a:p>
          </p:txBody>
        </p:sp>
        <p:sp>
          <p:nvSpPr>
            <p:cNvPr id="70" name="Oval 69">
              <a:extLst>
                <a:ext uri="{FF2B5EF4-FFF2-40B4-BE49-F238E27FC236}">
                  <a16:creationId xmlns:a16="http://schemas.microsoft.com/office/drawing/2014/main" id="{6C446F5D-6D88-4B26-9BB8-64640C8AD6E8}"/>
                </a:ext>
              </a:extLst>
            </p:cNvPr>
            <p:cNvSpPr/>
            <p:nvPr/>
          </p:nvSpPr>
          <p:spPr bwMode="auto">
            <a:xfrm>
              <a:off x="3919958" y="4952999"/>
              <a:ext cx="152400" cy="152400"/>
            </a:xfrm>
            <a:prstGeom prst="ellipse">
              <a:avLst/>
            </a:prstGeom>
            <a:solidFill>
              <a:srgbClr val="6600CC"/>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Times New Roman" pitchFamily="18" charset="0"/>
              </a:endParaRPr>
            </a:p>
          </p:txBody>
        </p:sp>
      </p:grpSp>
      <p:sp>
        <p:nvSpPr>
          <p:cNvPr id="77" name="TextBox 76">
            <a:extLst>
              <a:ext uri="{FF2B5EF4-FFF2-40B4-BE49-F238E27FC236}">
                <a16:creationId xmlns:a16="http://schemas.microsoft.com/office/drawing/2014/main" id="{87407EC5-17D9-4F59-AE5F-B2635456CE7E}"/>
              </a:ext>
            </a:extLst>
          </p:cNvPr>
          <p:cNvSpPr txBox="1"/>
          <p:nvPr/>
        </p:nvSpPr>
        <p:spPr>
          <a:xfrm>
            <a:off x="381000" y="1177466"/>
            <a:ext cx="8534040" cy="1200329"/>
          </a:xfrm>
          <a:prstGeom prst="rect">
            <a:avLst/>
          </a:prstGeom>
          <a:noFill/>
        </p:spPr>
        <p:txBody>
          <a:bodyPr wrap="square">
            <a:spAutoFit/>
          </a:bodyPr>
          <a:lstStyle/>
          <a:p>
            <a:r>
              <a:rPr kumimoji="0" lang="en-US" sz="2400" b="0" i="1" u="none" strike="noStrike" kern="1200" cap="none" spc="0" normalizeH="0" baseline="0" noProof="0" dirty="0">
                <a:ln>
                  <a:noFill/>
                </a:ln>
                <a:solidFill>
                  <a:srgbClr val="0070C0"/>
                </a:solidFill>
                <a:effectLst/>
                <a:uLnTx/>
                <a:uFillTx/>
                <a:latin typeface="Times New Roman" pitchFamily="18" charset="0"/>
                <a:ea typeface="+mj-ea"/>
                <a:cs typeface="Arial" pitchFamily="34" charset="0"/>
              </a:rPr>
              <a:t>Question:</a:t>
            </a:r>
            <a:r>
              <a:rPr kumimoji="0" lang="en-US" sz="2400" b="0" i="0" u="none" strike="noStrike" kern="1200" cap="none" spc="0" normalizeH="0" baseline="0" noProof="0" dirty="0">
                <a:ln>
                  <a:noFill/>
                </a:ln>
                <a:solidFill>
                  <a:srgbClr val="0070C0"/>
                </a:solidFill>
                <a:effectLst/>
                <a:uLnTx/>
                <a:uFillTx/>
                <a:latin typeface="Times New Roman" pitchFamily="18" charset="0"/>
                <a:ea typeface="+mj-ea"/>
                <a:cs typeface="Arial" pitchFamily="34" charset="0"/>
              </a:rPr>
              <a:t> Does every Jordan curve admit an inscribed square? That is, does every simple closed curve in the plane contain four vertices of a square? </a:t>
            </a:r>
            <a:endParaRPr lang="en-IN" dirty="0"/>
          </a:p>
        </p:txBody>
      </p:sp>
      <p:sp>
        <p:nvSpPr>
          <p:cNvPr id="80" name="TextBox 79">
            <a:extLst>
              <a:ext uri="{FF2B5EF4-FFF2-40B4-BE49-F238E27FC236}">
                <a16:creationId xmlns:a16="http://schemas.microsoft.com/office/drawing/2014/main" id="{E79BBCCE-9A54-476B-87D8-16C424FC6A83}"/>
              </a:ext>
            </a:extLst>
          </p:cNvPr>
          <p:cNvSpPr txBox="1"/>
          <p:nvPr/>
        </p:nvSpPr>
        <p:spPr>
          <a:xfrm>
            <a:off x="350520" y="2459076"/>
            <a:ext cx="8666837" cy="369332"/>
          </a:xfrm>
          <a:prstGeom prst="rect">
            <a:avLst/>
          </a:prstGeom>
          <a:noFill/>
        </p:spPr>
        <p:txBody>
          <a:bodyPr wrap="square">
            <a:spAutoFit/>
          </a:bodyPr>
          <a:lstStyle/>
          <a:p>
            <a:r>
              <a:rPr kumimoji="0" lang="en-US" sz="1800" b="0" i="0" u="none" strike="noStrike" kern="1200" cap="none" spc="0" normalizeH="0" baseline="0" noProof="0" dirty="0">
                <a:ln>
                  <a:noFill/>
                </a:ln>
                <a:solidFill>
                  <a:srgbClr val="0070C0"/>
                </a:solidFill>
                <a:effectLst/>
                <a:uLnTx/>
                <a:uFillTx/>
                <a:latin typeface="Times New Roman" pitchFamily="18" charset="0"/>
                <a:ea typeface="+mj-ea"/>
                <a:cs typeface="Arial" pitchFamily="34" charset="0"/>
              </a:rPr>
              <a:t>In 1911, Otto Toeplitz posed the question, however, it still remains unsolved</a:t>
            </a:r>
            <a:endParaRPr lang="en-IN" dirty="0"/>
          </a:p>
        </p:txBody>
      </p:sp>
    </p:spTree>
    <p:extLst>
      <p:ext uri="{BB962C8B-B14F-4D97-AF65-F5344CB8AC3E}">
        <p14:creationId xmlns:p14="http://schemas.microsoft.com/office/powerpoint/2010/main" val="5277729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FFFFFF"/>
            </a:gs>
            <a:gs pos="100000">
              <a:srgbClr val="FFFFFF"/>
            </a:gs>
          </a:gsLst>
          <a:lin ang="0" scaled="1"/>
        </a:gradFill>
        <a:effectLst/>
      </p:bgPr>
    </p:bg>
    <p:spTree>
      <p:nvGrpSpPr>
        <p:cNvPr id="1" name=""/>
        <p:cNvGrpSpPr/>
        <p:nvPr/>
      </p:nvGrpSpPr>
      <p:grpSpPr>
        <a:xfrm>
          <a:off x="0" y="0"/>
          <a:ext cx="0" cy="0"/>
          <a:chOff x="0" y="0"/>
          <a:chExt cx="0" cy="0"/>
        </a:xfrm>
      </p:grpSpPr>
      <p:sp>
        <p:nvSpPr>
          <p:cNvPr id="202754" name="Rectangle 1026"/>
          <p:cNvSpPr>
            <a:spLocks noGrp="1" noChangeArrowheads="1"/>
          </p:cNvSpPr>
          <p:nvPr>
            <p:ph type="title"/>
          </p:nvPr>
        </p:nvSpPr>
        <p:spPr>
          <a:xfrm>
            <a:off x="0" y="0"/>
            <a:ext cx="9144000" cy="2133600"/>
          </a:xfrm>
          <a:solidFill>
            <a:srgbClr val="FFFFCC"/>
          </a:solidFill>
        </p:spPr>
        <p:txBody>
          <a:bodyPr/>
          <a:lstStyle/>
          <a:p>
            <a:br>
              <a:rPr lang="en-IN" sz="3200" dirty="0">
                <a:solidFill>
                  <a:schemeClr val="bg2"/>
                </a:solidFill>
                <a:effectLst/>
                <a:latin typeface="Calibri" pitchFamily="34" charset="0"/>
                <a:cs typeface="Calibri" pitchFamily="34" charset="0"/>
              </a:rPr>
            </a:br>
            <a:r>
              <a:rPr lang="en-IN" sz="3200" dirty="0">
                <a:solidFill>
                  <a:srgbClr val="000000"/>
                </a:solidFill>
                <a:effectLst/>
              </a:rPr>
              <a:t>CS60064</a:t>
            </a:r>
            <a:r>
              <a:rPr lang="en-IN" sz="3200" dirty="0">
                <a:solidFill>
                  <a:schemeClr val="bg2"/>
                </a:solidFill>
                <a:effectLst/>
                <a:cs typeface="Calibri" pitchFamily="34" charset="0"/>
              </a:rPr>
              <a:t>                                   Spring </a:t>
            </a:r>
            <a:r>
              <a:rPr lang="en-US" sz="3200" dirty="0">
                <a:solidFill>
                  <a:schemeClr val="bg2"/>
                </a:solidFill>
                <a:effectLst/>
                <a:cs typeface="Calibri" pitchFamily="34" charset="0"/>
              </a:rPr>
              <a:t>2022</a:t>
            </a:r>
            <a:r>
              <a:rPr lang="en-IN" sz="3200" dirty="0">
                <a:solidFill>
                  <a:schemeClr val="bg2"/>
                </a:solidFill>
                <a:effectLst/>
                <a:cs typeface="Calibri" pitchFamily="34" charset="0"/>
              </a:rPr>
              <a:t> </a:t>
            </a:r>
            <a:r>
              <a:rPr lang="en-IN" sz="3200" b="1" dirty="0">
                <a:solidFill>
                  <a:schemeClr val="bg2"/>
                </a:solidFill>
                <a:effectLst/>
                <a:cs typeface="Calibri" pitchFamily="34" charset="0"/>
              </a:rPr>
              <a:t>                </a:t>
            </a:r>
            <a:br>
              <a:rPr lang="en-IN" sz="3200" b="1" dirty="0">
                <a:solidFill>
                  <a:schemeClr val="bg2"/>
                </a:solidFill>
                <a:effectLst/>
                <a:cs typeface="Calibri" pitchFamily="34" charset="0"/>
              </a:rPr>
            </a:br>
            <a:r>
              <a:rPr lang="en-IN" sz="3200" dirty="0">
                <a:solidFill>
                  <a:srgbClr val="000000"/>
                </a:solidFill>
                <a:effectLst/>
              </a:rPr>
              <a:t>Computational Geometry</a:t>
            </a:r>
            <a:endParaRPr lang="en-IN" sz="3200" b="1" dirty="0">
              <a:solidFill>
                <a:schemeClr val="bg2"/>
              </a:solidFill>
              <a:effectLst/>
              <a:cs typeface="Times New Roman" pitchFamily="18" charset="0"/>
            </a:endParaRPr>
          </a:p>
        </p:txBody>
      </p:sp>
      <p:sp>
        <p:nvSpPr>
          <p:cNvPr id="202755" name="Text Box 1028"/>
          <p:cNvSpPr txBox="1">
            <a:spLocks noChangeArrowheads="1"/>
          </p:cNvSpPr>
          <p:nvPr/>
        </p:nvSpPr>
        <p:spPr bwMode="auto">
          <a:xfrm>
            <a:off x="4953000" y="3200400"/>
            <a:ext cx="4343400" cy="1141413"/>
          </a:xfrm>
          <a:prstGeom prst="rect">
            <a:avLst/>
          </a:prstGeom>
          <a:noFill/>
          <a:ln w="9525">
            <a:noFill/>
            <a:miter lim="800000"/>
            <a:headEnd/>
            <a:tailEnd/>
          </a:ln>
        </p:spPr>
        <p:txBody>
          <a:bodyPr>
            <a:spAutoFit/>
          </a:bodyPr>
          <a:lstStyle/>
          <a:p>
            <a:pPr marL="0" marR="0" lvl="0" indent="0" algn="r" defTabSz="914400" rtl="0" eaLnBrk="1" fontAlgn="base" latinLnBrk="0" hangingPunct="1">
              <a:lnSpc>
                <a:spcPct val="80000"/>
              </a:lnSpc>
              <a:spcBef>
                <a:spcPct val="50000"/>
              </a:spcBef>
              <a:spcAft>
                <a:spcPct val="0"/>
              </a:spcAft>
              <a:buClrTx/>
              <a:buSzTx/>
              <a:buFontTx/>
              <a:buNone/>
              <a:tabLst/>
              <a:defRPr/>
            </a:pPr>
            <a:endParaRPr kumimoji="0" lang="en-US" sz="2400" b="0" i="0" u="none" strike="noStrike" kern="1200" cap="none" spc="0" normalizeH="0" baseline="0" noProof="0" dirty="0">
              <a:ln>
                <a:noFill/>
              </a:ln>
              <a:solidFill>
                <a:srgbClr val="FFFF00"/>
              </a:solidFill>
              <a:effectLst/>
              <a:uLnTx/>
              <a:uFillTx/>
              <a:latin typeface="Arial" pitchFamily="34" charset="0"/>
              <a:ea typeface="+mn-ea"/>
              <a:cs typeface="Arial" pitchFamily="34" charset="0"/>
            </a:endParaRPr>
          </a:p>
          <a:p>
            <a:pPr marL="0" marR="0" lvl="0" indent="0" algn="ctr" defTabSz="914400" rtl="0" eaLnBrk="1" fontAlgn="base" latinLnBrk="0" hangingPunct="1">
              <a:lnSpc>
                <a:spcPct val="80000"/>
              </a:lnSpc>
              <a:spcBef>
                <a:spcPct val="20000"/>
              </a:spcBef>
              <a:spcAft>
                <a:spcPct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Times New Roman" pitchFamily="18" charset="0"/>
              <a:ea typeface="+mn-ea"/>
              <a:cs typeface="Arial" pitchFamily="34" charset="0"/>
            </a:endParaRPr>
          </a:p>
          <a:p>
            <a:pPr marL="0" marR="0" lvl="0" indent="0" algn="ctr" defTabSz="914400" rtl="0" eaLnBrk="1" fontAlgn="base" latinLnBrk="0" hangingPunct="1">
              <a:lnSpc>
                <a:spcPct val="80000"/>
              </a:lnSpc>
              <a:spcBef>
                <a:spcPct val="20000"/>
              </a:spcBef>
              <a:spcAft>
                <a:spcPct val="0"/>
              </a:spcAft>
              <a:buClrTx/>
              <a:buSzTx/>
              <a:buFontTx/>
              <a:buNone/>
              <a:tabLst/>
              <a:defRPr/>
            </a:pPr>
            <a:endParaRPr kumimoji="0" lang="en-US" sz="400" b="0" i="0" u="none" strike="noStrike" kern="1200" cap="none" spc="0" normalizeH="0" baseline="0" noProof="0" dirty="0">
              <a:ln>
                <a:noFill/>
              </a:ln>
              <a:solidFill>
                <a:srgbClr val="FFFFFF"/>
              </a:solidFill>
              <a:effectLst/>
              <a:uLnTx/>
              <a:uFillTx/>
              <a:latin typeface="Times New Roman" pitchFamily="18" charset="0"/>
              <a:ea typeface="+mn-ea"/>
              <a:cs typeface="Arial" pitchFamily="34" charset="0"/>
            </a:endParaRPr>
          </a:p>
          <a:p>
            <a:pPr marL="0" marR="0" lvl="0" indent="0" algn="ctr" defTabSz="914400" rtl="0" eaLnBrk="1" fontAlgn="base" latinLnBrk="0" hangingPunct="1">
              <a:lnSpc>
                <a:spcPct val="80000"/>
              </a:lnSpc>
              <a:spcBef>
                <a:spcPct val="20000"/>
              </a:spcBef>
              <a:spcAft>
                <a:spcPct val="0"/>
              </a:spcAft>
              <a:buClrTx/>
              <a:buSzTx/>
              <a:buFontTx/>
              <a:buNone/>
              <a:tabLst/>
              <a:defRPr/>
            </a:pPr>
            <a:endParaRPr kumimoji="0" lang="en-US" sz="5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endParaRPr>
          </a:p>
          <a:p>
            <a:pPr marL="0" marR="0" lvl="0" indent="0" algn="ctr" defTabSz="914400" rtl="0" eaLnBrk="1" fontAlgn="base" latinLnBrk="0" hangingPunct="1">
              <a:lnSpc>
                <a:spcPct val="80000"/>
              </a:lnSpc>
              <a:spcBef>
                <a:spcPct val="20000"/>
              </a:spcBef>
              <a:spcAft>
                <a:spcPct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Times New Roman" pitchFamily="18" charset="0"/>
              <a:ea typeface="+mn-ea"/>
              <a:cs typeface="Arial" pitchFamily="34" charset="0"/>
            </a:endParaRPr>
          </a:p>
        </p:txBody>
      </p:sp>
      <p:sp>
        <p:nvSpPr>
          <p:cNvPr id="202756" name="Line 1029"/>
          <p:cNvSpPr>
            <a:spLocks noChangeShapeType="1"/>
          </p:cNvSpPr>
          <p:nvPr/>
        </p:nvSpPr>
        <p:spPr bwMode="auto">
          <a:xfrm>
            <a:off x="0" y="5638800"/>
            <a:ext cx="9144000" cy="0"/>
          </a:xfrm>
          <a:prstGeom prst="line">
            <a:avLst/>
          </a:prstGeom>
          <a:noFill/>
          <a:ln w="38100">
            <a:solidFill>
              <a:schemeClr val="bg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FFFF00"/>
              </a:solidFill>
              <a:effectLst/>
              <a:uLnTx/>
              <a:uFillTx/>
              <a:latin typeface="Times New Roman" pitchFamily="18" charset="0"/>
              <a:ea typeface="+mn-ea"/>
              <a:cs typeface="Arial" pitchFamily="34" charset="0"/>
            </a:endParaRPr>
          </a:p>
        </p:txBody>
      </p:sp>
      <p:sp>
        <p:nvSpPr>
          <p:cNvPr id="202757" name="Line 1031"/>
          <p:cNvSpPr>
            <a:spLocks noChangeShapeType="1"/>
          </p:cNvSpPr>
          <p:nvPr/>
        </p:nvSpPr>
        <p:spPr bwMode="auto">
          <a:xfrm>
            <a:off x="0" y="2133600"/>
            <a:ext cx="9144000" cy="0"/>
          </a:xfrm>
          <a:prstGeom prst="line">
            <a:avLst/>
          </a:prstGeom>
          <a:noFill/>
          <a:ln w="38100">
            <a:solidFill>
              <a:schemeClr val="bg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FFFF00"/>
              </a:solidFill>
              <a:effectLst/>
              <a:uLnTx/>
              <a:uFillTx/>
              <a:latin typeface="Times New Roman" pitchFamily="18" charset="0"/>
              <a:ea typeface="+mn-ea"/>
              <a:cs typeface="Arial" pitchFamily="34" charset="0"/>
            </a:endParaRPr>
          </a:p>
        </p:txBody>
      </p:sp>
      <p:sp>
        <p:nvSpPr>
          <p:cNvPr id="202758" name="Text Box 1032"/>
          <p:cNvSpPr txBox="1">
            <a:spLocks noChangeArrowheads="1"/>
          </p:cNvSpPr>
          <p:nvPr/>
        </p:nvSpPr>
        <p:spPr bwMode="auto">
          <a:xfrm>
            <a:off x="0" y="5715000"/>
            <a:ext cx="9144000" cy="1077913"/>
          </a:xfrm>
          <a:prstGeom prst="rect">
            <a:avLst/>
          </a:prstGeom>
          <a:solidFill>
            <a:srgbClr val="00B0F0"/>
          </a:solid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Times" pitchFamily="18" charset="0"/>
                <a:ea typeface="+mn-ea"/>
                <a:cs typeface="Times New Roman" pitchFamily="18" charset="0"/>
              </a:rPr>
              <a:t>Indian Institute of Technology Kharagpur</a:t>
            </a:r>
            <a:endParaRPr kumimoji="0" lang="en-IN" sz="3200" b="0" i="0" u="none" strike="noStrike" kern="1200" cap="none" spc="0" normalizeH="0" baseline="0" noProof="0" dirty="0">
              <a:ln>
                <a:noFill/>
              </a:ln>
              <a:solidFill>
                <a:srgbClr val="FFFFFF"/>
              </a:solidFill>
              <a:effectLst/>
              <a:uLnTx/>
              <a:uFillTx/>
              <a:latin typeface="Times" pitchFamily="18" charset="0"/>
              <a:ea typeface="+mn-ea"/>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1" u="none" strike="noStrike" kern="1200" cap="none" spc="0" normalizeH="0" baseline="0" noProof="0" dirty="0">
                <a:ln>
                  <a:noFill/>
                </a:ln>
                <a:solidFill>
                  <a:srgbClr val="FFFFFF"/>
                </a:solidFill>
                <a:effectLst/>
                <a:uLnTx/>
                <a:uFillTx/>
                <a:latin typeface="Times" pitchFamily="18" charset="0"/>
                <a:ea typeface="+mn-ea"/>
                <a:cs typeface="Times New Roman" pitchFamily="18" charset="0"/>
              </a:rPr>
              <a:t>Computer Science and Engineering</a:t>
            </a:r>
            <a:endParaRPr kumimoji="0" lang="en-IN" sz="3200" b="1" i="0" u="none" strike="noStrike" kern="1200" cap="none" spc="0" normalizeH="0" baseline="0" noProof="0" dirty="0">
              <a:ln>
                <a:noFill/>
              </a:ln>
              <a:solidFill>
                <a:srgbClr val="FFFFFF"/>
              </a:solidFill>
              <a:effectLst/>
              <a:uLnTx/>
              <a:uFillTx/>
              <a:latin typeface="Times" pitchFamily="18" charset="0"/>
              <a:ea typeface="+mn-ea"/>
              <a:cs typeface="Times New Roman" pitchFamily="18" charset="0"/>
            </a:endParaRPr>
          </a:p>
        </p:txBody>
      </p:sp>
      <p:sp>
        <p:nvSpPr>
          <p:cNvPr id="202759" name="TextBox 9"/>
          <p:cNvSpPr txBox="1">
            <a:spLocks noChangeArrowheads="1"/>
          </p:cNvSpPr>
          <p:nvPr/>
        </p:nvSpPr>
        <p:spPr bwMode="auto">
          <a:xfrm>
            <a:off x="0" y="2438400"/>
            <a:ext cx="9144000" cy="2677656"/>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0C0"/>
                </a:solidFill>
                <a:effectLst/>
                <a:uLnTx/>
                <a:uFillTx/>
                <a:latin typeface="Times New Roman" pitchFamily="18" charset="0"/>
                <a:ea typeface="+mn-ea"/>
                <a:cs typeface="Arial" pitchFamily="34" charset="0"/>
              </a:rPr>
              <a:t>Instructors </a:t>
            </a:r>
          </a:p>
          <a:p>
            <a:pPr marL="0" marR="0" lvl="0" indent="0" algn="ctr" defTabSz="914400" rtl="0" eaLnBrk="1" fontAlgn="base"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Narrow"/>
              <a:ea typeface="Times New Roman"/>
              <a:cs typeface="Arial"/>
            </a:endParaRPr>
          </a:p>
          <a:p>
            <a:pPr marL="0" marR="0" lvl="0" indent="0" algn="ctr" defTabSz="914400"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Narrow"/>
                <a:ea typeface="Times New Roman"/>
                <a:cs typeface="Arial"/>
              </a:rPr>
              <a:t>Bhargab B. Bhattacharya (BBB)</a:t>
            </a:r>
          </a:p>
          <a:p>
            <a:pPr marL="0" marR="0" lvl="0" indent="0" algn="ctr" defTabSz="914400"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err="1">
                <a:ln>
                  <a:noFill/>
                </a:ln>
                <a:solidFill>
                  <a:srgbClr val="000000"/>
                </a:solidFill>
                <a:effectLst/>
                <a:uLnTx/>
                <a:uFillTx/>
                <a:latin typeface="Arial Narrow"/>
                <a:ea typeface="Times New Roman"/>
                <a:cs typeface="Arial"/>
              </a:rPr>
              <a:t>Partha</a:t>
            </a:r>
            <a:r>
              <a:rPr kumimoji="0" lang="en-US" sz="2800" b="0" i="0" u="none" strike="noStrike" kern="1200" cap="none" spc="0" normalizeH="0" baseline="0" noProof="0" dirty="0">
                <a:ln>
                  <a:noFill/>
                </a:ln>
                <a:solidFill>
                  <a:srgbClr val="000000"/>
                </a:solidFill>
                <a:effectLst/>
                <a:uLnTx/>
                <a:uFillTx/>
                <a:latin typeface="Arial Narrow"/>
                <a:ea typeface="Times New Roman"/>
                <a:cs typeface="Arial"/>
              </a:rPr>
              <a:t> </a:t>
            </a:r>
            <a:r>
              <a:rPr kumimoji="0" lang="en-US" sz="2800" b="0" i="0" u="none" strike="noStrike" kern="1200" cap="none" spc="0" normalizeH="0" baseline="0" noProof="0" dirty="0" err="1">
                <a:ln>
                  <a:noFill/>
                </a:ln>
                <a:solidFill>
                  <a:srgbClr val="000000"/>
                </a:solidFill>
                <a:effectLst/>
                <a:uLnTx/>
                <a:uFillTx/>
                <a:latin typeface="Arial Narrow"/>
                <a:ea typeface="Times New Roman"/>
                <a:cs typeface="Arial"/>
              </a:rPr>
              <a:t>Bhowmick</a:t>
            </a:r>
            <a:r>
              <a:rPr kumimoji="0" lang="en-US" sz="2800" b="0" i="0" u="none" strike="noStrike" kern="1200" cap="none" spc="0" normalizeH="0" baseline="0" noProof="0" dirty="0">
                <a:ln>
                  <a:noFill/>
                </a:ln>
                <a:solidFill>
                  <a:srgbClr val="000000"/>
                </a:solidFill>
                <a:effectLst/>
                <a:uLnTx/>
                <a:uFillTx/>
                <a:latin typeface="Arial Narrow"/>
                <a:ea typeface="Times New Roman"/>
                <a:cs typeface="Arial"/>
              </a:rPr>
              <a:t> (PB)</a:t>
            </a:r>
          </a:p>
          <a:p>
            <a:pPr marL="0" marR="0" lvl="0" indent="0" algn="ctr" defTabSz="914400"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Narrow"/>
                <a:ea typeface="Times New Roman"/>
                <a:cs typeface="Arial"/>
              </a:rPr>
              <a:t>Lecture 02</a:t>
            </a:r>
          </a:p>
          <a:p>
            <a:pPr marL="0" marR="0" lvl="0" indent="0" algn="ctr" defTabSz="914400"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Narrow"/>
                <a:ea typeface="Times New Roman"/>
                <a:cs typeface="Arial"/>
              </a:rPr>
              <a:t>06 January 2022</a:t>
            </a:r>
            <a:endParaRPr kumimoji="0" lang="en-IN" sz="2400" b="0" i="0" u="none" strike="noStrike" kern="1200" cap="none" spc="0" normalizeH="0" baseline="0" noProof="0" dirty="0">
              <a:ln>
                <a:noFill/>
              </a:ln>
              <a:solidFill>
                <a:srgbClr val="FFFF00"/>
              </a:solidFill>
              <a:effectLst/>
              <a:uLnTx/>
              <a:uFillTx/>
              <a:latin typeface="Times New Roman"/>
              <a:ea typeface="Times New Roman"/>
              <a:cs typeface="Arial" pitchFamily="34" charset="0"/>
            </a:endParaRPr>
          </a:p>
        </p:txBody>
      </p:sp>
    </p:spTree>
    <p:extLst>
      <p:ext uri="{BB962C8B-B14F-4D97-AF65-F5344CB8AC3E}">
        <p14:creationId xmlns:p14="http://schemas.microsoft.com/office/powerpoint/2010/main" val="889161698"/>
      </p:ext>
    </p:extLst>
  </p:cSld>
  <p:clrMapOvr>
    <a:overrideClrMapping bg1="dk2" tx1="lt1" bg2="dk1" tx2="lt2" accent1="accent1" accent2="accent2" accent3="accent3" accent4="accent4" accent5="accent5" accent6="accent6" hlink="hlink" folHlink="folHlink"/>
  </p:clrMapOv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FFFFFF"/>
            </a:gs>
            <a:gs pos="100000">
              <a:srgbClr val="FFFFFF"/>
            </a:gs>
          </a:gsLst>
          <a:lin ang="0" scaled="1"/>
        </a:gradFill>
        <a:effectLst/>
      </p:bgPr>
    </p:bg>
    <p:spTree>
      <p:nvGrpSpPr>
        <p:cNvPr id="1" name=""/>
        <p:cNvGrpSpPr/>
        <p:nvPr/>
      </p:nvGrpSpPr>
      <p:grpSpPr>
        <a:xfrm>
          <a:off x="0" y="0"/>
          <a:ext cx="0" cy="0"/>
          <a:chOff x="0" y="0"/>
          <a:chExt cx="0" cy="0"/>
        </a:xfrm>
      </p:grpSpPr>
      <p:sp>
        <p:nvSpPr>
          <p:cNvPr id="203778" name="Rectangle 1026"/>
          <p:cNvSpPr>
            <a:spLocks noGrp="1" noChangeArrowheads="1"/>
          </p:cNvSpPr>
          <p:nvPr>
            <p:ph type="title"/>
          </p:nvPr>
        </p:nvSpPr>
        <p:spPr>
          <a:xfrm>
            <a:off x="0" y="0"/>
            <a:ext cx="9144000" cy="6934200"/>
          </a:xfrm>
          <a:solidFill>
            <a:srgbClr val="FFFFCC"/>
          </a:solidFill>
        </p:spPr>
        <p:txBody>
          <a:bodyPr/>
          <a:lstStyle/>
          <a:p>
            <a:pPr>
              <a:spcBef>
                <a:spcPts val="1200"/>
              </a:spcBef>
              <a:spcAft>
                <a:spcPts val="300"/>
              </a:spcAft>
            </a:pPr>
            <a:r>
              <a:rPr lang="en-US" sz="3600" dirty="0">
                <a:solidFill>
                  <a:schemeClr val="bg2"/>
                </a:solidFill>
                <a:effectLst/>
              </a:rPr>
              <a:t>Warm-Up Examples</a:t>
            </a:r>
            <a:br>
              <a:rPr lang="en-US" sz="3600" dirty="0">
                <a:solidFill>
                  <a:schemeClr val="bg2"/>
                </a:solidFill>
                <a:effectLst/>
              </a:rPr>
            </a:br>
            <a:r>
              <a:rPr lang="en-US" sz="3600" dirty="0">
                <a:solidFill>
                  <a:schemeClr val="bg2"/>
                </a:solidFill>
                <a:effectLst/>
              </a:rPr>
              <a:t>(contd..)</a:t>
            </a:r>
            <a:br>
              <a:rPr lang="en-US" sz="3600" dirty="0">
                <a:solidFill>
                  <a:schemeClr val="bg2"/>
                </a:solidFill>
                <a:effectLst/>
              </a:rPr>
            </a:br>
            <a:endParaRPr lang="en-IN" sz="2800" dirty="0">
              <a:solidFill>
                <a:schemeClr val="bg2"/>
              </a:solidFill>
              <a:effectLst/>
              <a:latin typeface="Calibri" pitchFamily="34" charset="0"/>
              <a:cs typeface="Times New Roman" pitchFamily="18" charset="0"/>
            </a:endParaRPr>
          </a:p>
        </p:txBody>
      </p:sp>
    </p:spTree>
    <p:extLst>
      <p:ext uri="{BB962C8B-B14F-4D97-AF65-F5344CB8AC3E}">
        <p14:creationId xmlns:p14="http://schemas.microsoft.com/office/powerpoint/2010/main" val="2302090613"/>
      </p:ext>
    </p:extLst>
  </p:cSld>
  <p:clrMapOvr>
    <a:overrideClrMapping bg1="dk2" tx1="lt1" bg2="dk1" tx2="lt2" accent1="accent1" accent2="accent2" accent3="accent3" accent4="accent4" accent5="accent5" accent6="accent6" hlink="hlink" folHlink="folHlink"/>
  </p:clrMapOv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0387" name="Rectangle 3">
            <a:extLst>
              <a:ext uri="{FF2B5EF4-FFF2-40B4-BE49-F238E27FC236}">
                <a16:creationId xmlns:a16="http://schemas.microsoft.com/office/drawing/2014/main" id="{1ACE0026-B31E-471F-BCEF-21D03AF06C62}"/>
              </a:ext>
            </a:extLst>
          </p:cNvPr>
          <p:cNvSpPr>
            <a:spLocks noGrp="1" noChangeArrowheads="1"/>
          </p:cNvSpPr>
          <p:nvPr>
            <p:ph type="title"/>
          </p:nvPr>
        </p:nvSpPr>
        <p:spPr>
          <a:xfrm>
            <a:off x="640556" y="208108"/>
            <a:ext cx="7772400" cy="663575"/>
          </a:xfrm>
          <a:noFill/>
          <a:ln/>
        </p:spPr>
        <p:txBody>
          <a:bodyPr/>
          <a:lstStyle/>
          <a:p>
            <a:r>
              <a:rPr lang="en-US" altLang="en-US" sz="3600" dirty="0"/>
              <a:t>Euclidean Straight Line</a:t>
            </a:r>
          </a:p>
        </p:txBody>
      </p:sp>
      <p:sp>
        <p:nvSpPr>
          <p:cNvPr id="400388" name="Text Box 4">
            <a:extLst>
              <a:ext uri="{FF2B5EF4-FFF2-40B4-BE49-F238E27FC236}">
                <a16:creationId xmlns:a16="http://schemas.microsoft.com/office/drawing/2014/main" id="{02EDB4A0-CCE8-4B4B-AC6E-86E405CB2BD3}"/>
              </a:ext>
            </a:extLst>
          </p:cNvPr>
          <p:cNvSpPr txBox="1">
            <a:spLocks noChangeArrowheads="1"/>
          </p:cNvSpPr>
          <p:nvPr/>
        </p:nvSpPr>
        <p:spPr bwMode="auto">
          <a:xfrm>
            <a:off x="960438" y="1123950"/>
            <a:ext cx="7138987" cy="1004888"/>
          </a:xfrm>
          <a:prstGeom prst="rect">
            <a:avLst/>
          </a:prstGeom>
          <a:solidFill>
            <a:srgbClr val="3333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Euclidean: Two straight lines are either parallel or   </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                   intersect at a unique point</a:t>
            </a:r>
          </a:p>
        </p:txBody>
      </p:sp>
      <p:grpSp>
        <p:nvGrpSpPr>
          <p:cNvPr id="400400" name="Group 16">
            <a:extLst>
              <a:ext uri="{FF2B5EF4-FFF2-40B4-BE49-F238E27FC236}">
                <a16:creationId xmlns:a16="http://schemas.microsoft.com/office/drawing/2014/main" id="{ADA107AA-6D2B-4472-92A1-47D50EDA1BFB}"/>
              </a:ext>
            </a:extLst>
          </p:cNvPr>
          <p:cNvGrpSpPr>
            <a:grpSpLocks/>
          </p:cNvGrpSpPr>
          <p:nvPr/>
        </p:nvGrpSpPr>
        <p:grpSpPr bwMode="auto">
          <a:xfrm>
            <a:off x="4833938" y="2243138"/>
            <a:ext cx="3941762" cy="3532187"/>
            <a:chOff x="3045" y="1413"/>
            <a:chExt cx="2483" cy="2225"/>
          </a:xfrm>
        </p:grpSpPr>
        <p:sp>
          <p:nvSpPr>
            <p:cNvPr id="400389" name="Line 5">
              <a:extLst>
                <a:ext uri="{FF2B5EF4-FFF2-40B4-BE49-F238E27FC236}">
                  <a16:creationId xmlns:a16="http://schemas.microsoft.com/office/drawing/2014/main" id="{7DB0C8F7-11FA-44CB-98FF-46E75A771CD4}"/>
                </a:ext>
              </a:extLst>
            </p:cNvPr>
            <p:cNvSpPr>
              <a:spLocks noChangeShapeType="1"/>
            </p:cNvSpPr>
            <p:nvPr/>
          </p:nvSpPr>
          <p:spPr bwMode="auto">
            <a:xfrm>
              <a:off x="3265" y="1755"/>
              <a:ext cx="1581" cy="1582"/>
            </a:xfrm>
            <a:prstGeom prst="line">
              <a:avLst/>
            </a:prstGeom>
            <a:noFill/>
            <a:ln w="28575">
              <a:solidFill>
                <a:srgbClr val="99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400390" name="Line 6">
              <a:extLst>
                <a:ext uri="{FF2B5EF4-FFF2-40B4-BE49-F238E27FC236}">
                  <a16:creationId xmlns:a16="http://schemas.microsoft.com/office/drawing/2014/main" id="{7DA5D35D-B148-4796-80C8-B1A0E05B741F}"/>
                </a:ext>
              </a:extLst>
            </p:cNvPr>
            <p:cNvSpPr>
              <a:spLocks noChangeShapeType="1"/>
            </p:cNvSpPr>
            <p:nvPr/>
          </p:nvSpPr>
          <p:spPr bwMode="auto">
            <a:xfrm flipH="1">
              <a:off x="3649" y="1673"/>
              <a:ext cx="1481" cy="1965"/>
            </a:xfrm>
            <a:prstGeom prst="line">
              <a:avLst/>
            </a:prstGeom>
            <a:noFill/>
            <a:ln w="28575">
              <a:solidFill>
                <a:srgbClr val="CC00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400391" name="Oval 7">
              <a:extLst>
                <a:ext uri="{FF2B5EF4-FFF2-40B4-BE49-F238E27FC236}">
                  <a16:creationId xmlns:a16="http://schemas.microsoft.com/office/drawing/2014/main" id="{B9F8ED16-22CF-449C-8EC0-9F7A9F75CD17}"/>
                </a:ext>
              </a:extLst>
            </p:cNvPr>
            <p:cNvSpPr>
              <a:spLocks noChangeArrowheads="1"/>
            </p:cNvSpPr>
            <p:nvPr/>
          </p:nvSpPr>
          <p:spPr bwMode="auto">
            <a:xfrm>
              <a:off x="4253" y="2742"/>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400392" name="Text Box 8">
              <a:extLst>
                <a:ext uri="{FF2B5EF4-FFF2-40B4-BE49-F238E27FC236}">
                  <a16:creationId xmlns:a16="http://schemas.microsoft.com/office/drawing/2014/main" id="{24D66745-7FF1-49D5-B9F8-C8F7F2CB6317}"/>
                </a:ext>
              </a:extLst>
            </p:cNvPr>
            <p:cNvSpPr txBox="1">
              <a:spLocks noChangeArrowheads="1"/>
            </p:cNvSpPr>
            <p:nvPr/>
          </p:nvSpPr>
          <p:spPr bwMode="auto">
            <a:xfrm>
              <a:off x="3045" y="1518"/>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rPr>
                <a:t>A</a:t>
              </a:r>
            </a:p>
          </p:txBody>
        </p:sp>
        <p:sp>
          <p:nvSpPr>
            <p:cNvPr id="400393" name="Text Box 9">
              <a:extLst>
                <a:ext uri="{FF2B5EF4-FFF2-40B4-BE49-F238E27FC236}">
                  <a16:creationId xmlns:a16="http://schemas.microsoft.com/office/drawing/2014/main" id="{67D02315-3FBE-486A-A24F-63B2340AC8EF}"/>
                </a:ext>
              </a:extLst>
            </p:cNvPr>
            <p:cNvSpPr txBox="1">
              <a:spLocks noChangeArrowheads="1"/>
            </p:cNvSpPr>
            <p:nvPr/>
          </p:nvSpPr>
          <p:spPr bwMode="auto">
            <a:xfrm>
              <a:off x="5071" y="1413"/>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rPr>
                <a:t>B</a:t>
              </a:r>
            </a:p>
          </p:txBody>
        </p:sp>
      </p:grpSp>
      <p:grpSp>
        <p:nvGrpSpPr>
          <p:cNvPr id="400399" name="Group 15">
            <a:extLst>
              <a:ext uri="{FF2B5EF4-FFF2-40B4-BE49-F238E27FC236}">
                <a16:creationId xmlns:a16="http://schemas.microsoft.com/office/drawing/2014/main" id="{49FF5E23-4782-4C67-B49C-56F49CED1F6B}"/>
              </a:ext>
            </a:extLst>
          </p:cNvPr>
          <p:cNvGrpSpPr>
            <a:grpSpLocks/>
          </p:cNvGrpSpPr>
          <p:nvPr/>
        </p:nvGrpSpPr>
        <p:grpSpPr bwMode="auto">
          <a:xfrm>
            <a:off x="1398588" y="2259013"/>
            <a:ext cx="1905000" cy="3062287"/>
            <a:chOff x="881" y="1423"/>
            <a:chExt cx="1200" cy="1929"/>
          </a:xfrm>
        </p:grpSpPr>
        <p:grpSp>
          <p:nvGrpSpPr>
            <p:cNvPr id="400396" name="Group 12">
              <a:extLst>
                <a:ext uri="{FF2B5EF4-FFF2-40B4-BE49-F238E27FC236}">
                  <a16:creationId xmlns:a16="http://schemas.microsoft.com/office/drawing/2014/main" id="{00F0384F-6ADE-4D5D-9638-961C85F143DA}"/>
                </a:ext>
              </a:extLst>
            </p:cNvPr>
            <p:cNvGrpSpPr>
              <a:grpSpLocks/>
            </p:cNvGrpSpPr>
            <p:nvPr/>
          </p:nvGrpSpPr>
          <p:grpSpPr bwMode="auto">
            <a:xfrm>
              <a:off x="982" y="1687"/>
              <a:ext cx="1099" cy="1665"/>
              <a:chOff x="505" y="1513"/>
              <a:chExt cx="1108" cy="1665"/>
            </a:xfrm>
          </p:grpSpPr>
          <p:sp>
            <p:nvSpPr>
              <p:cNvPr id="400394" name="Line 10">
                <a:extLst>
                  <a:ext uri="{FF2B5EF4-FFF2-40B4-BE49-F238E27FC236}">
                    <a16:creationId xmlns:a16="http://schemas.microsoft.com/office/drawing/2014/main" id="{13B5FFC2-CB5D-4937-AD96-BD9873B0120E}"/>
                  </a:ext>
                </a:extLst>
              </p:cNvPr>
              <p:cNvSpPr>
                <a:spLocks noChangeShapeType="1"/>
              </p:cNvSpPr>
              <p:nvPr/>
            </p:nvSpPr>
            <p:spPr bwMode="auto">
              <a:xfrm>
                <a:off x="526" y="1513"/>
                <a:ext cx="8" cy="1665"/>
              </a:xfrm>
              <a:prstGeom prst="line">
                <a:avLst/>
              </a:prstGeom>
              <a:noFill/>
              <a:ln w="28575">
                <a:solidFill>
                  <a:srgbClr val="99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400395" name="Line 11">
                <a:extLst>
                  <a:ext uri="{FF2B5EF4-FFF2-40B4-BE49-F238E27FC236}">
                    <a16:creationId xmlns:a16="http://schemas.microsoft.com/office/drawing/2014/main" id="{0E4713AB-40DC-45E0-BBA2-6690998A821F}"/>
                  </a:ext>
                </a:extLst>
              </p:cNvPr>
              <p:cNvSpPr>
                <a:spLocks noChangeShapeType="1"/>
              </p:cNvSpPr>
              <p:nvPr/>
            </p:nvSpPr>
            <p:spPr bwMode="auto">
              <a:xfrm rot="19398429" flipH="1">
                <a:off x="505" y="1677"/>
                <a:ext cx="1108" cy="1478"/>
              </a:xfrm>
              <a:prstGeom prst="line">
                <a:avLst/>
              </a:prstGeom>
              <a:noFill/>
              <a:ln w="28575">
                <a:solidFill>
                  <a:srgbClr val="CC00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grpSp>
        <p:sp>
          <p:nvSpPr>
            <p:cNvPr id="400397" name="Text Box 13">
              <a:extLst>
                <a:ext uri="{FF2B5EF4-FFF2-40B4-BE49-F238E27FC236}">
                  <a16:creationId xmlns:a16="http://schemas.microsoft.com/office/drawing/2014/main" id="{D78F925C-C7E6-44D6-922E-700453E5FEC5}"/>
                </a:ext>
              </a:extLst>
            </p:cNvPr>
            <p:cNvSpPr txBox="1">
              <a:spLocks noChangeArrowheads="1"/>
            </p:cNvSpPr>
            <p:nvPr/>
          </p:nvSpPr>
          <p:spPr bwMode="auto">
            <a:xfrm>
              <a:off x="881" y="1423"/>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rPr>
                <a:t>A</a:t>
              </a:r>
            </a:p>
          </p:txBody>
        </p:sp>
        <p:sp>
          <p:nvSpPr>
            <p:cNvPr id="400398" name="Text Box 14">
              <a:extLst>
                <a:ext uri="{FF2B5EF4-FFF2-40B4-BE49-F238E27FC236}">
                  <a16:creationId xmlns:a16="http://schemas.microsoft.com/office/drawing/2014/main" id="{4102F87D-FBA2-4DA4-83F7-9596ECB9104E}"/>
                </a:ext>
              </a:extLst>
            </p:cNvPr>
            <p:cNvSpPr txBox="1">
              <a:spLocks noChangeArrowheads="1"/>
            </p:cNvSpPr>
            <p:nvPr/>
          </p:nvSpPr>
          <p:spPr bwMode="auto">
            <a:xfrm>
              <a:off x="1408" y="1427"/>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rPr>
                <a:t>B</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03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04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0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6514" name="Rectangle 2">
            <a:extLst>
              <a:ext uri="{FF2B5EF4-FFF2-40B4-BE49-F238E27FC236}">
                <a16:creationId xmlns:a16="http://schemas.microsoft.com/office/drawing/2014/main" id="{860CA9EF-7D17-491D-9BE9-BC194578F3D6}"/>
              </a:ext>
            </a:extLst>
          </p:cNvPr>
          <p:cNvSpPr>
            <a:spLocks noGrp="1" noChangeArrowheads="1"/>
          </p:cNvSpPr>
          <p:nvPr>
            <p:ph type="title"/>
          </p:nvPr>
        </p:nvSpPr>
        <p:spPr>
          <a:xfrm>
            <a:off x="-83093" y="95079"/>
            <a:ext cx="9144000" cy="663575"/>
          </a:xfrm>
        </p:spPr>
        <p:txBody>
          <a:bodyPr/>
          <a:lstStyle/>
          <a:p>
            <a:r>
              <a:rPr lang="en-US" altLang="en-US" sz="2800" dirty="0"/>
              <a:t>Grid (Digital) Geometry: Dilemma of Intersection </a:t>
            </a:r>
          </a:p>
        </p:txBody>
      </p:sp>
      <p:sp>
        <p:nvSpPr>
          <p:cNvPr id="576533" name="Line 21">
            <a:extLst>
              <a:ext uri="{FF2B5EF4-FFF2-40B4-BE49-F238E27FC236}">
                <a16:creationId xmlns:a16="http://schemas.microsoft.com/office/drawing/2014/main" id="{1090E6F8-827E-4DBC-AC81-9A13A20CAF87}"/>
              </a:ext>
            </a:extLst>
          </p:cNvPr>
          <p:cNvSpPr>
            <a:spLocks noChangeShapeType="1"/>
          </p:cNvSpPr>
          <p:nvPr/>
        </p:nvSpPr>
        <p:spPr bwMode="auto">
          <a:xfrm flipV="1">
            <a:off x="1692275" y="2759191"/>
            <a:ext cx="4073525" cy="3233737"/>
          </a:xfrm>
          <a:prstGeom prst="line">
            <a:avLst/>
          </a:prstGeom>
          <a:noFill/>
          <a:ln w="28575">
            <a:solidFill>
              <a:srgbClr val="FF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itchFamily="34" charset="0"/>
            </a:endParaRPr>
          </a:p>
        </p:txBody>
      </p:sp>
      <p:grpSp>
        <p:nvGrpSpPr>
          <p:cNvPr id="576551" name="Group 39">
            <a:extLst>
              <a:ext uri="{FF2B5EF4-FFF2-40B4-BE49-F238E27FC236}">
                <a16:creationId xmlns:a16="http://schemas.microsoft.com/office/drawing/2014/main" id="{474BF15C-59C3-4471-A18E-947C302E0445}"/>
              </a:ext>
            </a:extLst>
          </p:cNvPr>
          <p:cNvGrpSpPr>
            <a:grpSpLocks/>
          </p:cNvGrpSpPr>
          <p:nvPr/>
        </p:nvGrpSpPr>
        <p:grpSpPr bwMode="auto">
          <a:xfrm>
            <a:off x="1962150" y="2743200"/>
            <a:ext cx="3829050" cy="2925763"/>
            <a:chOff x="505" y="1724"/>
            <a:chExt cx="2412" cy="1843"/>
          </a:xfrm>
        </p:grpSpPr>
        <p:sp>
          <p:nvSpPr>
            <p:cNvPr id="576534" name="Oval 22">
              <a:extLst>
                <a:ext uri="{FF2B5EF4-FFF2-40B4-BE49-F238E27FC236}">
                  <a16:creationId xmlns:a16="http://schemas.microsoft.com/office/drawing/2014/main" id="{30A624F6-82A4-4AD4-AD3A-633F7381E879}"/>
                </a:ext>
              </a:extLst>
            </p:cNvPr>
            <p:cNvSpPr>
              <a:spLocks noChangeArrowheads="1"/>
            </p:cNvSpPr>
            <p:nvPr/>
          </p:nvSpPr>
          <p:spPr bwMode="auto">
            <a:xfrm>
              <a:off x="2853" y="1724"/>
              <a:ext cx="64" cy="78"/>
            </a:xfrm>
            <a:prstGeom prst="ellipse">
              <a:avLst/>
            </a:prstGeom>
            <a:solidFill>
              <a:srgbClr val="CC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35" name="Oval 23">
              <a:extLst>
                <a:ext uri="{FF2B5EF4-FFF2-40B4-BE49-F238E27FC236}">
                  <a16:creationId xmlns:a16="http://schemas.microsoft.com/office/drawing/2014/main" id="{290074EC-9BC8-43F4-9C9B-79A30F11B7CB}"/>
                </a:ext>
              </a:extLst>
            </p:cNvPr>
            <p:cNvSpPr>
              <a:spLocks noChangeArrowheads="1"/>
            </p:cNvSpPr>
            <p:nvPr/>
          </p:nvSpPr>
          <p:spPr bwMode="auto">
            <a:xfrm>
              <a:off x="2267" y="2053"/>
              <a:ext cx="64" cy="78"/>
            </a:xfrm>
            <a:prstGeom prst="ellipse">
              <a:avLst/>
            </a:prstGeom>
            <a:solidFill>
              <a:srgbClr val="CC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36" name="Oval 24">
              <a:extLst>
                <a:ext uri="{FF2B5EF4-FFF2-40B4-BE49-F238E27FC236}">
                  <a16:creationId xmlns:a16="http://schemas.microsoft.com/office/drawing/2014/main" id="{5158B5A0-8B2A-4166-9097-E3B9DAA772EF}"/>
                </a:ext>
              </a:extLst>
            </p:cNvPr>
            <p:cNvSpPr>
              <a:spLocks noChangeArrowheads="1"/>
            </p:cNvSpPr>
            <p:nvPr/>
          </p:nvSpPr>
          <p:spPr bwMode="auto">
            <a:xfrm>
              <a:off x="2557" y="2025"/>
              <a:ext cx="64" cy="78"/>
            </a:xfrm>
            <a:prstGeom prst="ellipse">
              <a:avLst/>
            </a:prstGeom>
            <a:solidFill>
              <a:srgbClr val="CC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itchFamily="34" charset="0"/>
              </a:endParaRPr>
            </a:p>
          </p:txBody>
        </p:sp>
        <p:sp>
          <p:nvSpPr>
            <p:cNvPr id="576537" name="Oval 25">
              <a:extLst>
                <a:ext uri="{FF2B5EF4-FFF2-40B4-BE49-F238E27FC236}">
                  <a16:creationId xmlns:a16="http://schemas.microsoft.com/office/drawing/2014/main" id="{8965AC70-1431-4333-8C93-C47E32C6FB49}"/>
                </a:ext>
              </a:extLst>
            </p:cNvPr>
            <p:cNvSpPr>
              <a:spLocks noChangeArrowheads="1"/>
            </p:cNvSpPr>
            <p:nvPr/>
          </p:nvSpPr>
          <p:spPr bwMode="auto">
            <a:xfrm>
              <a:off x="1675" y="2733"/>
              <a:ext cx="64" cy="78"/>
            </a:xfrm>
            <a:prstGeom prst="ellipse">
              <a:avLst/>
            </a:prstGeom>
            <a:solidFill>
              <a:srgbClr val="CC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38" name="Oval 26">
              <a:extLst>
                <a:ext uri="{FF2B5EF4-FFF2-40B4-BE49-F238E27FC236}">
                  <a16:creationId xmlns:a16="http://schemas.microsoft.com/office/drawing/2014/main" id="{7C609EB0-1344-4BDB-9E18-C051B33A6270}"/>
                </a:ext>
              </a:extLst>
            </p:cNvPr>
            <p:cNvSpPr>
              <a:spLocks noChangeArrowheads="1"/>
            </p:cNvSpPr>
            <p:nvPr/>
          </p:nvSpPr>
          <p:spPr bwMode="auto">
            <a:xfrm>
              <a:off x="1971" y="2432"/>
              <a:ext cx="65" cy="78"/>
            </a:xfrm>
            <a:prstGeom prst="ellipse">
              <a:avLst/>
            </a:prstGeom>
            <a:solidFill>
              <a:srgbClr val="CC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39" name="Oval 27">
              <a:extLst>
                <a:ext uri="{FF2B5EF4-FFF2-40B4-BE49-F238E27FC236}">
                  <a16:creationId xmlns:a16="http://schemas.microsoft.com/office/drawing/2014/main" id="{95E454CD-2C6C-4C0E-A439-18FF2D7DFD4A}"/>
                </a:ext>
              </a:extLst>
            </p:cNvPr>
            <p:cNvSpPr>
              <a:spLocks noChangeArrowheads="1"/>
            </p:cNvSpPr>
            <p:nvPr/>
          </p:nvSpPr>
          <p:spPr bwMode="auto">
            <a:xfrm>
              <a:off x="1090" y="3140"/>
              <a:ext cx="64" cy="78"/>
            </a:xfrm>
            <a:prstGeom prst="ellipse">
              <a:avLst/>
            </a:prstGeom>
            <a:solidFill>
              <a:srgbClr val="CC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40" name="Oval 28">
              <a:extLst>
                <a:ext uri="{FF2B5EF4-FFF2-40B4-BE49-F238E27FC236}">
                  <a16:creationId xmlns:a16="http://schemas.microsoft.com/office/drawing/2014/main" id="{08F590E8-EC4D-4B2F-A041-E86785A7E56D}"/>
                </a:ext>
              </a:extLst>
            </p:cNvPr>
            <p:cNvSpPr>
              <a:spLocks noChangeArrowheads="1"/>
            </p:cNvSpPr>
            <p:nvPr/>
          </p:nvSpPr>
          <p:spPr bwMode="auto">
            <a:xfrm>
              <a:off x="1377" y="2752"/>
              <a:ext cx="64" cy="77"/>
            </a:xfrm>
            <a:prstGeom prst="ellipse">
              <a:avLst/>
            </a:prstGeom>
            <a:solidFill>
              <a:srgbClr val="CC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41" name="Oval 29">
              <a:extLst>
                <a:ext uri="{FF2B5EF4-FFF2-40B4-BE49-F238E27FC236}">
                  <a16:creationId xmlns:a16="http://schemas.microsoft.com/office/drawing/2014/main" id="{9EB60636-4305-4F85-9B06-3343B7809C92}"/>
                </a:ext>
              </a:extLst>
            </p:cNvPr>
            <p:cNvSpPr>
              <a:spLocks noChangeArrowheads="1"/>
            </p:cNvSpPr>
            <p:nvPr/>
          </p:nvSpPr>
          <p:spPr bwMode="auto">
            <a:xfrm>
              <a:off x="505" y="3490"/>
              <a:ext cx="64" cy="77"/>
            </a:xfrm>
            <a:prstGeom prst="ellipse">
              <a:avLst/>
            </a:prstGeom>
            <a:solidFill>
              <a:srgbClr val="CC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42" name="Oval 30">
              <a:extLst>
                <a:ext uri="{FF2B5EF4-FFF2-40B4-BE49-F238E27FC236}">
                  <a16:creationId xmlns:a16="http://schemas.microsoft.com/office/drawing/2014/main" id="{479AB05D-DCA8-477C-B45A-62575C94E14F}"/>
                </a:ext>
              </a:extLst>
            </p:cNvPr>
            <p:cNvSpPr>
              <a:spLocks noChangeArrowheads="1"/>
            </p:cNvSpPr>
            <p:nvPr/>
          </p:nvSpPr>
          <p:spPr bwMode="auto">
            <a:xfrm>
              <a:off x="785" y="3460"/>
              <a:ext cx="64" cy="78"/>
            </a:xfrm>
            <a:prstGeom prst="ellipse">
              <a:avLst/>
            </a:prstGeom>
            <a:solidFill>
              <a:srgbClr val="CC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grpSp>
      <p:sp>
        <p:nvSpPr>
          <p:cNvPr id="3" name="TextBox 2">
            <a:extLst>
              <a:ext uri="{FF2B5EF4-FFF2-40B4-BE49-F238E27FC236}">
                <a16:creationId xmlns:a16="http://schemas.microsoft.com/office/drawing/2014/main" id="{85E54E0F-B75B-4C67-9AC8-73D49C4D5CB1}"/>
              </a:ext>
            </a:extLst>
          </p:cNvPr>
          <p:cNvSpPr txBox="1"/>
          <p:nvPr/>
        </p:nvSpPr>
        <p:spPr>
          <a:xfrm>
            <a:off x="4645801" y="1959699"/>
            <a:ext cx="3198019" cy="70788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IN" sz="2000" dirty="0">
                <a:solidFill>
                  <a:srgbClr val="FFFFFF"/>
                </a:solidFill>
              </a:rPr>
              <a:t>A</a:t>
            </a:r>
            <a:r>
              <a:rPr kumimoji="0" lang="en-IN" sz="2000" b="0" i="0" u="none" strike="noStrike" kern="1200" cap="none" spc="0" normalizeH="0" baseline="0" noProof="0" dirty="0">
                <a:ln>
                  <a:noFill/>
                </a:ln>
                <a:solidFill>
                  <a:srgbClr val="FFFFFF"/>
                </a:solidFill>
                <a:effectLst/>
                <a:uLnTx/>
                <a:uFillTx/>
                <a:latin typeface="Times New Roman" pitchFamily="18" charset="0"/>
                <a:ea typeface="+mn-ea"/>
                <a:cs typeface="Arial" pitchFamily="34" charset="0"/>
              </a:rPr>
              <a:t> straight line now becomes a set of </a:t>
            </a:r>
            <a:r>
              <a:rPr lang="en-IN" sz="2000" dirty="0">
                <a:solidFill>
                  <a:srgbClr val="FFFFFF"/>
                </a:solidFill>
              </a:rPr>
              <a:t>grid points</a:t>
            </a:r>
            <a:r>
              <a:rPr kumimoji="0" lang="en-IN" sz="2000" b="0" i="0" u="none" strike="noStrike" kern="1200" cap="none" spc="0" normalizeH="0" baseline="0" noProof="0" dirty="0">
                <a:ln>
                  <a:noFill/>
                </a:ln>
                <a:solidFill>
                  <a:srgbClr val="FFFFFF"/>
                </a:solidFill>
                <a:effectLst/>
                <a:uLnTx/>
                <a:uFillTx/>
                <a:latin typeface="Times New Roman" pitchFamily="18" charset="0"/>
                <a:ea typeface="+mn-ea"/>
                <a:cs typeface="Arial" pitchFamily="34" charset="0"/>
              </a:rPr>
              <a:t> </a:t>
            </a:r>
          </a:p>
        </p:txBody>
      </p:sp>
      <p:sp>
        <p:nvSpPr>
          <p:cNvPr id="36" name="TextBox 35">
            <a:extLst>
              <a:ext uri="{FF2B5EF4-FFF2-40B4-BE49-F238E27FC236}">
                <a16:creationId xmlns:a16="http://schemas.microsoft.com/office/drawing/2014/main" id="{C3A678F2-E196-4C98-8BE8-86CD32B5CFDD}"/>
              </a:ext>
            </a:extLst>
          </p:cNvPr>
          <p:cNvSpPr txBox="1"/>
          <p:nvPr/>
        </p:nvSpPr>
        <p:spPr>
          <a:xfrm>
            <a:off x="374253" y="1994740"/>
            <a:ext cx="3198019" cy="70788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dirty="0">
                <a:ln>
                  <a:noFill/>
                </a:ln>
                <a:solidFill>
                  <a:srgbClr val="FFFFFF"/>
                </a:solidFill>
                <a:effectLst/>
                <a:uLnTx/>
                <a:uFillTx/>
                <a:latin typeface="Times New Roman" pitchFamily="18" charset="0"/>
                <a:ea typeface="+mn-ea"/>
                <a:cs typeface="Arial" pitchFamily="34" charset="0"/>
              </a:rPr>
              <a:t>Take an image of this object using a camera</a:t>
            </a:r>
          </a:p>
        </p:txBody>
      </p:sp>
      <p:sp>
        <p:nvSpPr>
          <p:cNvPr id="37" name="Line 21">
            <a:extLst>
              <a:ext uri="{FF2B5EF4-FFF2-40B4-BE49-F238E27FC236}">
                <a16:creationId xmlns:a16="http://schemas.microsoft.com/office/drawing/2014/main" id="{240A6B9A-4B4A-48A6-944B-DDFCC674BC49}"/>
              </a:ext>
            </a:extLst>
          </p:cNvPr>
          <p:cNvSpPr>
            <a:spLocks noChangeShapeType="1"/>
          </p:cNvSpPr>
          <p:nvPr/>
        </p:nvSpPr>
        <p:spPr bwMode="auto">
          <a:xfrm>
            <a:off x="1828800" y="2934252"/>
            <a:ext cx="5320215" cy="2884900"/>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itchFamily="34" charset="0"/>
            </a:endParaRPr>
          </a:p>
        </p:txBody>
      </p:sp>
      <p:grpSp>
        <p:nvGrpSpPr>
          <p:cNvPr id="2" name="Group 1">
            <a:extLst>
              <a:ext uri="{FF2B5EF4-FFF2-40B4-BE49-F238E27FC236}">
                <a16:creationId xmlns:a16="http://schemas.microsoft.com/office/drawing/2014/main" id="{0B74582A-999B-452B-A808-6FFF3D150E74}"/>
              </a:ext>
            </a:extLst>
          </p:cNvPr>
          <p:cNvGrpSpPr/>
          <p:nvPr/>
        </p:nvGrpSpPr>
        <p:grpSpPr>
          <a:xfrm>
            <a:off x="1526673" y="2724150"/>
            <a:ext cx="5599112" cy="3454400"/>
            <a:chOff x="1452563" y="2724150"/>
            <a:chExt cx="5599112" cy="3454400"/>
          </a:xfrm>
        </p:grpSpPr>
        <p:sp>
          <p:nvSpPr>
            <p:cNvPr id="576515" name="Line 3">
              <a:extLst>
                <a:ext uri="{FF2B5EF4-FFF2-40B4-BE49-F238E27FC236}">
                  <a16:creationId xmlns:a16="http://schemas.microsoft.com/office/drawing/2014/main" id="{8009E415-9A94-4B85-933C-C00197D172E5}"/>
                </a:ext>
              </a:extLst>
            </p:cNvPr>
            <p:cNvSpPr>
              <a:spLocks noChangeShapeType="1"/>
            </p:cNvSpPr>
            <p:nvPr/>
          </p:nvSpPr>
          <p:spPr bwMode="auto">
            <a:xfrm>
              <a:off x="1452563" y="3305175"/>
              <a:ext cx="5597525"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16" name="Line 4">
              <a:extLst>
                <a:ext uri="{FF2B5EF4-FFF2-40B4-BE49-F238E27FC236}">
                  <a16:creationId xmlns:a16="http://schemas.microsoft.com/office/drawing/2014/main" id="{CD5A1B95-147E-40CD-AF5B-4BD1DAF06ADA}"/>
                </a:ext>
              </a:extLst>
            </p:cNvPr>
            <p:cNvSpPr>
              <a:spLocks noChangeShapeType="1"/>
            </p:cNvSpPr>
            <p:nvPr/>
          </p:nvSpPr>
          <p:spPr bwMode="auto">
            <a:xfrm>
              <a:off x="1452563" y="3879850"/>
              <a:ext cx="5597525"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17" name="Line 5">
              <a:extLst>
                <a:ext uri="{FF2B5EF4-FFF2-40B4-BE49-F238E27FC236}">
                  <a16:creationId xmlns:a16="http://schemas.microsoft.com/office/drawing/2014/main" id="{919BED19-9483-46AC-B50E-7645D4445E48}"/>
                </a:ext>
              </a:extLst>
            </p:cNvPr>
            <p:cNvSpPr>
              <a:spLocks noChangeShapeType="1"/>
            </p:cNvSpPr>
            <p:nvPr/>
          </p:nvSpPr>
          <p:spPr bwMode="auto">
            <a:xfrm>
              <a:off x="1452563" y="4454525"/>
              <a:ext cx="5597525"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18" name="Line 6">
              <a:extLst>
                <a:ext uri="{FF2B5EF4-FFF2-40B4-BE49-F238E27FC236}">
                  <a16:creationId xmlns:a16="http://schemas.microsoft.com/office/drawing/2014/main" id="{5088591D-A1FD-4B09-AA48-9718E89FBEEF}"/>
                </a:ext>
              </a:extLst>
            </p:cNvPr>
            <p:cNvSpPr>
              <a:spLocks noChangeShapeType="1"/>
            </p:cNvSpPr>
            <p:nvPr/>
          </p:nvSpPr>
          <p:spPr bwMode="auto">
            <a:xfrm>
              <a:off x="1452563" y="5029200"/>
              <a:ext cx="5597525"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19" name="Line 7">
              <a:extLst>
                <a:ext uri="{FF2B5EF4-FFF2-40B4-BE49-F238E27FC236}">
                  <a16:creationId xmlns:a16="http://schemas.microsoft.com/office/drawing/2014/main" id="{DBFC46F2-7F33-4635-A2ED-F97D5A42644E}"/>
                </a:ext>
              </a:extLst>
            </p:cNvPr>
            <p:cNvSpPr>
              <a:spLocks noChangeShapeType="1"/>
            </p:cNvSpPr>
            <p:nvPr/>
          </p:nvSpPr>
          <p:spPr bwMode="auto">
            <a:xfrm>
              <a:off x="1452563" y="5603875"/>
              <a:ext cx="5597525"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20" name="Line 8">
              <a:extLst>
                <a:ext uri="{FF2B5EF4-FFF2-40B4-BE49-F238E27FC236}">
                  <a16:creationId xmlns:a16="http://schemas.microsoft.com/office/drawing/2014/main" id="{B058ABA2-6413-451D-9078-C6421CD9AF6A}"/>
                </a:ext>
              </a:extLst>
            </p:cNvPr>
            <p:cNvSpPr>
              <a:spLocks noChangeShapeType="1"/>
            </p:cNvSpPr>
            <p:nvPr/>
          </p:nvSpPr>
          <p:spPr bwMode="auto">
            <a:xfrm>
              <a:off x="1919288" y="2730500"/>
              <a:ext cx="1587" cy="3448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21" name="Line 9">
              <a:extLst>
                <a:ext uri="{FF2B5EF4-FFF2-40B4-BE49-F238E27FC236}">
                  <a16:creationId xmlns:a16="http://schemas.microsoft.com/office/drawing/2014/main" id="{019E0B88-87EA-4C8D-BB48-78FD1F5C9E1A}"/>
                </a:ext>
              </a:extLst>
            </p:cNvPr>
            <p:cNvSpPr>
              <a:spLocks noChangeShapeType="1"/>
            </p:cNvSpPr>
            <p:nvPr/>
          </p:nvSpPr>
          <p:spPr bwMode="auto">
            <a:xfrm>
              <a:off x="2386013" y="2730500"/>
              <a:ext cx="1587" cy="3448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22" name="Line 10">
              <a:extLst>
                <a:ext uri="{FF2B5EF4-FFF2-40B4-BE49-F238E27FC236}">
                  <a16:creationId xmlns:a16="http://schemas.microsoft.com/office/drawing/2014/main" id="{F1F9E631-7DBB-483B-A7DB-DE1F99B8B3EB}"/>
                </a:ext>
              </a:extLst>
            </p:cNvPr>
            <p:cNvSpPr>
              <a:spLocks noChangeShapeType="1"/>
            </p:cNvSpPr>
            <p:nvPr/>
          </p:nvSpPr>
          <p:spPr bwMode="auto">
            <a:xfrm>
              <a:off x="2852738" y="2730500"/>
              <a:ext cx="0" cy="3448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23" name="Line 11">
              <a:extLst>
                <a:ext uri="{FF2B5EF4-FFF2-40B4-BE49-F238E27FC236}">
                  <a16:creationId xmlns:a16="http://schemas.microsoft.com/office/drawing/2014/main" id="{70E3FBDC-B960-4FD3-A59F-A3ECC50DD76B}"/>
                </a:ext>
              </a:extLst>
            </p:cNvPr>
            <p:cNvSpPr>
              <a:spLocks noChangeShapeType="1"/>
            </p:cNvSpPr>
            <p:nvPr/>
          </p:nvSpPr>
          <p:spPr bwMode="auto">
            <a:xfrm>
              <a:off x="3319463" y="2730500"/>
              <a:ext cx="0" cy="3448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24" name="Line 12">
              <a:extLst>
                <a:ext uri="{FF2B5EF4-FFF2-40B4-BE49-F238E27FC236}">
                  <a16:creationId xmlns:a16="http://schemas.microsoft.com/office/drawing/2014/main" id="{5AF5842F-0F74-4389-8B57-EE995E4526C5}"/>
                </a:ext>
              </a:extLst>
            </p:cNvPr>
            <p:cNvSpPr>
              <a:spLocks noChangeShapeType="1"/>
            </p:cNvSpPr>
            <p:nvPr/>
          </p:nvSpPr>
          <p:spPr bwMode="auto">
            <a:xfrm>
              <a:off x="3786188" y="2730500"/>
              <a:ext cx="0" cy="3448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25" name="Line 13">
              <a:extLst>
                <a:ext uri="{FF2B5EF4-FFF2-40B4-BE49-F238E27FC236}">
                  <a16:creationId xmlns:a16="http://schemas.microsoft.com/office/drawing/2014/main" id="{89662815-E8A1-40B4-920D-D14BDED863A1}"/>
                </a:ext>
              </a:extLst>
            </p:cNvPr>
            <p:cNvSpPr>
              <a:spLocks noChangeShapeType="1"/>
            </p:cNvSpPr>
            <p:nvPr/>
          </p:nvSpPr>
          <p:spPr bwMode="auto">
            <a:xfrm>
              <a:off x="4252913" y="2730500"/>
              <a:ext cx="0" cy="3448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26" name="Line 14">
              <a:extLst>
                <a:ext uri="{FF2B5EF4-FFF2-40B4-BE49-F238E27FC236}">
                  <a16:creationId xmlns:a16="http://schemas.microsoft.com/office/drawing/2014/main" id="{C5B193AE-A19A-464F-A511-839C03990214}"/>
                </a:ext>
              </a:extLst>
            </p:cNvPr>
            <p:cNvSpPr>
              <a:spLocks noChangeShapeType="1"/>
            </p:cNvSpPr>
            <p:nvPr/>
          </p:nvSpPr>
          <p:spPr bwMode="auto">
            <a:xfrm>
              <a:off x="4718050" y="2730500"/>
              <a:ext cx="0" cy="3448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27" name="Line 15">
              <a:extLst>
                <a:ext uri="{FF2B5EF4-FFF2-40B4-BE49-F238E27FC236}">
                  <a16:creationId xmlns:a16="http://schemas.microsoft.com/office/drawing/2014/main" id="{4648EF81-4719-484B-97F1-32B0EE0B1D4E}"/>
                </a:ext>
              </a:extLst>
            </p:cNvPr>
            <p:cNvSpPr>
              <a:spLocks noChangeShapeType="1"/>
            </p:cNvSpPr>
            <p:nvPr/>
          </p:nvSpPr>
          <p:spPr bwMode="auto">
            <a:xfrm>
              <a:off x="5184775" y="2730500"/>
              <a:ext cx="0" cy="3448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28" name="Line 16">
              <a:extLst>
                <a:ext uri="{FF2B5EF4-FFF2-40B4-BE49-F238E27FC236}">
                  <a16:creationId xmlns:a16="http://schemas.microsoft.com/office/drawing/2014/main" id="{45714AD2-4700-4B8C-B68B-CD4A42C8B573}"/>
                </a:ext>
              </a:extLst>
            </p:cNvPr>
            <p:cNvSpPr>
              <a:spLocks noChangeShapeType="1"/>
            </p:cNvSpPr>
            <p:nvPr/>
          </p:nvSpPr>
          <p:spPr bwMode="auto">
            <a:xfrm>
              <a:off x="5651500" y="2730500"/>
              <a:ext cx="0" cy="3448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29" name="Line 17">
              <a:extLst>
                <a:ext uri="{FF2B5EF4-FFF2-40B4-BE49-F238E27FC236}">
                  <a16:creationId xmlns:a16="http://schemas.microsoft.com/office/drawing/2014/main" id="{ADB7DF37-D13C-49E3-814B-C26A2A815C9A}"/>
                </a:ext>
              </a:extLst>
            </p:cNvPr>
            <p:cNvSpPr>
              <a:spLocks noChangeShapeType="1"/>
            </p:cNvSpPr>
            <p:nvPr/>
          </p:nvSpPr>
          <p:spPr bwMode="auto">
            <a:xfrm>
              <a:off x="6116638" y="2730500"/>
              <a:ext cx="1587" cy="3448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30" name="Line 18">
              <a:extLst>
                <a:ext uri="{FF2B5EF4-FFF2-40B4-BE49-F238E27FC236}">
                  <a16:creationId xmlns:a16="http://schemas.microsoft.com/office/drawing/2014/main" id="{C7B673F1-EA34-47E5-81FD-38F8F209904D}"/>
                </a:ext>
              </a:extLst>
            </p:cNvPr>
            <p:cNvSpPr>
              <a:spLocks noChangeShapeType="1"/>
            </p:cNvSpPr>
            <p:nvPr/>
          </p:nvSpPr>
          <p:spPr bwMode="auto">
            <a:xfrm>
              <a:off x="6583363" y="2730500"/>
              <a:ext cx="1587" cy="3448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31" name="Line 19">
              <a:extLst>
                <a:ext uri="{FF2B5EF4-FFF2-40B4-BE49-F238E27FC236}">
                  <a16:creationId xmlns:a16="http://schemas.microsoft.com/office/drawing/2014/main" id="{48209711-5298-4D64-86DA-1138E82E0B09}"/>
                </a:ext>
              </a:extLst>
            </p:cNvPr>
            <p:cNvSpPr>
              <a:spLocks noChangeShapeType="1"/>
            </p:cNvSpPr>
            <p:nvPr/>
          </p:nvSpPr>
          <p:spPr bwMode="auto">
            <a:xfrm>
              <a:off x="7050088" y="2730500"/>
              <a:ext cx="1587" cy="3448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76532" name="Rectangle 20">
              <a:extLst>
                <a:ext uri="{FF2B5EF4-FFF2-40B4-BE49-F238E27FC236}">
                  <a16:creationId xmlns:a16="http://schemas.microsoft.com/office/drawing/2014/main" id="{A9D778A7-7C45-42A4-80DD-4CB7A2196F09}"/>
                </a:ext>
              </a:extLst>
            </p:cNvPr>
            <p:cNvSpPr>
              <a:spLocks noChangeArrowheads="1"/>
            </p:cNvSpPr>
            <p:nvPr/>
          </p:nvSpPr>
          <p:spPr bwMode="auto">
            <a:xfrm>
              <a:off x="1452563" y="2724150"/>
              <a:ext cx="5597525" cy="3448050"/>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grpSp>
      <p:grpSp>
        <p:nvGrpSpPr>
          <p:cNvPr id="6" name="Group 5">
            <a:extLst>
              <a:ext uri="{FF2B5EF4-FFF2-40B4-BE49-F238E27FC236}">
                <a16:creationId xmlns:a16="http://schemas.microsoft.com/office/drawing/2014/main" id="{A9913F5E-8C74-4441-9908-9E046B13FC8F}"/>
              </a:ext>
            </a:extLst>
          </p:cNvPr>
          <p:cNvGrpSpPr/>
          <p:nvPr/>
        </p:nvGrpSpPr>
        <p:grpSpPr>
          <a:xfrm>
            <a:off x="1945773" y="2671765"/>
            <a:ext cx="5217027" cy="3014020"/>
            <a:chOff x="1945773" y="2671765"/>
            <a:chExt cx="5217027" cy="3014020"/>
          </a:xfrm>
        </p:grpSpPr>
        <p:sp>
          <p:nvSpPr>
            <p:cNvPr id="4" name="Oval 3">
              <a:extLst>
                <a:ext uri="{FF2B5EF4-FFF2-40B4-BE49-F238E27FC236}">
                  <a16:creationId xmlns:a16="http://schemas.microsoft.com/office/drawing/2014/main" id="{D588EDDA-21BA-4298-B5FA-E4A15ADD9011}"/>
                </a:ext>
              </a:extLst>
            </p:cNvPr>
            <p:cNvSpPr/>
            <p:nvPr/>
          </p:nvSpPr>
          <p:spPr bwMode="auto">
            <a:xfrm>
              <a:off x="1945773" y="2671765"/>
              <a:ext cx="135087" cy="133759"/>
            </a:xfrm>
            <a:prstGeom prst="ellips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40" name="Oval 39">
              <a:extLst>
                <a:ext uri="{FF2B5EF4-FFF2-40B4-BE49-F238E27FC236}">
                  <a16:creationId xmlns:a16="http://schemas.microsoft.com/office/drawing/2014/main" id="{502FAFEF-AC5E-43E5-8536-B6E32045D1D6}"/>
                </a:ext>
              </a:extLst>
            </p:cNvPr>
            <p:cNvSpPr/>
            <p:nvPr/>
          </p:nvSpPr>
          <p:spPr bwMode="auto">
            <a:xfrm>
              <a:off x="2373529" y="3244182"/>
              <a:ext cx="135087" cy="133759"/>
            </a:xfrm>
            <a:prstGeom prst="ellips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41" name="Oval 40">
              <a:extLst>
                <a:ext uri="{FF2B5EF4-FFF2-40B4-BE49-F238E27FC236}">
                  <a16:creationId xmlns:a16="http://schemas.microsoft.com/office/drawing/2014/main" id="{EC1D2318-C2DB-4734-AE2E-8F2147B4FE4B}"/>
                </a:ext>
              </a:extLst>
            </p:cNvPr>
            <p:cNvSpPr/>
            <p:nvPr/>
          </p:nvSpPr>
          <p:spPr bwMode="auto">
            <a:xfrm>
              <a:off x="2876768" y="3250078"/>
              <a:ext cx="135087" cy="133759"/>
            </a:xfrm>
            <a:prstGeom prst="ellips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42" name="Oval 41">
              <a:extLst>
                <a:ext uri="{FF2B5EF4-FFF2-40B4-BE49-F238E27FC236}">
                  <a16:creationId xmlns:a16="http://schemas.microsoft.com/office/drawing/2014/main" id="{BC0B47C0-6625-4C88-AE9B-054314C9E83F}"/>
                </a:ext>
              </a:extLst>
            </p:cNvPr>
            <p:cNvSpPr/>
            <p:nvPr/>
          </p:nvSpPr>
          <p:spPr bwMode="auto">
            <a:xfrm>
              <a:off x="3304524" y="3822495"/>
              <a:ext cx="135087" cy="133759"/>
            </a:xfrm>
            <a:prstGeom prst="ellips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43" name="Oval 42">
              <a:extLst>
                <a:ext uri="{FF2B5EF4-FFF2-40B4-BE49-F238E27FC236}">
                  <a16:creationId xmlns:a16="http://schemas.microsoft.com/office/drawing/2014/main" id="{1A58EE30-FC29-4CB3-A818-35CD5A5741AF}"/>
                </a:ext>
              </a:extLst>
            </p:cNvPr>
            <p:cNvSpPr/>
            <p:nvPr/>
          </p:nvSpPr>
          <p:spPr bwMode="auto">
            <a:xfrm>
              <a:off x="3806315" y="3816426"/>
              <a:ext cx="135087" cy="133759"/>
            </a:xfrm>
            <a:prstGeom prst="ellips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44" name="Oval 43">
              <a:extLst>
                <a:ext uri="{FF2B5EF4-FFF2-40B4-BE49-F238E27FC236}">
                  <a16:creationId xmlns:a16="http://schemas.microsoft.com/office/drawing/2014/main" id="{72DDD956-FBC7-4FB9-BC6F-8B0107D2FC9A}"/>
                </a:ext>
              </a:extLst>
            </p:cNvPr>
            <p:cNvSpPr/>
            <p:nvPr/>
          </p:nvSpPr>
          <p:spPr bwMode="auto">
            <a:xfrm>
              <a:off x="4257891" y="4388843"/>
              <a:ext cx="135087" cy="133759"/>
            </a:xfrm>
            <a:prstGeom prst="ellips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45" name="Oval 44">
              <a:extLst>
                <a:ext uri="{FF2B5EF4-FFF2-40B4-BE49-F238E27FC236}">
                  <a16:creationId xmlns:a16="http://schemas.microsoft.com/office/drawing/2014/main" id="{C50CC265-F292-4649-8F13-B88F40B05C1E}"/>
                </a:ext>
              </a:extLst>
            </p:cNvPr>
            <p:cNvSpPr/>
            <p:nvPr/>
          </p:nvSpPr>
          <p:spPr bwMode="auto">
            <a:xfrm>
              <a:off x="4815253" y="4374799"/>
              <a:ext cx="135087" cy="133759"/>
            </a:xfrm>
            <a:prstGeom prst="ellips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46" name="Oval 45">
              <a:extLst>
                <a:ext uri="{FF2B5EF4-FFF2-40B4-BE49-F238E27FC236}">
                  <a16:creationId xmlns:a16="http://schemas.microsoft.com/office/drawing/2014/main" id="{D180E784-1D98-4A00-8EA2-404ADFE1B776}"/>
                </a:ext>
              </a:extLst>
            </p:cNvPr>
            <p:cNvSpPr/>
            <p:nvPr/>
          </p:nvSpPr>
          <p:spPr bwMode="auto">
            <a:xfrm>
              <a:off x="5201982" y="4947216"/>
              <a:ext cx="135087" cy="133759"/>
            </a:xfrm>
            <a:prstGeom prst="ellips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47" name="Oval 46">
              <a:extLst>
                <a:ext uri="{FF2B5EF4-FFF2-40B4-BE49-F238E27FC236}">
                  <a16:creationId xmlns:a16="http://schemas.microsoft.com/office/drawing/2014/main" id="{AE691710-5C49-42A3-98ED-0DB8AF6586A1}"/>
                </a:ext>
              </a:extLst>
            </p:cNvPr>
            <p:cNvSpPr/>
            <p:nvPr/>
          </p:nvSpPr>
          <p:spPr bwMode="auto">
            <a:xfrm>
              <a:off x="5712676" y="4979609"/>
              <a:ext cx="135087" cy="133759"/>
            </a:xfrm>
            <a:prstGeom prst="ellips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48" name="Oval 47">
              <a:extLst>
                <a:ext uri="{FF2B5EF4-FFF2-40B4-BE49-F238E27FC236}">
                  <a16:creationId xmlns:a16="http://schemas.microsoft.com/office/drawing/2014/main" id="{0E92B994-1132-4363-A639-02B23F18A8A9}"/>
                </a:ext>
              </a:extLst>
            </p:cNvPr>
            <p:cNvSpPr/>
            <p:nvPr/>
          </p:nvSpPr>
          <p:spPr bwMode="auto">
            <a:xfrm>
              <a:off x="6111717" y="5552026"/>
              <a:ext cx="135087" cy="133759"/>
            </a:xfrm>
            <a:prstGeom prst="ellips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49" name="Oval 48">
              <a:extLst>
                <a:ext uri="{FF2B5EF4-FFF2-40B4-BE49-F238E27FC236}">
                  <a16:creationId xmlns:a16="http://schemas.microsoft.com/office/drawing/2014/main" id="{F1BCE1BE-E2B2-4590-8037-88F852047007}"/>
                </a:ext>
              </a:extLst>
            </p:cNvPr>
            <p:cNvSpPr/>
            <p:nvPr/>
          </p:nvSpPr>
          <p:spPr bwMode="auto">
            <a:xfrm>
              <a:off x="6581342" y="5539253"/>
              <a:ext cx="135087" cy="133759"/>
            </a:xfrm>
            <a:prstGeom prst="ellips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50" name="Oval 49">
              <a:extLst>
                <a:ext uri="{FF2B5EF4-FFF2-40B4-BE49-F238E27FC236}">
                  <a16:creationId xmlns:a16="http://schemas.microsoft.com/office/drawing/2014/main" id="{5CFB87DE-86FC-4D14-B446-680D80387448}"/>
                </a:ext>
              </a:extLst>
            </p:cNvPr>
            <p:cNvSpPr/>
            <p:nvPr/>
          </p:nvSpPr>
          <p:spPr bwMode="auto">
            <a:xfrm>
              <a:off x="7027713" y="5537386"/>
              <a:ext cx="135087" cy="133759"/>
            </a:xfrm>
            <a:prstGeom prst="ellips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grpSp>
      <p:sp>
        <p:nvSpPr>
          <p:cNvPr id="53" name="Line 21">
            <a:extLst>
              <a:ext uri="{FF2B5EF4-FFF2-40B4-BE49-F238E27FC236}">
                <a16:creationId xmlns:a16="http://schemas.microsoft.com/office/drawing/2014/main" id="{F598C20A-DF85-4699-A3AF-E8BFDED38D1B}"/>
              </a:ext>
            </a:extLst>
          </p:cNvPr>
          <p:cNvSpPr>
            <a:spLocks noChangeShapeType="1"/>
          </p:cNvSpPr>
          <p:nvPr/>
        </p:nvSpPr>
        <p:spPr bwMode="auto">
          <a:xfrm flipV="1">
            <a:off x="1722401" y="2724925"/>
            <a:ext cx="4073525" cy="3233737"/>
          </a:xfrm>
          <a:prstGeom prst="line">
            <a:avLst/>
          </a:prstGeom>
          <a:noFill/>
          <a:ln w="2857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itchFamily="34" charset="0"/>
            </a:endParaRPr>
          </a:p>
        </p:txBody>
      </p:sp>
      <p:sp>
        <p:nvSpPr>
          <p:cNvPr id="54" name="TextBox 53">
            <a:extLst>
              <a:ext uri="{FF2B5EF4-FFF2-40B4-BE49-F238E27FC236}">
                <a16:creationId xmlns:a16="http://schemas.microsoft.com/office/drawing/2014/main" id="{81495D7C-9847-449A-B1AF-E2B6B43E2CFE}"/>
              </a:ext>
            </a:extLst>
          </p:cNvPr>
          <p:cNvSpPr txBox="1"/>
          <p:nvPr/>
        </p:nvSpPr>
        <p:spPr>
          <a:xfrm>
            <a:off x="2098369" y="1038848"/>
            <a:ext cx="4877811" cy="707886"/>
          </a:xfrm>
          <a:prstGeom prst="rect">
            <a:avLst/>
          </a:prstGeom>
          <a:noFill/>
          <a:ln w="28575">
            <a:solidFill>
              <a:srgbClr val="FF9900"/>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IN" sz="2000" dirty="0">
                <a:solidFill>
                  <a:srgbClr val="FFFFFF"/>
                </a:solidFill>
              </a:rPr>
              <a:t>two intersecting Euclidean </a:t>
            </a:r>
            <a:r>
              <a:rPr kumimoji="0" lang="en-IN" sz="2000" b="0" i="0" u="none" strike="noStrike" kern="1200" cap="none" spc="0" normalizeH="0" baseline="0" noProof="0" dirty="0">
                <a:ln>
                  <a:noFill/>
                </a:ln>
                <a:solidFill>
                  <a:srgbClr val="FFFFFF"/>
                </a:solidFill>
                <a:effectLst/>
                <a:uLnTx/>
                <a:uFillTx/>
                <a:latin typeface="Times New Roman" pitchFamily="18" charset="0"/>
                <a:ea typeface="+mn-ea"/>
                <a:cs typeface="Arial" pitchFamily="34" charset="0"/>
              </a:rPr>
              <a:t> straight lines</a:t>
            </a:r>
          </a:p>
          <a:p>
            <a:pPr marL="0" marR="0" lvl="0" indent="0" algn="l" defTabSz="914400" rtl="0" eaLnBrk="1" fontAlgn="base" latinLnBrk="0" hangingPunct="1">
              <a:lnSpc>
                <a:spcPct val="100000"/>
              </a:lnSpc>
              <a:spcBef>
                <a:spcPct val="0"/>
              </a:spcBef>
              <a:spcAft>
                <a:spcPct val="0"/>
              </a:spcAft>
              <a:buClrTx/>
              <a:buSzTx/>
              <a:buFontTx/>
              <a:buNone/>
              <a:tabLst/>
              <a:defRPr/>
            </a:pPr>
            <a:r>
              <a:rPr lang="en-IN" sz="2000" dirty="0">
                <a:solidFill>
                  <a:srgbClr val="FFFFFF"/>
                </a:solidFill>
                <a:sym typeface="Symbol" panose="05050102010706020507" pitchFamily="18" charset="2"/>
              </a:rPr>
              <a:t> the corresponding object sets are disjoint!</a:t>
            </a:r>
            <a:endParaRPr kumimoji="0" lang="en-IN" sz="2000" b="0" i="0" u="none" strike="noStrike" kern="1200" cap="none" spc="0" normalizeH="0" baseline="0" noProof="0" dirty="0">
              <a:ln>
                <a:noFill/>
              </a:ln>
              <a:solidFill>
                <a:srgbClr val="FFFFFF"/>
              </a:solidFill>
              <a:effectLst/>
              <a:uLnTx/>
              <a:uFillTx/>
              <a:latin typeface="Times New Roman" pitchFamily="18" charset="0"/>
              <a:ea typeface="+mn-ea"/>
              <a:cs typeface="Arial" pitchFamily="34" charset="0"/>
            </a:endParaRPr>
          </a:p>
        </p:txBody>
      </p:sp>
    </p:spTree>
    <p:extLst>
      <p:ext uri="{BB962C8B-B14F-4D97-AF65-F5344CB8AC3E}">
        <p14:creationId xmlns:p14="http://schemas.microsoft.com/office/powerpoint/2010/main" val="346384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65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5765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33" grpId="0" animBg="1"/>
      <p:bldP spid="3" grpId="0"/>
      <p:bldP spid="36" grpId="0"/>
      <p:bldP spid="37" grpId="0" animBg="1"/>
      <p:bldP spid="53" grpId="0" animBg="1"/>
      <p:bldP spid="5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20000"/>
            <a:lumOff val="80000"/>
            <a:alpha val="0"/>
          </a:schemeClr>
        </a:solidFill>
        <a:effectLst/>
      </p:bgPr>
    </p:bg>
    <p:spTree>
      <p:nvGrpSpPr>
        <p:cNvPr id="1" name=""/>
        <p:cNvGrpSpPr/>
        <p:nvPr/>
      </p:nvGrpSpPr>
      <p:grpSpPr>
        <a:xfrm>
          <a:off x="0" y="0"/>
          <a:ext cx="0" cy="0"/>
          <a:chOff x="0" y="0"/>
          <a:chExt cx="0" cy="0"/>
        </a:xfrm>
      </p:grpSpPr>
      <p:sp>
        <p:nvSpPr>
          <p:cNvPr id="206850" name="Title 1"/>
          <p:cNvSpPr>
            <a:spLocks noGrp="1"/>
          </p:cNvSpPr>
          <p:nvPr>
            <p:ph type="title"/>
          </p:nvPr>
        </p:nvSpPr>
        <p:spPr>
          <a:xfrm>
            <a:off x="228600" y="533400"/>
            <a:ext cx="8839200" cy="991106"/>
          </a:xfrm>
        </p:spPr>
        <p:txBody>
          <a:bodyPr/>
          <a:lstStyle/>
          <a:p>
            <a:r>
              <a:rPr lang="en-IN" sz="3200" dirty="0">
                <a:solidFill>
                  <a:schemeClr val="bg2"/>
                </a:solidFill>
                <a:effectLst/>
              </a:rPr>
              <a:t>Computational geometry and related fields</a:t>
            </a:r>
            <a:br>
              <a:rPr lang="en-IN" sz="3200" dirty="0">
                <a:solidFill>
                  <a:schemeClr val="bg2"/>
                </a:solidFill>
                <a:effectLst/>
              </a:rPr>
            </a:br>
            <a:endParaRPr lang="en-IN" sz="3200" dirty="0">
              <a:solidFill>
                <a:schemeClr val="bg2"/>
              </a:solidFill>
              <a:effectLst/>
            </a:endParaRPr>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rPr>
              <a:t>ACMU 2008-09</a:t>
            </a: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7CE367-9F2E-4009-8865-ACA660472235}" type="slidenum">
              <a:rPr kumimoji="0" lang="en-US" sz="1400" b="0" i="0" u="none" strike="noStrike" kern="1200" cap="none" spc="0" normalizeH="0" baseline="0" noProof="0" smtClean="0">
                <a:ln>
                  <a:noFill/>
                </a:ln>
                <a:solidFill>
                  <a:srgbClr val="FFFFFF"/>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06853" name="TextBox 5"/>
          <p:cNvSpPr txBox="1">
            <a:spLocks noChangeArrowheads="1"/>
          </p:cNvSpPr>
          <p:nvPr/>
        </p:nvSpPr>
        <p:spPr bwMode="auto">
          <a:xfrm>
            <a:off x="1524000" y="1371600"/>
            <a:ext cx="7467600" cy="5324535"/>
          </a:xfrm>
          <a:prstGeom prst="rect">
            <a:avLst/>
          </a:prstGeom>
          <a:noFill/>
          <a:ln w="9525">
            <a:noFill/>
            <a:miter lim="800000"/>
            <a:headEnd/>
            <a:tailEnd/>
          </a:ln>
        </p:spPr>
        <p:txBody>
          <a:bodyPr wrap="square">
            <a:spAutoFit/>
          </a:bodyPr>
          <a:lstStyle/>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IN" sz="2400" b="0" i="0" u="none" strike="noStrike" kern="1200" cap="none" spc="0" normalizeH="0" baseline="0" noProof="0" dirty="0">
                <a:ln>
                  <a:noFill/>
                </a:ln>
                <a:solidFill>
                  <a:srgbClr val="FF00FF"/>
                </a:solidFill>
                <a:effectLst/>
                <a:uLnTx/>
                <a:uFillTx/>
                <a:latin typeface="Times New Roman" pitchFamily="18" charset="0"/>
                <a:ea typeface="+mn-ea"/>
                <a:cs typeface="Arial" pitchFamily="34" charset="0"/>
              </a:rPr>
              <a:t>Discrete </a:t>
            </a:r>
            <a:r>
              <a:rPr lang="en-IN" sz="2400" dirty="0">
                <a:solidFill>
                  <a:srgbClr val="FF00FF"/>
                </a:solidFill>
              </a:rPr>
              <a:t>and </a:t>
            </a:r>
            <a:r>
              <a:rPr kumimoji="0" lang="en-IN" sz="2400" b="0" i="0" u="none" strike="noStrike" kern="1200" cap="none" spc="0" normalizeH="0" baseline="0" noProof="0" dirty="0">
                <a:ln>
                  <a:noFill/>
                </a:ln>
                <a:solidFill>
                  <a:srgbClr val="FF00FF"/>
                </a:solidFill>
                <a:effectLst/>
                <a:uLnTx/>
                <a:uFillTx/>
                <a:latin typeface="Times New Roman" pitchFamily="18" charset="0"/>
                <a:ea typeface="+mn-ea"/>
                <a:cs typeface="Arial" pitchFamily="34" charset="0"/>
              </a:rPr>
              <a:t>combinatorial geometry: </a:t>
            </a:r>
            <a:r>
              <a:rPr kumimoji="0" lang="en-IN" sz="2400" b="0" i="0" u="none" strike="noStrike" kern="1200" cap="none" spc="0" normalizeH="0" baseline="0" noProof="0" dirty="0">
                <a:ln>
                  <a:noFill/>
                </a:ln>
                <a:solidFill>
                  <a:schemeClr val="bg1"/>
                </a:solidFill>
                <a:effectLst/>
                <a:uLnTx/>
                <a:uFillTx/>
                <a:latin typeface="Times New Roman" pitchFamily="18" charset="0"/>
                <a:ea typeface="+mn-ea"/>
                <a:cs typeface="Arial" pitchFamily="34" charset="0"/>
              </a:rPr>
              <a:t>study of </a:t>
            </a:r>
            <a:r>
              <a:rPr kumimoji="0" lang="en-IN" sz="2400" b="0" i="0" u="none" strike="noStrike" kern="1200" cap="none" spc="0" normalizeH="0" baseline="0" noProof="0" dirty="0">
                <a:ln>
                  <a:noFill/>
                </a:ln>
                <a:solidFill>
                  <a:srgbClr val="0000FF"/>
                </a:solidFill>
                <a:effectLst/>
                <a:uLnTx/>
                <a:uFillTx/>
                <a:latin typeface="Times New Roman" pitchFamily="18" charset="0"/>
                <a:ea typeface="+mn-ea"/>
                <a:cs typeface="Arial" pitchFamily="34" charset="0"/>
              </a:rPr>
              <a:t>existential and extremal problems</a:t>
            </a:r>
            <a:r>
              <a:rPr kumimoji="0" lang="en-IN" sz="2400" b="0" i="0" u="none" strike="noStrike" kern="1200" cap="none" spc="0" normalizeH="0" noProof="0" dirty="0">
                <a:ln>
                  <a:noFill/>
                </a:ln>
                <a:solidFill>
                  <a:srgbClr val="0000FF"/>
                </a:solidFill>
                <a:effectLst/>
                <a:uLnTx/>
                <a:uFillTx/>
                <a:latin typeface="Times New Roman" pitchFamily="18" charset="0"/>
                <a:ea typeface="+mn-ea"/>
                <a:cs typeface="Arial" pitchFamily="34" charset="0"/>
              </a:rPr>
              <a:t> </a:t>
            </a:r>
            <a:endParaRPr kumimoji="0" lang="en-IN" sz="2400" b="0" i="0" u="none" strike="noStrike" kern="1200" cap="none" spc="0" normalizeH="0" baseline="0" noProof="0" dirty="0">
              <a:ln>
                <a:noFill/>
              </a:ln>
              <a:solidFill>
                <a:srgbClr val="0000FF"/>
              </a:solidFill>
              <a:effectLst/>
              <a:uLnTx/>
              <a:uFillTx/>
              <a:latin typeface="Times New Roman" pitchFamily="18" charset="0"/>
              <a:ea typeface="+mn-ea"/>
              <a:cs typeface="Arial" pitchFamily="34" charset="0"/>
            </a:endParaRPr>
          </a:p>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IN" sz="2400" b="0" i="0" u="none" strike="noStrike" kern="1200" cap="none" spc="0" normalizeH="0" baseline="0" noProof="0" dirty="0">
              <a:ln>
                <a:noFill/>
              </a:ln>
              <a:solidFill>
                <a:srgbClr val="FF00FF"/>
              </a:solidFill>
              <a:effectLst/>
              <a:uLnTx/>
              <a:uFillTx/>
              <a:latin typeface="Times New Roman" pitchFamily="18" charset="0"/>
              <a:ea typeface="+mn-ea"/>
              <a:cs typeface="Arial" pitchFamily="34" charset="0"/>
            </a:endParaRPr>
          </a:p>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IN" sz="2400" b="0" i="0" u="none" strike="noStrike" kern="1200" cap="none" spc="0" normalizeH="0" baseline="0" noProof="0" dirty="0">
                <a:ln>
                  <a:noFill/>
                </a:ln>
                <a:solidFill>
                  <a:srgbClr val="0000FF"/>
                </a:solidFill>
                <a:effectLst/>
                <a:uLnTx/>
                <a:uFillTx/>
                <a:latin typeface="Times New Roman" pitchFamily="18" charset="0"/>
                <a:ea typeface="+mn-ea"/>
                <a:cs typeface="Arial" pitchFamily="34" charset="0"/>
              </a:rPr>
              <a:t>Computational geometry: </a:t>
            </a:r>
            <a:r>
              <a:rPr kumimoji="0" lang="en-IN" sz="2400" b="0" i="0" u="none" strike="noStrike" kern="1200" cap="none" spc="0" normalizeH="0" baseline="0" noProof="0" dirty="0">
                <a:ln>
                  <a:noFill/>
                </a:ln>
                <a:solidFill>
                  <a:srgbClr val="FF00FF"/>
                </a:solidFill>
                <a:effectLst/>
                <a:uLnTx/>
                <a:uFillTx/>
                <a:latin typeface="Times New Roman" pitchFamily="18" charset="0"/>
                <a:ea typeface="+mn-ea"/>
                <a:cs typeface="Arial" pitchFamily="34" charset="0"/>
              </a:rPr>
              <a:t>mostly in Euclidean space; </a:t>
            </a:r>
            <a:r>
              <a:rPr kumimoji="0" lang="en-IN" sz="2400" b="0" i="1" u="none" strike="noStrike" kern="1200" cap="none" spc="0" normalizeH="0" baseline="0" noProof="0" dirty="0">
                <a:ln>
                  <a:noFill/>
                </a:ln>
                <a:solidFill>
                  <a:srgbClr val="FF00FF"/>
                </a:solidFill>
                <a:effectLst/>
                <a:uLnTx/>
                <a:uFillTx/>
                <a:latin typeface="Times New Roman" pitchFamily="18" charset="0"/>
                <a:ea typeface="+mn-ea"/>
                <a:cs typeface="Arial" pitchFamily="34" charset="0"/>
              </a:rPr>
              <a:t>algorithmic</a:t>
            </a:r>
            <a:r>
              <a:rPr kumimoji="0" lang="en-IN" sz="2400" b="0" i="0" u="none" strike="noStrike" kern="1200" cap="none" spc="0" normalizeH="0" baseline="0" noProof="0" dirty="0">
                <a:ln>
                  <a:noFill/>
                </a:ln>
                <a:solidFill>
                  <a:srgbClr val="FF00FF"/>
                </a:solidFill>
                <a:effectLst/>
                <a:uLnTx/>
                <a:uFillTx/>
                <a:latin typeface="Times New Roman" pitchFamily="18" charset="0"/>
                <a:ea typeface="+mn-ea"/>
                <a:cs typeface="Arial" pitchFamily="34" charset="0"/>
              </a:rPr>
              <a:t> solutions to geometric problems, geometric </a:t>
            </a:r>
            <a:r>
              <a:rPr kumimoji="0" lang="en-IN" sz="2400" b="0" i="1" u="none" strike="noStrike" kern="1200" cap="none" spc="0" normalizeH="0" baseline="0" noProof="0" dirty="0">
                <a:ln>
                  <a:noFill/>
                </a:ln>
                <a:solidFill>
                  <a:srgbClr val="FF00FF"/>
                </a:solidFill>
                <a:effectLst/>
                <a:uLnTx/>
                <a:uFillTx/>
                <a:latin typeface="Times New Roman" pitchFamily="18" charset="0"/>
                <a:ea typeface="+mn-ea"/>
                <a:cs typeface="Arial" pitchFamily="34" charset="0"/>
              </a:rPr>
              <a:t>data structures; </a:t>
            </a:r>
            <a:r>
              <a:rPr kumimoji="0" lang="en-IN" sz="2400" b="0" i="0" u="none" strike="noStrike" kern="1200" cap="none" spc="0" normalizeH="0" baseline="0" noProof="0" dirty="0">
                <a:ln>
                  <a:noFill/>
                </a:ln>
                <a:solidFill>
                  <a:srgbClr val="FF00FF"/>
                </a:solidFill>
                <a:effectLst/>
                <a:uLnTx/>
                <a:uFillTx/>
                <a:latin typeface="Times New Roman" pitchFamily="18" charset="0"/>
                <a:ea typeface="+mn-ea"/>
                <a:cs typeface="Arial" pitchFamily="34" charset="0"/>
              </a:rPr>
              <a:t>applications to robotics, GIS, scientific computing, facility location, computational biology, graphics</a:t>
            </a:r>
          </a:p>
          <a:p>
            <a:pPr marR="0" lvl="0" algn="l" defTabSz="914400" rtl="0" eaLnBrk="1" fontAlgn="base" latinLnBrk="0" hangingPunct="1">
              <a:lnSpc>
                <a:spcPct val="100000"/>
              </a:lnSpc>
              <a:spcBef>
                <a:spcPct val="0"/>
              </a:spcBef>
              <a:spcAft>
                <a:spcPct val="0"/>
              </a:spcAft>
              <a:buClrTx/>
              <a:buSzTx/>
              <a:tabLst/>
              <a:defRPr/>
            </a:pPr>
            <a:r>
              <a:rPr kumimoji="0" lang="en-IN" sz="2400" b="0" i="0" u="none" strike="noStrike" kern="1200" cap="none" spc="0" normalizeH="0" baseline="0" noProof="0" dirty="0">
                <a:ln>
                  <a:noFill/>
                </a:ln>
                <a:solidFill>
                  <a:srgbClr val="FF00FF"/>
                </a:solidFill>
                <a:effectLst/>
                <a:uLnTx/>
                <a:uFillTx/>
                <a:latin typeface="Times New Roman" pitchFamily="18" charset="0"/>
                <a:ea typeface="+mn-ea"/>
                <a:cs typeface="Arial" pitchFamily="34" charset="0"/>
              </a:rPr>
              <a:t> </a:t>
            </a:r>
            <a:endParaRPr kumimoji="0" lang="en-IN" sz="2400" b="0" i="0" u="none" strike="noStrike" kern="1200" cap="none" spc="0" normalizeH="0" baseline="0" noProof="0" dirty="0">
              <a:ln>
                <a:noFill/>
              </a:ln>
              <a:solidFill>
                <a:srgbClr val="0000FF"/>
              </a:solidFill>
              <a:effectLst/>
              <a:uLnTx/>
              <a:uFillTx/>
              <a:latin typeface="Times New Roman" pitchFamily="18" charset="0"/>
              <a:ea typeface="+mn-ea"/>
              <a:cs typeface="Arial" pitchFamily="34" charset="0"/>
            </a:endParaRPr>
          </a:p>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IN" sz="2400" b="0" i="0" u="none" strike="noStrike" kern="1200" cap="none" spc="0" normalizeH="0" baseline="0" noProof="0" dirty="0">
                <a:ln>
                  <a:noFill/>
                </a:ln>
                <a:solidFill>
                  <a:srgbClr val="FF00FF"/>
                </a:solidFill>
                <a:effectLst/>
                <a:uLnTx/>
                <a:uFillTx/>
                <a:latin typeface="Times New Roman" pitchFamily="18" charset="0"/>
                <a:ea typeface="+mn-ea"/>
                <a:cs typeface="Arial" pitchFamily="34" charset="0"/>
              </a:rPr>
              <a:t>Digital geometry: </a:t>
            </a:r>
            <a:r>
              <a:rPr kumimoji="0" lang="en-IN" sz="2400" b="0" i="0" u="none" strike="noStrike" kern="1200" cap="none" spc="0" normalizeH="0" baseline="0" noProof="0" dirty="0">
                <a:ln>
                  <a:noFill/>
                </a:ln>
                <a:solidFill>
                  <a:srgbClr val="0000FF"/>
                </a:solidFill>
                <a:effectLst/>
                <a:uLnTx/>
                <a:uFillTx/>
                <a:latin typeface="Times New Roman" pitchFamily="18" charset="0"/>
                <a:ea typeface="+mn-ea"/>
                <a:cs typeface="Arial" pitchFamily="34" charset="0"/>
              </a:rPr>
              <a:t>properties of pixels and algorithms in discrete lattice space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0" u="none" strike="noStrike" kern="1200" cap="none" spc="0" normalizeH="0" baseline="0" noProof="0" dirty="0">
                <a:ln>
                  <a:noFill/>
                </a:ln>
                <a:solidFill>
                  <a:srgbClr val="0000FF"/>
                </a:solidFill>
                <a:effectLst/>
                <a:uLnTx/>
                <a:uFillTx/>
                <a:latin typeface="Times New Roman" pitchFamily="18" charset="0"/>
                <a:ea typeface="+mn-ea"/>
                <a:cs typeface="Arial" pitchFamily="34" charset="0"/>
              </a:rPr>
              <a:t>     </a:t>
            </a:r>
            <a:r>
              <a:rPr kumimoji="0" lang="en-IN" sz="2400" b="0" i="0" u="none" strike="noStrike" kern="1200" cap="none" spc="0" normalizeH="0" baseline="0" noProof="0" dirty="0">
                <a:ln>
                  <a:noFill/>
                </a:ln>
                <a:solidFill>
                  <a:srgbClr val="0000FF"/>
                </a:solidFill>
                <a:effectLst/>
                <a:uLnTx/>
                <a:uFillTx/>
                <a:latin typeface="Times New Roman" pitchFamily="18" charset="0"/>
                <a:ea typeface="+mn-ea"/>
                <a:cs typeface="Arial" pitchFamily="34" charset="0"/>
                <a:sym typeface="Wingdings" panose="05000000000000000000" pitchFamily="2" charset="2"/>
              </a:rPr>
              <a:t> </a:t>
            </a:r>
            <a:r>
              <a:rPr kumimoji="0" lang="en-IN" sz="2400" b="0" i="0" u="none" strike="noStrike" kern="1200" cap="none" spc="0" normalizeH="0" baseline="0" noProof="0" dirty="0">
                <a:ln>
                  <a:noFill/>
                </a:ln>
                <a:solidFill>
                  <a:srgbClr val="0000FF"/>
                </a:solidFill>
                <a:effectLst/>
                <a:uLnTx/>
                <a:uFillTx/>
                <a:latin typeface="Times New Roman" pitchFamily="18" charset="0"/>
                <a:ea typeface="+mn-ea"/>
                <a:cs typeface="Arial" pitchFamily="34" charset="0"/>
              </a:rPr>
              <a:t>applications to image analysis, computer graphics,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0" u="none" strike="noStrike" kern="1200" cap="none" spc="0" normalizeH="0" baseline="0" noProof="0" dirty="0">
                <a:ln>
                  <a:noFill/>
                </a:ln>
                <a:solidFill>
                  <a:srgbClr val="0000FF"/>
                </a:solidFill>
                <a:effectLst/>
                <a:uLnTx/>
                <a:uFillTx/>
                <a:latin typeface="Times New Roman" pitchFamily="18" charset="0"/>
                <a:ea typeface="+mn-ea"/>
                <a:cs typeface="Arial" pitchFamily="34" charset="0"/>
              </a:rPr>
              <a:t>       computer vision, computer art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endParaRPr>
          </a:p>
        </p:txBody>
      </p:sp>
      <p:pic>
        <p:nvPicPr>
          <p:cNvPr id="7" name="Picture 6">
            <a:extLst>
              <a:ext uri="{FF2B5EF4-FFF2-40B4-BE49-F238E27FC236}">
                <a16:creationId xmlns:a16="http://schemas.microsoft.com/office/drawing/2014/main" id="{D7CD00A1-6652-4671-8535-3FB6B66A24D2}"/>
              </a:ext>
            </a:extLst>
          </p:cNvPr>
          <p:cNvPicPr>
            <a:picLocks noChangeAspect="1"/>
          </p:cNvPicPr>
          <p:nvPr/>
        </p:nvPicPr>
        <p:blipFill>
          <a:blip r:embed="rId2"/>
          <a:stretch>
            <a:fillRect/>
          </a:stretch>
        </p:blipFill>
        <p:spPr>
          <a:xfrm>
            <a:off x="7283" y="2772520"/>
            <a:ext cx="1755749" cy="1295400"/>
          </a:xfrm>
          <a:prstGeom prst="rect">
            <a:avLst/>
          </a:prstGeom>
        </p:spPr>
      </p:pic>
      <p:sp>
        <p:nvSpPr>
          <p:cNvPr id="2" name="Oval 1">
            <a:extLst>
              <a:ext uri="{FF2B5EF4-FFF2-40B4-BE49-F238E27FC236}">
                <a16:creationId xmlns:a16="http://schemas.microsoft.com/office/drawing/2014/main" id="{CFF12D07-2777-428E-A560-1B223333BBBE}"/>
              </a:ext>
            </a:extLst>
          </p:cNvPr>
          <p:cNvSpPr/>
          <p:nvPr/>
        </p:nvSpPr>
        <p:spPr bwMode="auto">
          <a:xfrm>
            <a:off x="1524000" y="2362706"/>
            <a:ext cx="7228840" cy="1980694"/>
          </a:xfrm>
          <a:prstGeom prst="ellipse">
            <a:avLst/>
          </a:prstGeom>
          <a:noFill/>
          <a:ln w="28575" cap="flat" cmpd="sng" algn="ctr">
            <a:solidFill>
              <a:schemeClr val="accent1">
                <a:lumMod val="50000"/>
              </a:schemeClr>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grpSp>
        <p:nvGrpSpPr>
          <p:cNvPr id="8" name="Group 7">
            <a:extLst>
              <a:ext uri="{FF2B5EF4-FFF2-40B4-BE49-F238E27FC236}">
                <a16:creationId xmlns:a16="http://schemas.microsoft.com/office/drawing/2014/main" id="{9023BD64-21C9-490B-9006-6E5DFA128E3A}"/>
              </a:ext>
            </a:extLst>
          </p:cNvPr>
          <p:cNvGrpSpPr/>
          <p:nvPr/>
        </p:nvGrpSpPr>
        <p:grpSpPr>
          <a:xfrm>
            <a:off x="161390" y="4891504"/>
            <a:ext cx="1368927" cy="909635"/>
            <a:chOff x="1526673" y="2671765"/>
            <a:chExt cx="5636127" cy="3506785"/>
          </a:xfrm>
        </p:grpSpPr>
        <p:sp>
          <p:nvSpPr>
            <p:cNvPr id="9" name="Line 21">
              <a:extLst>
                <a:ext uri="{FF2B5EF4-FFF2-40B4-BE49-F238E27FC236}">
                  <a16:creationId xmlns:a16="http://schemas.microsoft.com/office/drawing/2014/main" id="{D6B374DC-4FA5-4C94-AA95-E07D60D28EAE}"/>
                </a:ext>
              </a:extLst>
            </p:cNvPr>
            <p:cNvSpPr>
              <a:spLocks noChangeShapeType="1"/>
            </p:cNvSpPr>
            <p:nvPr/>
          </p:nvSpPr>
          <p:spPr bwMode="auto">
            <a:xfrm flipV="1">
              <a:off x="1692275" y="2759191"/>
              <a:ext cx="4073525" cy="3233737"/>
            </a:xfrm>
            <a:prstGeom prst="line">
              <a:avLst/>
            </a:prstGeom>
            <a:noFill/>
            <a:ln w="28575">
              <a:solidFill>
                <a:srgbClr val="3333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itchFamily="34" charset="0"/>
              </a:endParaRPr>
            </a:p>
          </p:txBody>
        </p:sp>
        <p:grpSp>
          <p:nvGrpSpPr>
            <p:cNvPr id="10" name="Group 39">
              <a:extLst>
                <a:ext uri="{FF2B5EF4-FFF2-40B4-BE49-F238E27FC236}">
                  <a16:creationId xmlns:a16="http://schemas.microsoft.com/office/drawing/2014/main" id="{8DDE81CB-4B2D-4091-ACFB-7EDDFEE175EF}"/>
                </a:ext>
              </a:extLst>
            </p:cNvPr>
            <p:cNvGrpSpPr>
              <a:grpSpLocks/>
            </p:cNvGrpSpPr>
            <p:nvPr/>
          </p:nvGrpSpPr>
          <p:grpSpPr bwMode="auto">
            <a:xfrm>
              <a:off x="1962150" y="2743200"/>
              <a:ext cx="3829050" cy="2925763"/>
              <a:chOff x="505" y="1724"/>
              <a:chExt cx="2412" cy="1843"/>
            </a:xfrm>
          </p:grpSpPr>
          <p:sp>
            <p:nvSpPr>
              <p:cNvPr id="45" name="Oval 22">
                <a:extLst>
                  <a:ext uri="{FF2B5EF4-FFF2-40B4-BE49-F238E27FC236}">
                    <a16:creationId xmlns:a16="http://schemas.microsoft.com/office/drawing/2014/main" id="{4F93A96E-C938-4F4E-AC3E-E2B499B3033D}"/>
                  </a:ext>
                </a:extLst>
              </p:cNvPr>
              <p:cNvSpPr>
                <a:spLocks noChangeArrowheads="1"/>
              </p:cNvSpPr>
              <p:nvPr/>
            </p:nvSpPr>
            <p:spPr bwMode="auto">
              <a:xfrm>
                <a:off x="2853" y="1724"/>
                <a:ext cx="64" cy="78"/>
              </a:xfrm>
              <a:prstGeom prst="ellipse">
                <a:avLst/>
              </a:prstGeom>
              <a:solidFill>
                <a:srgbClr val="CC0099"/>
              </a:solidFill>
              <a:ln w="9525">
                <a:solidFill>
                  <a:srgbClr val="3333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46" name="Oval 23">
                <a:extLst>
                  <a:ext uri="{FF2B5EF4-FFF2-40B4-BE49-F238E27FC236}">
                    <a16:creationId xmlns:a16="http://schemas.microsoft.com/office/drawing/2014/main" id="{2BB2C303-52C8-4631-9A9B-4974AD4D79C6}"/>
                  </a:ext>
                </a:extLst>
              </p:cNvPr>
              <p:cNvSpPr>
                <a:spLocks noChangeArrowheads="1"/>
              </p:cNvSpPr>
              <p:nvPr/>
            </p:nvSpPr>
            <p:spPr bwMode="auto">
              <a:xfrm>
                <a:off x="2267" y="2053"/>
                <a:ext cx="64" cy="78"/>
              </a:xfrm>
              <a:prstGeom prst="ellipse">
                <a:avLst/>
              </a:prstGeom>
              <a:solidFill>
                <a:srgbClr val="CC0099"/>
              </a:solidFill>
              <a:ln w="9525">
                <a:solidFill>
                  <a:srgbClr val="3333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47" name="Oval 24">
                <a:extLst>
                  <a:ext uri="{FF2B5EF4-FFF2-40B4-BE49-F238E27FC236}">
                    <a16:creationId xmlns:a16="http://schemas.microsoft.com/office/drawing/2014/main" id="{352F7CA5-0A3A-4C81-A3BC-002F62492E4D}"/>
                  </a:ext>
                </a:extLst>
              </p:cNvPr>
              <p:cNvSpPr>
                <a:spLocks noChangeArrowheads="1"/>
              </p:cNvSpPr>
              <p:nvPr/>
            </p:nvSpPr>
            <p:spPr bwMode="auto">
              <a:xfrm>
                <a:off x="2557" y="2025"/>
                <a:ext cx="64" cy="78"/>
              </a:xfrm>
              <a:prstGeom prst="ellipse">
                <a:avLst/>
              </a:prstGeom>
              <a:solidFill>
                <a:srgbClr val="CC0099"/>
              </a:solidFill>
              <a:ln w="9525">
                <a:solidFill>
                  <a:srgbClr val="3333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itchFamily="34" charset="0"/>
                </a:endParaRPr>
              </a:p>
            </p:txBody>
          </p:sp>
          <p:sp>
            <p:nvSpPr>
              <p:cNvPr id="48" name="Oval 25">
                <a:extLst>
                  <a:ext uri="{FF2B5EF4-FFF2-40B4-BE49-F238E27FC236}">
                    <a16:creationId xmlns:a16="http://schemas.microsoft.com/office/drawing/2014/main" id="{7A4F8B89-99B8-4FE2-A4D1-4B1C5CAEDBE7}"/>
                  </a:ext>
                </a:extLst>
              </p:cNvPr>
              <p:cNvSpPr>
                <a:spLocks noChangeArrowheads="1"/>
              </p:cNvSpPr>
              <p:nvPr/>
            </p:nvSpPr>
            <p:spPr bwMode="auto">
              <a:xfrm>
                <a:off x="1675" y="2733"/>
                <a:ext cx="64" cy="78"/>
              </a:xfrm>
              <a:prstGeom prst="ellipse">
                <a:avLst/>
              </a:prstGeom>
              <a:solidFill>
                <a:srgbClr val="CC0099"/>
              </a:solidFill>
              <a:ln w="9525">
                <a:solidFill>
                  <a:srgbClr val="3333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49" name="Oval 26">
                <a:extLst>
                  <a:ext uri="{FF2B5EF4-FFF2-40B4-BE49-F238E27FC236}">
                    <a16:creationId xmlns:a16="http://schemas.microsoft.com/office/drawing/2014/main" id="{C2E1F9D2-2A0E-4551-970F-555E902B0D92}"/>
                  </a:ext>
                </a:extLst>
              </p:cNvPr>
              <p:cNvSpPr>
                <a:spLocks noChangeArrowheads="1"/>
              </p:cNvSpPr>
              <p:nvPr/>
            </p:nvSpPr>
            <p:spPr bwMode="auto">
              <a:xfrm>
                <a:off x="1971" y="2432"/>
                <a:ext cx="65" cy="78"/>
              </a:xfrm>
              <a:prstGeom prst="ellipse">
                <a:avLst/>
              </a:prstGeom>
              <a:solidFill>
                <a:srgbClr val="CC0099"/>
              </a:solidFill>
              <a:ln w="9525">
                <a:solidFill>
                  <a:srgbClr val="3333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0" name="Oval 27">
                <a:extLst>
                  <a:ext uri="{FF2B5EF4-FFF2-40B4-BE49-F238E27FC236}">
                    <a16:creationId xmlns:a16="http://schemas.microsoft.com/office/drawing/2014/main" id="{2F4AAF41-3DA1-4149-BF00-CB2AB5537952}"/>
                  </a:ext>
                </a:extLst>
              </p:cNvPr>
              <p:cNvSpPr>
                <a:spLocks noChangeArrowheads="1"/>
              </p:cNvSpPr>
              <p:nvPr/>
            </p:nvSpPr>
            <p:spPr bwMode="auto">
              <a:xfrm>
                <a:off x="1090" y="3140"/>
                <a:ext cx="64" cy="78"/>
              </a:xfrm>
              <a:prstGeom prst="ellipse">
                <a:avLst/>
              </a:prstGeom>
              <a:solidFill>
                <a:srgbClr val="CC0099"/>
              </a:solidFill>
              <a:ln w="9525">
                <a:solidFill>
                  <a:srgbClr val="3333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1" name="Oval 28">
                <a:extLst>
                  <a:ext uri="{FF2B5EF4-FFF2-40B4-BE49-F238E27FC236}">
                    <a16:creationId xmlns:a16="http://schemas.microsoft.com/office/drawing/2014/main" id="{370BB39B-93D7-4048-B04A-0E2A8D90EBB8}"/>
                  </a:ext>
                </a:extLst>
              </p:cNvPr>
              <p:cNvSpPr>
                <a:spLocks noChangeArrowheads="1"/>
              </p:cNvSpPr>
              <p:nvPr/>
            </p:nvSpPr>
            <p:spPr bwMode="auto">
              <a:xfrm>
                <a:off x="1377" y="2752"/>
                <a:ext cx="64" cy="77"/>
              </a:xfrm>
              <a:prstGeom prst="ellipse">
                <a:avLst/>
              </a:prstGeom>
              <a:solidFill>
                <a:srgbClr val="CC0099"/>
              </a:solidFill>
              <a:ln w="9525">
                <a:solidFill>
                  <a:srgbClr val="3333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2" name="Oval 29">
                <a:extLst>
                  <a:ext uri="{FF2B5EF4-FFF2-40B4-BE49-F238E27FC236}">
                    <a16:creationId xmlns:a16="http://schemas.microsoft.com/office/drawing/2014/main" id="{2ED1FFBE-F562-418C-BC48-21E97CACC398}"/>
                  </a:ext>
                </a:extLst>
              </p:cNvPr>
              <p:cNvSpPr>
                <a:spLocks noChangeArrowheads="1"/>
              </p:cNvSpPr>
              <p:nvPr/>
            </p:nvSpPr>
            <p:spPr bwMode="auto">
              <a:xfrm>
                <a:off x="505" y="3490"/>
                <a:ext cx="64" cy="77"/>
              </a:xfrm>
              <a:prstGeom prst="ellipse">
                <a:avLst/>
              </a:prstGeom>
              <a:solidFill>
                <a:srgbClr val="CC0099"/>
              </a:solidFill>
              <a:ln w="9525">
                <a:solidFill>
                  <a:srgbClr val="3333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53" name="Oval 30">
                <a:extLst>
                  <a:ext uri="{FF2B5EF4-FFF2-40B4-BE49-F238E27FC236}">
                    <a16:creationId xmlns:a16="http://schemas.microsoft.com/office/drawing/2014/main" id="{0CEE149F-6E34-4FCC-A0DF-C2C83EBD8714}"/>
                  </a:ext>
                </a:extLst>
              </p:cNvPr>
              <p:cNvSpPr>
                <a:spLocks noChangeArrowheads="1"/>
              </p:cNvSpPr>
              <p:nvPr/>
            </p:nvSpPr>
            <p:spPr bwMode="auto">
              <a:xfrm>
                <a:off x="785" y="3460"/>
                <a:ext cx="64" cy="78"/>
              </a:xfrm>
              <a:prstGeom prst="ellipse">
                <a:avLst/>
              </a:prstGeom>
              <a:solidFill>
                <a:srgbClr val="CC0099"/>
              </a:solidFill>
              <a:ln w="9525">
                <a:solidFill>
                  <a:srgbClr val="3333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grpSp>
        <p:sp>
          <p:nvSpPr>
            <p:cNvPr id="11" name="Line 21">
              <a:extLst>
                <a:ext uri="{FF2B5EF4-FFF2-40B4-BE49-F238E27FC236}">
                  <a16:creationId xmlns:a16="http://schemas.microsoft.com/office/drawing/2014/main" id="{731915BF-27CE-4D0C-8ACA-EDBAFB57E12E}"/>
                </a:ext>
              </a:extLst>
            </p:cNvPr>
            <p:cNvSpPr>
              <a:spLocks noChangeShapeType="1"/>
            </p:cNvSpPr>
            <p:nvPr/>
          </p:nvSpPr>
          <p:spPr bwMode="auto">
            <a:xfrm>
              <a:off x="1828800" y="2934252"/>
              <a:ext cx="5320215" cy="2884900"/>
            </a:xfrm>
            <a:prstGeom prst="line">
              <a:avLst/>
            </a:prstGeom>
            <a:noFill/>
            <a:ln w="28575">
              <a:solidFill>
                <a:srgbClr val="3333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itchFamily="34" charset="0"/>
              </a:endParaRPr>
            </a:p>
          </p:txBody>
        </p:sp>
        <p:grpSp>
          <p:nvGrpSpPr>
            <p:cNvPr id="12" name="Group 11">
              <a:extLst>
                <a:ext uri="{FF2B5EF4-FFF2-40B4-BE49-F238E27FC236}">
                  <a16:creationId xmlns:a16="http://schemas.microsoft.com/office/drawing/2014/main" id="{1D561538-0842-490A-AAFA-05D85A4D96F7}"/>
                </a:ext>
              </a:extLst>
            </p:cNvPr>
            <p:cNvGrpSpPr/>
            <p:nvPr/>
          </p:nvGrpSpPr>
          <p:grpSpPr>
            <a:xfrm>
              <a:off x="1526673" y="2724150"/>
              <a:ext cx="5599112" cy="3454400"/>
              <a:chOff x="1452563" y="2724150"/>
              <a:chExt cx="5599112" cy="3454400"/>
            </a:xfrm>
          </p:grpSpPr>
          <p:sp>
            <p:nvSpPr>
              <p:cNvPr id="27" name="Line 3">
                <a:extLst>
                  <a:ext uri="{FF2B5EF4-FFF2-40B4-BE49-F238E27FC236}">
                    <a16:creationId xmlns:a16="http://schemas.microsoft.com/office/drawing/2014/main" id="{32860EF6-7999-4142-9AC1-B23744334D31}"/>
                  </a:ext>
                </a:extLst>
              </p:cNvPr>
              <p:cNvSpPr>
                <a:spLocks noChangeShapeType="1"/>
              </p:cNvSpPr>
              <p:nvPr/>
            </p:nvSpPr>
            <p:spPr bwMode="auto">
              <a:xfrm>
                <a:off x="1452563" y="3305175"/>
                <a:ext cx="5597525" cy="158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28" name="Line 4">
                <a:extLst>
                  <a:ext uri="{FF2B5EF4-FFF2-40B4-BE49-F238E27FC236}">
                    <a16:creationId xmlns:a16="http://schemas.microsoft.com/office/drawing/2014/main" id="{BA3136FE-66C8-42F6-834A-806FDC6BFF14}"/>
                  </a:ext>
                </a:extLst>
              </p:cNvPr>
              <p:cNvSpPr>
                <a:spLocks noChangeShapeType="1"/>
              </p:cNvSpPr>
              <p:nvPr/>
            </p:nvSpPr>
            <p:spPr bwMode="auto">
              <a:xfrm>
                <a:off x="1452563" y="3879850"/>
                <a:ext cx="5597525" cy="158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29" name="Line 5">
                <a:extLst>
                  <a:ext uri="{FF2B5EF4-FFF2-40B4-BE49-F238E27FC236}">
                    <a16:creationId xmlns:a16="http://schemas.microsoft.com/office/drawing/2014/main" id="{E5594FC0-4AA8-4C31-98E4-EECCED867756}"/>
                  </a:ext>
                </a:extLst>
              </p:cNvPr>
              <p:cNvSpPr>
                <a:spLocks noChangeShapeType="1"/>
              </p:cNvSpPr>
              <p:nvPr/>
            </p:nvSpPr>
            <p:spPr bwMode="auto">
              <a:xfrm>
                <a:off x="1452563" y="4454525"/>
                <a:ext cx="5597525" cy="158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30" name="Line 6">
                <a:extLst>
                  <a:ext uri="{FF2B5EF4-FFF2-40B4-BE49-F238E27FC236}">
                    <a16:creationId xmlns:a16="http://schemas.microsoft.com/office/drawing/2014/main" id="{AEF24B2F-ED35-43D5-990B-943DDA196E4E}"/>
                  </a:ext>
                </a:extLst>
              </p:cNvPr>
              <p:cNvSpPr>
                <a:spLocks noChangeShapeType="1"/>
              </p:cNvSpPr>
              <p:nvPr/>
            </p:nvSpPr>
            <p:spPr bwMode="auto">
              <a:xfrm>
                <a:off x="1452563" y="5029200"/>
                <a:ext cx="5597525" cy="1588"/>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31" name="Line 7">
                <a:extLst>
                  <a:ext uri="{FF2B5EF4-FFF2-40B4-BE49-F238E27FC236}">
                    <a16:creationId xmlns:a16="http://schemas.microsoft.com/office/drawing/2014/main" id="{33AF34AD-504A-453D-84F7-F7B3E2FD4E6D}"/>
                  </a:ext>
                </a:extLst>
              </p:cNvPr>
              <p:cNvSpPr>
                <a:spLocks noChangeShapeType="1"/>
              </p:cNvSpPr>
              <p:nvPr/>
            </p:nvSpPr>
            <p:spPr bwMode="auto">
              <a:xfrm>
                <a:off x="1452563" y="5603875"/>
                <a:ext cx="5597525" cy="3175"/>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32" name="Line 8">
                <a:extLst>
                  <a:ext uri="{FF2B5EF4-FFF2-40B4-BE49-F238E27FC236}">
                    <a16:creationId xmlns:a16="http://schemas.microsoft.com/office/drawing/2014/main" id="{F3C75307-5FF5-46B8-BBBC-0C24352BF96C}"/>
                  </a:ext>
                </a:extLst>
              </p:cNvPr>
              <p:cNvSpPr>
                <a:spLocks noChangeShapeType="1"/>
              </p:cNvSpPr>
              <p:nvPr/>
            </p:nvSpPr>
            <p:spPr bwMode="auto">
              <a:xfrm>
                <a:off x="1919288" y="2730500"/>
                <a:ext cx="1587" cy="3448050"/>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33" name="Line 9">
                <a:extLst>
                  <a:ext uri="{FF2B5EF4-FFF2-40B4-BE49-F238E27FC236}">
                    <a16:creationId xmlns:a16="http://schemas.microsoft.com/office/drawing/2014/main" id="{376E7C81-CA51-4A5A-A340-DD1D84FEF28A}"/>
                  </a:ext>
                </a:extLst>
              </p:cNvPr>
              <p:cNvSpPr>
                <a:spLocks noChangeShapeType="1"/>
              </p:cNvSpPr>
              <p:nvPr/>
            </p:nvSpPr>
            <p:spPr bwMode="auto">
              <a:xfrm>
                <a:off x="2386013" y="2730500"/>
                <a:ext cx="1587" cy="3448050"/>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34" name="Line 10">
                <a:extLst>
                  <a:ext uri="{FF2B5EF4-FFF2-40B4-BE49-F238E27FC236}">
                    <a16:creationId xmlns:a16="http://schemas.microsoft.com/office/drawing/2014/main" id="{CFA1A285-D579-4E5C-8145-252315EEF9CC}"/>
                  </a:ext>
                </a:extLst>
              </p:cNvPr>
              <p:cNvSpPr>
                <a:spLocks noChangeShapeType="1"/>
              </p:cNvSpPr>
              <p:nvPr/>
            </p:nvSpPr>
            <p:spPr bwMode="auto">
              <a:xfrm>
                <a:off x="2852738" y="2730500"/>
                <a:ext cx="0" cy="3448050"/>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35" name="Line 11">
                <a:extLst>
                  <a:ext uri="{FF2B5EF4-FFF2-40B4-BE49-F238E27FC236}">
                    <a16:creationId xmlns:a16="http://schemas.microsoft.com/office/drawing/2014/main" id="{C0F2D144-953D-460A-943B-D1D79EBCBFFC}"/>
                  </a:ext>
                </a:extLst>
              </p:cNvPr>
              <p:cNvSpPr>
                <a:spLocks noChangeShapeType="1"/>
              </p:cNvSpPr>
              <p:nvPr/>
            </p:nvSpPr>
            <p:spPr bwMode="auto">
              <a:xfrm>
                <a:off x="3319463" y="2730500"/>
                <a:ext cx="0" cy="3448050"/>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36" name="Line 12">
                <a:extLst>
                  <a:ext uri="{FF2B5EF4-FFF2-40B4-BE49-F238E27FC236}">
                    <a16:creationId xmlns:a16="http://schemas.microsoft.com/office/drawing/2014/main" id="{ED28FE9B-5298-400E-847C-5C3CE4B67F55}"/>
                  </a:ext>
                </a:extLst>
              </p:cNvPr>
              <p:cNvSpPr>
                <a:spLocks noChangeShapeType="1"/>
              </p:cNvSpPr>
              <p:nvPr/>
            </p:nvSpPr>
            <p:spPr bwMode="auto">
              <a:xfrm>
                <a:off x="3786188" y="2730500"/>
                <a:ext cx="0" cy="3448050"/>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37" name="Line 13">
                <a:extLst>
                  <a:ext uri="{FF2B5EF4-FFF2-40B4-BE49-F238E27FC236}">
                    <a16:creationId xmlns:a16="http://schemas.microsoft.com/office/drawing/2014/main" id="{4DCCE33A-882C-4CA9-80AC-92F4FEC7E1BB}"/>
                  </a:ext>
                </a:extLst>
              </p:cNvPr>
              <p:cNvSpPr>
                <a:spLocks noChangeShapeType="1"/>
              </p:cNvSpPr>
              <p:nvPr/>
            </p:nvSpPr>
            <p:spPr bwMode="auto">
              <a:xfrm>
                <a:off x="4252913" y="2730500"/>
                <a:ext cx="0" cy="3448050"/>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38" name="Line 14">
                <a:extLst>
                  <a:ext uri="{FF2B5EF4-FFF2-40B4-BE49-F238E27FC236}">
                    <a16:creationId xmlns:a16="http://schemas.microsoft.com/office/drawing/2014/main" id="{07B50183-9FF4-4BC8-AF3C-BB871A877F2B}"/>
                  </a:ext>
                </a:extLst>
              </p:cNvPr>
              <p:cNvSpPr>
                <a:spLocks noChangeShapeType="1"/>
              </p:cNvSpPr>
              <p:nvPr/>
            </p:nvSpPr>
            <p:spPr bwMode="auto">
              <a:xfrm>
                <a:off x="4718050" y="2730500"/>
                <a:ext cx="0" cy="3448050"/>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39" name="Line 15">
                <a:extLst>
                  <a:ext uri="{FF2B5EF4-FFF2-40B4-BE49-F238E27FC236}">
                    <a16:creationId xmlns:a16="http://schemas.microsoft.com/office/drawing/2014/main" id="{3EEA829C-7080-4CBE-B353-C1B4D53F3CF2}"/>
                  </a:ext>
                </a:extLst>
              </p:cNvPr>
              <p:cNvSpPr>
                <a:spLocks noChangeShapeType="1"/>
              </p:cNvSpPr>
              <p:nvPr/>
            </p:nvSpPr>
            <p:spPr bwMode="auto">
              <a:xfrm>
                <a:off x="5184775" y="2730500"/>
                <a:ext cx="0" cy="3448050"/>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40" name="Line 16">
                <a:extLst>
                  <a:ext uri="{FF2B5EF4-FFF2-40B4-BE49-F238E27FC236}">
                    <a16:creationId xmlns:a16="http://schemas.microsoft.com/office/drawing/2014/main" id="{4A936945-BD4A-4E9E-B7FB-9FB10C356CC0}"/>
                  </a:ext>
                </a:extLst>
              </p:cNvPr>
              <p:cNvSpPr>
                <a:spLocks noChangeShapeType="1"/>
              </p:cNvSpPr>
              <p:nvPr/>
            </p:nvSpPr>
            <p:spPr bwMode="auto">
              <a:xfrm>
                <a:off x="5651500" y="2730500"/>
                <a:ext cx="0" cy="3448050"/>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41" name="Line 17">
                <a:extLst>
                  <a:ext uri="{FF2B5EF4-FFF2-40B4-BE49-F238E27FC236}">
                    <a16:creationId xmlns:a16="http://schemas.microsoft.com/office/drawing/2014/main" id="{0ABF8095-D893-489B-8946-341AF22CEE5B}"/>
                  </a:ext>
                </a:extLst>
              </p:cNvPr>
              <p:cNvSpPr>
                <a:spLocks noChangeShapeType="1"/>
              </p:cNvSpPr>
              <p:nvPr/>
            </p:nvSpPr>
            <p:spPr bwMode="auto">
              <a:xfrm>
                <a:off x="6116638" y="2730500"/>
                <a:ext cx="1587" cy="3448050"/>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42" name="Line 18">
                <a:extLst>
                  <a:ext uri="{FF2B5EF4-FFF2-40B4-BE49-F238E27FC236}">
                    <a16:creationId xmlns:a16="http://schemas.microsoft.com/office/drawing/2014/main" id="{383D5B9E-BA23-4E77-AB9D-6FE8C3A2CC65}"/>
                  </a:ext>
                </a:extLst>
              </p:cNvPr>
              <p:cNvSpPr>
                <a:spLocks noChangeShapeType="1"/>
              </p:cNvSpPr>
              <p:nvPr/>
            </p:nvSpPr>
            <p:spPr bwMode="auto">
              <a:xfrm>
                <a:off x="6583363" y="2730500"/>
                <a:ext cx="1587" cy="3448050"/>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43" name="Line 19">
                <a:extLst>
                  <a:ext uri="{FF2B5EF4-FFF2-40B4-BE49-F238E27FC236}">
                    <a16:creationId xmlns:a16="http://schemas.microsoft.com/office/drawing/2014/main" id="{51B2784F-A422-4AA4-81A5-9BA03E9353D4}"/>
                  </a:ext>
                </a:extLst>
              </p:cNvPr>
              <p:cNvSpPr>
                <a:spLocks noChangeShapeType="1"/>
              </p:cNvSpPr>
              <p:nvPr/>
            </p:nvSpPr>
            <p:spPr bwMode="auto">
              <a:xfrm>
                <a:off x="7050088" y="2730500"/>
                <a:ext cx="1587" cy="3448050"/>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44" name="Rectangle 20">
                <a:extLst>
                  <a:ext uri="{FF2B5EF4-FFF2-40B4-BE49-F238E27FC236}">
                    <a16:creationId xmlns:a16="http://schemas.microsoft.com/office/drawing/2014/main" id="{C9503197-4358-4F22-AE46-E0433879C003}"/>
                  </a:ext>
                </a:extLst>
              </p:cNvPr>
              <p:cNvSpPr>
                <a:spLocks noChangeArrowheads="1"/>
              </p:cNvSpPr>
              <p:nvPr/>
            </p:nvSpPr>
            <p:spPr bwMode="auto">
              <a:xfrm>
                <a:off x="1452563" y="2724150"/>
                <a:ext cx="5597525" cy="3448050"/>
              </a:xfrm>
              <a:prstGeom prst="rect">
                <a:avLst/>
              </a:prstGeom>
              <a:noFill/>
              <a:ln w="57150">
                <a:solidFill>
                  <a:srgbClr val="33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grpSp>
        <p:grpSp>
          <p:nvGrpSpPr>
            <p:cNvPr id="13" name="Group 12">
              <a:extLst>
                <a:ext uri="{FF2B5EF4-FFF2-40B4-BE49-F238E27FC236}">
                  <a16:creationId xmlns:a16="http://schemas.microsoft.com/office/drawing/2014/main" id="{1C64082E-D2AF-474F-870C-9301D32E0465}"/>
                </a:ext>
              </a:extLst>
            </p:cNvPr>
            <p:cNvGrpSpPr/>
            <p:nvPr/>
          </p:nvGrpSpPr>
          <p:grpSpPr>
            <a:xfrm>
              <a:off x="1945773" y="2671765"/>
              <a:ext cx="5217027" cy="3014020"/>
              <a:chOff x="1945773" y="2671765"/>
              <a:chExt cx="5217027" cy="3014020"/>
            </a:xfrm>
          </p:grpSpPr>
          <p:sp>
            <p:nvSpPr>
              <p:cNvPr id="15" name="Oval 14">
                <a:extLst>
                  <a:ext uri="{FF2B5EF4-FFF2-40B4-BE49-F238E27FC236}">
                    <a16:creationId xmlns:a16="http://schemas.microsoft.com/office/drawing/2014/main" id="{E649F53D-118D-4442-B8DD-63937322F95A}"/>
                  </a:ext>
                </a:extLst>
              </p:cNvPr>
              <p:cNvSpPr/>
              <p:nvPr/>
            </p:nvSpPr>
            <p:spPr bwMode="auto">
              <a:xfrm>
                <a:off x="1945773" y="2671765"/>
                <a:ext cx="135087" cy="133759"/>
              </a:xfrm>
              <a:prstGeom prst="ellipse">
                <a:avLst/>
              </a:prstGeom>
              <a:solidFill>
                <a:schemeClr val="accent1"/>
              </a:solidFill>
              <a:ln w="9525" cap="flat" cmpd="sng" algn="ctr">
                <a:solidFill>
                  <a:srgbClr val="3333FF"/>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16" name="Oval 15">
                <a:extLst>
                  <a:ext uri="{FF2B5EF4-FFF2-40B4-BE49-F238E27FC236}">
                    <a16:creationId xmlns:a16="http://schemas.microsoft.com/office/drawing/2014/main" id="{5C5F8F99-912F-4568-8BA8-200458ABC0F7}"/>
                  </a:ext>
                </a:extLst>
              </p:cNvPr>
              <p:cNvSpPr/>
              <p:nvPr/>
            </p:nvSpPr>
            <p:spPr bwMode="auto">
              <a:xfrm>
                <a:off x="2373529" y="3244182"/>
                <a:ext cx="135087" cy="133759"/>
              </a:xfrm>
              <a:prstGeom prst="ellipse">
                <a:avLst/>
              </a:prstGeom>
              <a:solidFill>
                <a:schemeClr val="accent1"/>
              </a:solidFill>
              <a:ln w="9525" cap="flat" cmpd="sng" algn="ctr">
                <a:solidFill>
                  <a:srgbClr val="3333FF"/>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17" name="Oval 16">
                <a:extLst>
                  <a:ext uri="{FF2B5EF4-FFF2-40B4-BE49-F238E27FC236}">
                    <a16:creationId xmlns:a16="http://schemas.microsoft.com/office/drawing/2014/main" id="{02633B4F-2B73-4B7F-971D-8C271C24EC87}"/>
                  </a:ext>
                </a:extLst>
              </p:cNvPr>
              <p:cNvSpPr/>
              <p:nvPr/>
            </p:nvSpPr>
            <p:spPr bwMode="auto">
              <a:xfrm>
                <a:off x="2876768" y="3250078"/>
                <a:ext cx="135087" cy="133759"/>
              </a:xfrm>
              <a:prstGeom prst="ellipse">
                <a:avLst/>
              </a:prstGeom>
              <a:solidFill>
                <a:schemeClr val="accent1"/>
              </a:solidFill>
              <a:ln w="9525" cap="flat" cmpd="sng" algn="ctr">
                <a:solidFill>
                  <a:srgbClr val="3333FF"/>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18" name="Oval 17">
                <a:extLst>
                  <a:ext uri="{FF2B5EF4-FFF2-40B4-BE49-F238E27FC236}">
                    <a16:creationId xmlns:a16="http://schemas.microsoft.com/office/drawing/2014/main" id="{41674917-FE52-4BF5-AD7B-BEE53D238A8F}"/>
                  </a:ext>
                </a:extLst>
              </p:cNvPr>
              <p:cNvSpPr/>
              <p:nvPr/>
            </p:nvSpPr>
            <p:spPr bwMode="auto">
              <a:xfrm>
                <a:off x="3304524" y="3822495"/>
                <a:ext cx="135087" cy="133759"/>
              </a:xfrm>
              <a:prstGeom prst="ellipse">
                <a:avLst/>
              </a:prstGeom>
              <a:solidFill>
                <a:schemeClr val="accent1"/>
              </a:solidFill>
              <a:ln w="9525" cap="flat" cmpd="sng" algn="ctr">
                <a:solidFill>
                  <a:srgbClr val="3333FF"/>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19" name="Oval 18">
                <a:extLst>
                  <a:ext uri="{FF2B5EF4-FFF2-40B4-BE49-F238E27FC236}">
                    <a16:creationId xmlns:a16="http://schemas.microsoft.com/office/drawing/2014/main" id="{BC036217-346E-4528-A183-8F76B5F3395A}"/>
                  </a:ext>
                </a:extLst>
              </p:cNvPr>
              <p:cNvSpPr/>
              <p:nvPr/>
            </p:nvSpPr>
            <p:spPr bwMode="auto">
              <a:xfrm>
                <a:off x="3806315" y="3816426"/>
                <a:ext cx="135087" cy="133759"/>
              </a:xfrm>
              <a:prstGeom prst="ellipse">
                <a:avLst/>
              </a:prstGeom>
              <a:solidFill>
                <a:schemeClr val="accent1"/>
              </a:solidFill>
              <a:ln w="9525" cap="flat" cmpd="sng" algn="ctr">
                <a:solidFill>
                  <a:srgbClr val="3333FF"/>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20" name="Oval 19">
                <a:extLst>
                  <a:ext uri="{FF2B5EF4-FFF2-40B4-BE49-F238E27FC236}">
                    <a16:creationId xmlns:a16="http://schemas.microsoft.com/office/drawing/2014/main" id="{E8E4764B-10C2-4E57-AB3B-C85785FD8BA9}"/>
                  </a:ext>
                </a:extLst>
              </p:cNvPr>
              <p:cNvSpPr/>
              <p:nvPr/>
            </p:nvSpPr>
            <p:spPr bwMode="auto">
              <a:xfrm>
                <a:off x="4257891" y="4388843"/>
                <a:ext cx="135087" cy="133759"/>
              </a:xfrm>
              <a:prstGeom prst="ellipse">
                <a:avLst/>
              </a:prstGeom>
              <a:solidFill>
                <a:schemeClr val="accent1"/>
              </a:solidFill>
              <a:ln w="9525" cap="flat" cmpd="sng" algn="ctr">
                <a:solidFill>
                  <a:srgbClr val="3333FF"/>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21" name="Oval 20">
                <a:extLst>
                  <a:ext uri="{FF2B5EF4-FFF2-40B4-BE49-F238E27FC236}">
                    <a16:creationId xmlns:a16="http://schemas.microsoft.com/office/drawing/2014/main" id="{48B138A0-90C9-490C-AACB-F06515684C67}"/>
                  </a:ext>
                </a:extLst>
              </p:cNvPr>
              <p:cNvSpPr/>
              <p:nvPr/>
            </p:nvSpPr>
            <p:spPr bwMode="auto">
              <a:xfrm>
                <a:off x="4815253" y="4374799"/>
                <a:ext cx="135087" cy="133759"/>
              </a:xfrm>
              <a:prstGeom prst="ellipse">
                <a:avLst/>
              </a:prstGeom>
              <a:solidFill>
                <a:schemeClr val="accent1"/>
              </a:solidFill>
              <a:ln w="9525" cap="flat" cmpd="sng" algn="ctr">
                <a:solidFill>
                  <a:srgbClr val="3333FF"/>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22" name="Oval 21">
                <a:extLst>
                  <a:ext uri="{FF2B5EF4-FFF2-40B4-BE49-F238E27FC236}">
                    <a16:creationId xmlns:a16="http://schemas.microsoft.com/office/drawing/2014/main" id="{1619F1AB-ADC0-4B74-B816-33A6E80ADD80}"/>
                  </a:ext>
                </a:extLst>
              </p:cNvPr>
              <p:cNvSpPr/>
              <p:nvPr/>
            </p:nvSpPr>
            <p:spPr bwMode="auto">
              <a:xfrm>
                <a:off x="5201982" y="4947216"/>
                <a:ext cx="135087" cy="133759"/>
              </a:xfrm>
              <a:prstGeom prst="ellipse">
                <a:avLst/>
              </a:prstGeom>
              <a:solidFill>
                <a:schemeClr val="accent1"/>
              </a:solidFill>
              <a:ln w="9525" cap="flat" cmpd="sng" algn="ctr">
                <a:solidFill>
                  <a:srgbClr val="3333FF"/>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23" name="Oval 22">
                <a:extLst>
                  <a:ext uri="{FF2B5EF4-FFF2-40B4-BE49-F238E27FC236}">
                    <a16:creationId xmlns:a16="http://schemas.microsoft.com/office/drawing/2014/main" id="{FA23F361-FC8C-4C88-9734-AE14889D7510}"/>
                  </a:ext>
                </a:extLst>
              </p:cNvPr>
              <p:cNvSpPr/>
              <p:nvPr/>
            </p:nvSpPr>
            <p:spPr bwMode="auto">
              <a:xfrm>
                <a:off x="5712676" y="4979609"/>
                <a:ext cx="135087" cy="133759"/>
              </a:xfrm>
              <a:prstGeom prst="ellipse">
                <a:avLst/>
              </a:prstGeom>
              <a:solidFill>
                <a:schemeClr val="accent1"/>
              </a:solidFill>
              <a:ln w="9525" cap="flat" cmpd="sng" algn="ctr">
                <a:solidFill>
                  <a:srgbClr val="3333FF"/>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24" name="Oval 23">
                <a:extLst>
                  <a:ext uri="{FF2B5EF4-FFF2-40B4-BE49-F238E27FC236}">
                    <a16:creationId xmlns:a16="http://schemas.microsoft.com/office/drawing/2014/main" id="{9979B9AD-3E95-4B74-B128-388C8B918111}"/>
                  </a:ext>
                </a:extLst>
              </p:cNvPr>
              <p:cNvSpPr/>
              <p:nvPr/>
            </p:nvSpPr>
            <p:spPr bwMode="auto">
              <a:xfrm>
                <a:off x="6111717" y="5552026"/>
                <a:ext cx="135087" cy="133759"/>
              </a:xfrm>
              <a:prstGeom prst="ellipse">
                <a:avLst/>
              </a:prstGeom>
              <a:solidFill>
                <a:schemeClr val="accent1"/>
              </a:solidFill>
              <a:ln w="9525" cap="flat" cmpd="sng" algn="ctr">
                <a:solidFill>
                  <a:srgbClr val="3333FF"/>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25" name="Oval 24">
                <a:extLst>
                  <a:ext uri="{FF2B5EF4-FFF2-40B4-BE49-F238E27FC236}">
                    <a16:creationId xmlns:a16="http://schemas.microsoft.com/office/drawing/2014/main" id="{383286DD-5E17-4BE6-89F5-9B464F10E0F7}"/>
                  </a:ext>
                </a:extLst>
              </p:cNvPr>
              <p:cNvSpPr/>
              <p:nvPr/>
            </p:nvSpPr>
            <p:spPr bwMode="auto">
              <a:xfrm>
                <a:off x="6581342" y="5539253"/>
                <a:ext cx="135087" cy="133759"/>
              </a:xfrm>
              <a:prstGeom prst="ellipse">
                <a:avLst/>
              </a:prstGeom>
              <a:solidFill>
                <a:schemeClr val="accent1"/>
              </a:solidFill>
              <a:ln w="9525" cap="flat" cmpd="sng" algn="ctr">
                <a:solidFill>
                  <a:srgbClr val="3333FF"/>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26" name="Oval 25">
                <a:extLst>
                  <a:ext uri="{FF2B5EF4-FFF2-40B4-BE49-F238E27FC236}">
                    <a16:creationId xmlns:a16="http://schemas.microsoft.com/office/drawing/2014/main" id="{ED409BC0-B35E-4023-8E4D-626011DB2A45}"/>
                  </a:ext>
                </a:extLst>
              </p:cNvPr>
              <p:cNvSpPr/>
              <p:nvPr/>
            </p:nvSpPr>
            <p:spPr bwMode="auto">
              <a:xfrm>
                <a:off x="7027713" y="5537386"/>
                <a:ext cx="135087" cy="133759"/>
              </a:xfrm>
              <a:prstGeom prst="ellipse">
                <a:avLst/>
              </a:prstGeom>
              <a:solidFill>
                <a:schemeClr val="accent1"/>
              </a:solidFill>
              <a:ln w="9525" cap="flat" cmpd="sng" algn="ctr">
                <a:solidFill>
                  <a:srgbClr val="3333FF"/>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grpSp>
        <p:sp>
          <p:nvSpPr>
            <p:cNvPr id="14" name="Line 21">
              <a:extLst>
                <a:ext uri="{FF2B5EF4-FFF2-40B4-BE49-F238E27FC236}">
                  <a16:creationId xmlns:a16="http://schemas.microsoft.com/office/drawing/2014/main" id="{B092E3E6-E6EF-44D8-9B3B-5E3CE512583B}"/>
                </a:ext>
              </a:extLst>
            </p:cNvPr>
            <p:cNvSpPr>
              <a:spLocks noChangeShapeType="1"/>
            </p:cNvSpPr>
            <p:nvPr/>
          </p:nvSpPr>
          <p:spPr bwMode="auto">
            <a:xfrm flipV="1">
              <a:off x="1722401" y="2724925"/>
              <a:ext cx="4073525" cy="3233737"/>
            </a:xfrm>
            <a:prstGeom prst="line">
              <a:avLst/>
            </a:prstGeom>
            <a:noFill/>
            <a:ln w="28575">
              <a:solidFill>
                <a:srgbClr val="3333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itchFamily="34" charset="0"/>
              </a:endParaRPr>
            </a:p>
          </p:txBody>
        </p:sp>
      </p:grpSp>
      <p:grpSp>
        <p:nvGrpSpPr>
          <p:cNvPr id="3" name="Group 2">
            <a:extLst>
              <a:ext uri="{FF2B5EF4-FFF2-40B4-BE49-F238E27FC236}">
                <a16:creationId xmlns:a16="http://schemas.microsoft.com/office/drawing/2014/main" id="{EA557DE8-9E6F-41BD-9A57-687C95C58130}"/>
              </a:ext>
            </a:extLst>
          </p:cNvPr>
          <p:cNvGrpSpPr/>
          <p:nvPr/>
        </p:nvGrpSpPr>
        <p:grpSpPr>
          <a:xfrm>
            <a:off x="256866" y="1116522"/>
            <a:ext cx="1177977" cy="1405073"/>
            <a:chOff x="3546423" y="2557327"/>
            <a:chExt cx="2617140" cy="3287567"/>
          </a:xfrm>
        </p:grpSpPr>
        <p:sp>
          <p:nvSpPr>
            <p:cNvPr id="54" name="Rectangle 53">
              <a:extLst>
                <a:ext uri="{FF2B5EF4-FFF2-40B4-BE49-F238E27FC236}">
                  <a16:creationId xmlns:a16="http://schemas.microsoft.com/office/drawing/2014/main" id="{832723DA-962E-4001-9182-4DEC970CDE39}"/>
                </a:ext>
              </a:extLst>
            </p:cNvPr>
            <p:cNvSpPr/>
            <p:nvPr/>
          </p:nvSpPr>
          <p:spPr bwMode="auto">
            <a:xfrm rot="20556361">
              <a:off x="4142216" y="3682516"/>
              <a:ext cx="1600200" cy="1447800"/>
            </a:xfrm>
            <a:prstGeom prst="rect">
              <a:avLst/>
            </a:prstGeom>
            <a:noFill/>
            <a:ln w="28575" cap="flat" cmpd="sng" algn="ctr">
              <a:solidFill>
                <a:srgbClr val="FF66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3">
              <p14:nvContentPartPr>
                <p14:cNvPr id="55" name="Ink 54">
                  <a:extLst>
                    <a:ext uri="{FF2B5EF4-FFF2-40B4-BE49-F238E27FC236}">
                      <a16:creationId xmlns:a16="http://schemas.microsoft.com/office/drawing/2014/main" id="{9065129F-DA7C-4E81-85BB-2DB3A6A00B19}"/>
                    </a:ext>
                  </a:extLst>
                </p14:cNvPr>
                <p14:cNvContentPartPr/>
                <p14:nvPr/>
              </p14:nvContentPartPr>
              <p14:xfrm rot="2059933">
                <a:off x="3546423" y="2557327"/>
                <a:ext cx="2617140" cy="3287567"/>
              </p14:xfrm>
            </p:contentPart>
          </mc:Choice>
          <mc:Fallback xmlns="">
            <p:pic>
              <p:nvPicPr>
                <p:cNvPr id="55" name="Ink 54">
                  <a:extLst>
                    <a:ext uri="{FF2B5EF4-FFF2-40B4-BE49-F238E27FC236}">
                      <a16:creationId xmlns:a16="http://schemas.microsoft.com/office/drawing/2014/main" id="{9065129F-DA7C-4E81-85BB-2DB3A6A00B19}"/>
                    </a:ext>
                  </a:extLst>
                </p:cNvPr>
                <p:cNvPicPr/>
                <p:nvPr/>
              </p:nvPicPr>
              <p:blipFill>
                <a:blip r:embed="rId4"/>
                <a:stretch>
                  <a:fillRect/>
                </a:stretch>
              </p:blipFill>
              <p:spPr>
                <a:xfrm rot="2059933">
                  <a:off x="3536828" y="2547219"/>
                  <a:ext cx="2636331" cy="3307783"/>
                </a:xfrm>
                <a:prstGeom prst="rect">
                  <a:avLst/>
                </a:prstGeom>
              </p:spPr>
            </p:pic>
          </mc:Fallback>
        </mc:AlternateContent>
        <p:grpSp>
          <p:nvGrpSpPr>
            <p:cNvPr id="56" name="Group 55">
              <a:extLst>
                <a:ext uri="{FF2B5EF4-FFF2-40B4-BE49-F238E27FC236}">
                  <a16:creationId xmlns:a16="http://schemas.microsoft.com/office/drawing/2014/main" id="{F0B2F4AE-A28B-45FA-A59B-773E138201C8}"/>
                </a:ext>
              </a:extLst>
            </p:cNvPr>
            <p:cNvGrpSpPr/>
            <p:nvPr/>
          </p:nvGrpSpPr>
          <p:grpSpPr>
            <a:xfrm rot="2059933">
              <a:off x="3801591" y="3253691"/>
              <a:ext cx="2245997" cy="2285280"/>
              <a:chOff x="3919958" y="3736004"/>
              <a:chExt cx="2245997" cy="2285280"/>
            </a:xfrm>
          </p:grpSpPr>
          <p:sp>
            <p:nvSpPr>
              <p:cNvPr id="57" name="Oval 56">
                <a:extLst>
                  <a:ext uri="{FF2B5EF4-FFF2-40B4-BE49-F238E27FC236}">
                    <a16:creationId xmlns:a16="http://schemas.microsoft.com/office/drawing/2014/main" id="{D5D40CFD-CDF3-4B27-885C-2C9205A605D9}"/>
                  </a:ext>
                </a:extLst>
              </p:cNvPr>
              <p:cNvSpPr/>
              <p:nvPr/>
            </p:nvSpPr>
            <p:spPr bwMode="auto">
              <a:xfrm>
                <a:off x="4876800" y="3736004"/>
                <a:ext cx="152400" cy="152400"/>
              </a:xfrm>
              <a:prstGeom prst="ellipse">
                <a:avLst/>
              </a:prstGeom>
              <a:solidFill>
                <a:srgbClr val="6600CC"/>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Times New Roman" pitchFamily="18" charset="0"/>
                </a:endParaRPr>
              </a:p>
            </p:txBody>
          </p:sp>
          <p:sp>
            <p:nvSpPr>
              <p:cNvPr id="58" name="Oval 57">
                <a:extLst>
                  <a:ext uri="{FF2B5EF4-FFF2-40B4-BE49-F238E27FC236}">
                    <a16:creationId xmlns:a16="http://schemas.microsoft.com/office/drawing/2014/main" id="{B7BB9383-748F-4FF3-920B-DB3FE3A3BFB7}"/>
                  </a:ext>
                </a:extLst>
              </p:cNvPr>
              <p:cNvSpPr/>
              <p:nvPr/>
            </p:nvSpPr>
            <p:spPr bwMode="auto">
              <a:xfrm>
                <a:off x="5029198" y="5868884"/>
                <a:ext cx="152400" cy="152400"/>
              </a:xfrm>
              <a:prstGeom prst="ellipse">
                <a:avLst/>
              </a:prstGeom>
              <a:solidFill>
                <a:srgbClr val="6600CC"/>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Times New Roman" pitchFamily="18" charset="0"/>
                </a:endParaRPr>
              </a:p>
            </p:txBody>
          </p:sp>
          <p:sp>
            <p:nvSpPr>
              <p:cNvPr id="59" name="Oval 58">
                <a:extLst>
                  <a:ext uri="{FF2B5EF4-FFF2-40B4-BE49-F238E27FC236}">
                    <a16:creationId xmlns:a16="http://schemas.microsoft.com/office/drawing/2014/main" id="{165EE064-83CC-4324-BFAB-989B81B71271}"/>
                  </a:ext>
                </a:extLst>
              </p:cNvPr>
              <p:cNvSpPr/>
              <p:nvPr/>
            </p:nvSpPr>
            <p:spPr bwMode="auto">
              <a:xfrm>
                <a:off x="6013555" y="4630775"/>
                <a:ext cx="152400" cy="152400"/>
              </a:xfrm>
              <a:prstGeom prst="ellipse">
                <a:avLst/>
              </a:prstGeom>
              <a:solidFill>
                <a:srgbClr val="6600CC"/>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Times New Roman" pitchFamily="18" charset="0"/>
                </a:endParaRPr>
              </a:p>
            </p:txBody>
          </p:sp>
          <p:sp>
            <p:nvSpPr>
              <p:cNvPr id="60" name="Oval 59">
                <a:extLst>
                  <a:ext uri="{FF2B5EF4-FFF2-40B4-BE49-F238E27FC236}">
                    <a16:creationId xmlns:a16="http://schemas.microsoft.com/office/drawing/2014/main" id="{6EF72AA6-7432-4B74-A616-58D2943635CC}"/>
                  </a:ext>
                </a:extLst>
              </p:cNvPr>
              <p:cNvSpPr/>
              <p:nvPr/>
            </p:nvSpPr>
            <p:spPr bwMode="auto">
              <a:xfrm>
                <a:off x="3919958" y="4952999"/>
                <a:ext cx="152400" cy="152400"/>
              </a:xfrm>
              <a:prstGeom prst="ellipse">
                <a:avLst/>
              </a:prstGeom>
              <a:solidFill>
                <a:srgbClr val="6600CC"/>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Times New Roman" pitchFamily="18" charset="0"/>
                </a:endParaRPr>
              </a:p>
            </p:txBody>
          </p:sp>
        </p:grpSp>
      </p:grpSp>
    </p:spTree>
    <p:extLst>
      <p:ext uri="{BB962C8B-B14F-4D97-AF65-F5344CB8AC3E}">
        <p14:creationId xmlns:p14="http://schemas.microsoft.com/office/powerpoint/2010/main" val="30949855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8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68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685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685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685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20000"/>
            <a:lumOff val="80000"/>
            <a:alpha val="0"/>
          </a:schemeClr>
        </a:solidFill>
        <a:effectLst/>
      </p:bgPr>
    </p:bg>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DD833F92-0EC6-46E7-BF1E-2162790614D2}"/>
              </a:ext>
            </a:extLst>
          </p:cNvPr>
          <p:cNvSpPr txBox="1"/>
          <p:nvPr/>
        </p:nvSpPr>
        <p:spPr>
          <a:xfrm>
            <a:off x="2514599" y="1525116"/>
            <a:ext cx="2457450" cy="2870795"/>
          </a:xfrm>
          <a:prstGeom prst="rect">
            <a:avLst/>
          </a:prstGeom>
          <a:noFill/>
          <a:ln w="28575">
            <a:solidFill>
              <a:srgbClr val="FF0000"/>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Times New Roman" pitchFamily="18" charset="0"/>
              <a:ea typeface="+mn-ea"/>
              <a:cs typeface="Arial" pitchFamily="34" charset="0"/>
            </a:endParaRPr>
          </a:p>
        </p:txBody>
      </p:sp>
      <p:sp>
        <p:nvSpPr>
          <p:cNvPr id="206850" name="Title 1"/>
          <p:cNvSpPr>
            <a:spLocks noGrp="1"/>
          </p:cNvSpPr>
          <p:nvPr>
            <p:ph type="title"/>
          </p:nvPr>
        </p:nvSpPr>
        <p:spPr>
          <a:xfrm>
            <a:off x="2858" y="35456"/>
            <a:ext cx="9143999" cy="991106"/>
          </a:xfrm>
          <a:solidFill>
            <a:schemeClr val="accent5">
              <a:lumMod val="25000"/>
            </a:schemeClr>
          </a:solidFill>
        </p:spPr>
        <p:txBody>
          <a:bodyPr/>
          <a:lstStyle/>
          <a:p>
            <a:r>
              <a:rPr lang="en-IN" sz="2800" dirty="0">
                <a:solidFill>
                  <a:schemeClr val="tx1"/>
                </a:solidFill>
                <a:effectLst/>
              </a:rPr>
              <a:t>Warming Up: Starting with a Simple Puzzle of CG…</a:t>
            </a:r>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rPr>
              <a:t>ACMU 2008-09</a:t>
            </a:r>
          </a:p>
        </p:txBody>
      </p:sp>
      <p:sp>
        <p:nvSpPr>
          <p:cNvPr id="2" name="Oval 1">
            <a:extLst>
              <a:ext uri="{FF2B5EF4-FFF2-40B4-BE49-F238E27FC236}">
                <a16:creationId xmlns:a16="http://schemas.microsoft.com/office/drawing/2014/main" id="{135AB1B3-CB80-468C-B894-E84F57BAF057}"/>
              </a:ext>
            </a:extLst>
          </p:cNvPr>
          <p:cNvSpPr/>
          <p:nvPr/>
        </p:nvSpPr>
        <p:spPr bwMode="auto">
          <a:xfrm>
            <a:off x="2819399" y="1722889"/>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7" name="Oval 6">
            <a:extLst>
              <a:ext uri="{FF2B5EF4-FFF2-40B4-BE49-F238E27FC236}">
                <a16:creationId xmlns:a16="http://schemas.microsoft.com/office/drawing/2014/main" id="{E23A971A-CA92-4D64-9910-ABFCD8008C29}"/>
              </a:ext>
            </a:extLst>
          </p:cNvPr>
          <p:cNvSpPr/>
          <p:nvPr/>
        </p:nvSpPr>
        <p:spPr bwMode="auto">
          <a:xfrm>
            <a:off x="2590800" y="213980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8" name="Oval 7">
            <a:extLst>
              <a:ext uri="{FF2B5EF4-FFF2-40B4-BE49-F238E27FC236}">
                <a16:creationId xmlns:a16="http://schemas.microsoft.com/office/drawing/2014/main" id="{5AF0B9F4-9AD1-4BA6-A15F-5247B5A2C5E9}"/>
              </a:ext>
            </a:extLst>
          </p:cNvPr>
          <p:cNvSpPr/>
          <p:nvPr/>
        </p:nvSpPr>
        <p:spPr bwMode="auto">
          <a:xfrm>
            <a:off x="3162300" y="2209471"/>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9" name="Oval 8">
            <a:extLst>
              <a:ext uri="{FF2B5EF4-FFF2-40B4-BE49-F238E27FC236}">
                <a16:creationId xmlns:a16="http://schemas.microsoft.com/office/drawing/2014/main" id="{A4E4CE27-6758-43BE-82BA-652379330E6A}"/>
              </a:ext>
            </a:extLst>
          </p:cNvPr>
          <p:cNvSpPr/>
          <p:nvPr/>
        </p:nvSpPr>
        <p:spPr bwMode="auto">
          <a:xfrm>
            <a:off x="3248025" y="192984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0" name="Oval 9">
            <a:extLst>
              <a:ext uri="{FF2B5EF4-FFF2-40B4-BE49-F238E27FC236}">
                <a16:creationId xmlns:a16="http://schemas.microsoft.com/office/drawing/2014/main" id="{3DE887AB-AC4E-41F2-B66E-50B71577D841}"/>
              </a:ext>
            </a:extLst>
          </p:cNvPr>
          <p:cNvSpPr/>
          <p:nvPr/>
        </p:nvSpPr>
        <p:spPr bwMode="auto">
          <a:xfrm>
            <a:off x="4143375" y="273184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1" name="Oval 10">
            <a:extLst>
              <a:ext uri="{FF2B5EF4-FFF2-40B4-BE49-F238E27FC236}">
                <a16:creationId xmlns:a16="http://schemas.microsoft.com/office/drawing/2014/main" id="{7D601E28-F295-4589-A049-EC934E1C215F}"/>
              </a:ext>
            </a:extLst>
          </p:cNvPr>
          <p:cNvSpPr/>
          <p:nvPr/>
        </p:nvSpPr>
        <p:spPr bwMode="auto">
          <a:xfrm>
            <a:off x="4400550" y="2214131"/>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2" name="Oval 11">
            <a:extLst>
              <a:ext uri="{FF2B5EF4-FFF2-40B4-BE49-F238E27FC236}">
                <a16:creationId xmlns:a16="http://schemas.microsoft.com/office/drawing/2014/main" id="{3525100F-6FD6-4795-A42C-8D60CED9A047}"/>
              </a:ext>
            </a:extLst>
          </p:cNvPr>
          <p:cNvSpPr/>
          <p:nvPr/>
        </p:nvSpPr>
        <p:spPr bwMode="auto">
          <a:xfrm>
            <a:off x="4686300" y="252060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3" name="Oval 12">
            <a:extLst>
              <a:ext uri="{FF2B5EF4-FFF2-40B4-BE49-F238E27FC236}">
                <a16:creationId xmlns:a16="http://schemas.microsoft.com/office/drawing/2014/main" id="{A18E62A0-DEF8-4E01-9782-09FE5FD73388}"/>
              </a:ext>
            </a:extLst>
          </p:cNvPr>
          <p:cNvSpPr/>
          <p:nvPr/>
        </p:nvSpPr>
        <p:spPr bwMode="auto">
          <a:xfrm>
            <a:off x="3671887" y="2242315"/>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4" name="Oval 13">
            <a:extLst>
              <a:ext uri="{FF2B5EF4-FFF2-40B4-BE49-F238E27FC236}">
                <a16:creationId xmlns:a16="http://schemas.microsoft.com/office/drawing/2014/main" id="{BF5DB124-DC6C-4B79-8A50-1E149562CEBC}"/>
              </a:ext>
            </a:extLst>
          </p:cNvPr>
          <p:cNvSpPr/>
          <p:nvPr/>
        </p:nvSpPr>
        <p:spPr bwMode="auto">
          <a:xfrm>
            <a:off x="2847975" y="287741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6" name="Oval 15">
            <a:extLst>
              <a:ext uri="{FF2B5EF4-FFF2-40B4-BE49-F238E27FC236}">
                <a16:creationId xmlns:a16="http://schemas.microsoft.com/office/drawing/2014/main" id="{69A89DF5-C238-47C5-A0B4-DD4F317CB99F}"/>
              </a:ext>
            </a:extLst>
          </p:cNvPr>
          <p:cNvSpPr/>
          <p:nvPr/>
        </p:nvSpPr>
        <p:spPr bwMode="auto">
          <a:xfrm>
            <a:off x="3190875" y="276734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7" name="Oval 16">
            <a:extLst>
              <a:ext uri="{FF2B5EF4-FFF2-40B4-BE49-F238E27FC236}">
                <a16:creationId xmlns:a16="http://schemas.microsoft.com/office/drawing/2014/main" id="{9AC5E461-1BA2-40C9-A5BC-1E59B3FDEA1B}"/>
              </a:ext>
            </a:extLst>
          </p:cNvPr>
          <p:cNvSpPr/>
          <p:nvPr/>
        </p:nvSpPr>
        <p:spPr bwMode="auto">
          <a:xfrm>
            <a:off x="3038475" y="3184274"/>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8" name="Oval 17">
            <a:extLst>
              <a:ext uri="{FF2B5EF4-FFF2-40B4-BE49-F238E27FC236}">
                <a16:creationId xmlns:a16="http://schemas.microsoft.com/office/drawing/2014/main" id="{C6A381B5-77AC-40BB-9BE1-290BB4AF40FA}"/>
              </a:ext>
            </a:extLst>
          </p:cNvPr>
          <p:cNvSpPr/>
          <p:nvPr/>
        </p:nvSpPr>
        <p:spPr bwMode="auto">
          <a:xfrm>
            <a:off x="4648201" y="311124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9" name="Oval 18">
            <a:extLst>
              <a:ext uri="{FF2B5EF4-FFF2-40B4-BE49-F238E27FC236}">
                <a16:creationId xmlns:a16="http://schemas.microsoft.com/office/drawing/2014/main" id="{2745D0E9-5334-48CC-87BA-5C33541AF9EB}"/>
              </a:ext>
            </a:extLst>
          </p:cNvPr>
          <p:cNvSpPr/>
          <p:nvPr/>
        </p:nvSpPr>
        <p:spPr bwMode="auto">
          <a:xfrm>
            <a:off x="4867275" y="3537205"/>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0" name="Oval 19">
            <a:extLst>
              <a:ext uri="{FF2B5EF4-FFF2-40B4-BE49-F238E27FC236}">
                <a16:creationId xmlns:a16="http://schemas.microsoft.com/office/drawing/2014/main" id="{FC53BD3A-0558-42BD-9418-677EF63F7E90}"/>
              </a:ext>
            </a:extLst>
          </p:cNvPr>
          <p:cNvSpPr/>
          <p:nvPr/>
        </p:nvSpPr>
        <p:spPr bwMode="auto">
          <a:xfrm>
            <a:off x="4438650" y="417016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1" name="Oval 20">
            <a:extLst>
              <a:ext uri="{FF2B5EF4-FFF2-40B4-BE49-F238E27FC236}">
                <a16:creationId xmlns:a16="http://schemas.microsoft.com/office/drawing/2014/main" id="{8867D186-4860-439A-AEFE-C167078FC5A1}"/>
              </a:ext>
            </a:extLst>
          </p:cNvPr>
          <p:cNvSpPr/>
          <p:nvPr/>
        </p:nvSpPr>
        <p:spPr bwMode="auto">
          <a:xfrm>
            <a:off x="3679710" y="320415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2" name="Oval 21">
            <a:extLst>
              <a:ext uri="{FF2B5EF4-FFF2-40B4-BE49-F238E27FC236}">
                <a16:creationId xmlns:a16="http://schemas.microsoft.com/office/drawing/2014/main" id="{B607642F-41F2-4299-9F00-C03BA4170609}"/>
              </a:ext>
            </a:extLst>
          </p:cNvPr>
          <p:cNvSpPr/>
          <p:nvPr/>
        </p:nvSpPr>
        <p:spPr bwMode="auto">
          <a:xfrm>
            <a:off x="4143375" y="188019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3" name="Oval 22">
            <a:extLst>
              <a:ext uri="{FF2B5EF4-FFF2-40B4-BE49-F238E27FC236}">
                <a16:creationId xmlns:a16="http://schemas.microsoft.com/office/drawing/2014/main" id="{77FF57D9-DB17-43AD-B6BE-DC103DBF108B}"/>
              </a:ext>
            </a:extLst>
          </p:cNvPr>
          <p:cNvSpPr/>
          <p:nvPr/>
        </p:nvSpPr>
        <p:spPr bwMode="auto">
          <a:xfrm>
            <a:off x="6191250" y="208224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4" name="Oval 23">
            <a:extLst>
              <a:ext uri="{FF2B5EF4-FFF2-40B4-BE49-F238E27FC236}">
                <a16:creationId xmlns:a16="http://schemas.microsoft.com/office/drawing/2014/main" id="{6B70CF1E-8D3C-4948-B6E1-E2BBC3237B33}"/>
              </a:ext>
            </a:extLst>
          </p:cNvPr>
          <p:cNvSpPr/>
          <p:nvPr/>
        </p:nvSpPr>
        <p:spPr bwMode="auto">
          <a:xfrm>
            <a:off x="5019675" y="2255352"/>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5" name="Oval 24">
            <a:extLst>
              <a:ext uri="{FF2B5EF4-FFF2-40B4-BE49-F238E27FC236}">
                <a16:creationId xmlns:a16="http://schemas.microsoft.com/office/drawing/2014/main" id="{BDBC1F85-E8CB-4BCD-9A11-993CA6FBDA68}"/>
              </a:ext>
            </a:extLst>
          </p:cNvPr>
          <p:cNvSpPr/>
          <p:nvPr/>
        </p:nvSpPr>
        <p:spPr bwMode="auto">
          <a:xfrm>
            <a:off x="5181600" y="1953294"/>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7" name="Oval 26">
            <a:extLst>
              <a:ext uri="{FF2B5EF4-FFF2-40B4-BE49-F238E27FC236}">
                <a16:creationId xmlns:a16="http://schemas.microsoft.com/office/drawing/2014/main" id="{50DA69A1-6FD8-4973-9E91-5E1201D25FBD}"/>
              </a:ext>
            </a:extLst>
          </p:cNvPr>
          <p:cNvSpPr/>
          <p:nvPr/>
        </p:nvSpPr>
        <p:spPr bwMode="auto">
          <a:xfrm>
            <a:off x="6743700" y="2468455"/>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8" name="Oval 27">
            <a:extLst>
              <a:ext uri="{FF2B5EF4-FFF2-40B4-BE49-F238E27FC236}">
                <a16:creationId xmlns:a16="http://schemas.microsoft.com/office/drawing/2014/main" id="{0FB63223-EE12-4C56-B6EF-A823F4F5C801}"/>
              </a:ext>
            </a:extLst>
          </p:cNvPr>
          <p:cNvSpPr/>
          <p:nvPr/>
        </p:nvSpPr>
        <p:spPr bwMode="auto">
          <a:xfrm>
            <a:off x="6743700" y="2468455"/>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9" name="Oval 28">
            <a:extLst>
              <a:ext uri="{FF2B5EF4-FFF2-40B4-BE49-F238E27FC236}">
                <a16:creationId xmlns:a16="http://schemas.microsoft.com/office/drawing/2014/main" id="{A472D093-30B6-49FD-9EC2-20CAB0E78B10}"/>
              </a:ext>
            </a:extLst>
          </p:cNvPr>
          <p:cNvSpPr/>
          <p:nvPr/>
        </p:nvSpPr>
        <p:spPr bwMode="auto">
          <a:xfrm>
            <a:off x="5753100" y="204888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0" name="Oval 29">
            <a:extLst>
              <a:ext uri="{FF2B5EF4-FFF2-40B4-BE49-F238E27FC236}">
                <a16:creationId xmlns:a16="http://schemas.microsoft.com/office/drawing/2014/main" id="{B300ABED-E2B9-425B-A697-7BA2517EFA77}"/>
              </a:ext>
            </a:extLst>
          </p:cNvPr>
          <p:cNvSpPr/>
          <p:nvPr/>
        </p:nvSpPr>
        <p:spPr bwMode="auto">
          <a:xfrm>
            <a:off x="6591300" y="151844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1" name="Oval 30">
            <a:extLst>
              <a:ext uri="{FF2B5EF4-FFF2-40B4-BE49-F238E27FC236}">
                <a16:creationId xmlns:a16="http://schemas.microsoft.com/office/drawing/2014/main" id="{C16C6390-A357-450A-8698-11296FBD8B36}"/>
              </a:ext>
            </a:extLst>
          </p:cNvPr>
          <p:cNvSpPr/>
          <p:nvPr/>
        </p:nvSpPr>
        <p:spPr bwMode="auto">
          <a:xfrm>
            <a:off x="3933825" y="4243264"/>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2" name="Oval 31">
            <a:extLst>
              <a:ext uri="{FF2B5EF4-FFF2-40B4-BE49-F238E27FC236}">
                <a16:creationId xmlns:a16="http://schemas.microsoft.com/office/drawing/2014/main" id="{986142B4-CC94-4C23-A920-865221546538}"/>
              </a:ext>
            </a:extLst>
          </p:cNvPr>
          <p:cNvSpPr/>
          <p:nvPr/>
        </p:nvSpPr>
        <p:spPr bwMode="auto">
          <a:xfrm>
            <a:off x="4124326" y="3558581"/>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3" name="Oval 32">
            <a:extLst>
              <a:ext uri="{FF2B5EF4-FFF2-40B4-BE49-F238E27FC236}">
                <a16:creationId xmlns:a16="http://schemas.microsoft.com/office/drawing/2014/main" id="{F0E2E6CE-4088-4EB5-8939-2CF02CE2E364}"/>
              </a:ext>
            </a:extLst>
          </p:cNvPr>
          <p:cNvSpPr/>
          <p:nvPr/>
        </p:nvSpPr>
        <p:spPr bwMode="auto">
          <a:xfrm>
            <a:off x="3305175" y="374370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4" name="Oval 33">
            <a:extLst>
              <a:ext uri="{FF2B5EF4-FFF2-40B4-BE49-F238E27FC236}">
                <a16:creationId xmlns:a16="http://schemas.microsoft.com/office/drawing/2014/main" id="{851BC8CD-3BE7-4DF0-994F-24BCAEA21940}"/>
              </a:ext>
            </a:extLst>
          </p:cNvPr>
          <p:cNvSpPr/>
          <p:nvPr/>
        </p:nvSpPr>
        <p:spPr bwMode="auto">
          <a:xfrm>
            <a:off x="5095875" y="453448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5" name="Oval 34">
            <a:extLst>
              <a:ext uri="{FF2B5EF4-FFF2-40B4-BE49-F238E27FC236}">
                <a16:creationId xmlns:a16="http://schemas.microsoft.com/office/drawing/2014/main" id="{9481925A-E6BE-4DD5-AD84-3FBFF6A5FE51}"/>
              </a:ext>
            </a:extLst>
          </p:cNvPr>
          <p:cNvSpPr/>
          <p:nvPr/>
        </p:nvSpPr>
        <p:spPr bwMode="auto">
          <a:xfrm>
            <a:off x="5848350" y="438680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7" name="Oval 36">
            <a:extLst>
              <a:ext uri="{FF2B5EF4-FFF2-40B4-BE49-F238E27FC236}">
                <a16:creationId xmlns:a16="http://schemas.microsoft.com/office/drawing/2014/main" id="{9A435E6B-A223-4EC0-9BC8-3853B3C94E6B}"/>
              </a:ext>
            </a:extLst>
          </p:cNvPr>
          <p:cNvSpPr/>
          <p:nvPr/>
        </p:nvSpPr>
        <p:spPr bwMode="auto">
          <a:xfrm>
            <a:off x="5010149" y="390151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8" name="Oval 37">
            <a:extLst>
              <a:ext uri="{FF2B5EF4-FFF2-40B4-BE49-F238E27FC236}">
                <a16:creationId xmlns:a16="http://schemas.microsoft.com/office/drawing/2014/main" id="{54E12163-D10F-4CF5-BEC3-798D3A89FC96}"/>
              </a:ext>
            </a:extLst>
          </p:cNvPr>
          <p:cNvSpPr/>
          <p:nvPr/>
        </p:nvSpPr>
        <p:spPr bwMode="auto">
          <a:xfrm>
            <a:off x="5143499" y="272593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9" name="Oval 38">
            <a:extLst>
              <a:ext uri="{FF2B5EF4-FFF2-40B4-BE49-F238E27FC236}">
                <a16:creationId xmlns:a16="http://schemas.microsoft.com/office/drawing/2014/main" id="{7A00D043-4341-49F6-9886-DBA2440BC8C8}"/>
              </a:ext>
            </a:extLst>
          </p:cNvPr>
          <p:cNvSpPr/>
          <p:nvPr/>
        </p:nvSpPr>
        <p:spPr bwMode="auto">
          <a:xfrm>
            <a:off x="6086475" y="164323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0" name="Oval 39">
            <a:extLst>
              <a:ext uri="{FF2B5EF4-FFF2-40B4-BE49-F238E27FC236}">
                <a16:creationId xmlns:a16="http://schemas.microsoft.com/office/drawing/2014/main" id="{3C9E29F7-0037-4266-9F08-7A288B1BC274}"/>
              </a:ext>
            </a:extLst>
          </p:cNvPr>
          <p:cNvSpPr/>
          <p:nvPr/>
        </p:nvSpPr>
        <p:spPr bwMode="auto">
          <a:xfrm>
            <a:off x="5735685" y="3847855"/>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1" name="Oval 40">
            <a:extLst>
              <a:ext uri="{FF2B5EF4-FFF2-40B4-BE49-F238E27FC236}">
                <a16:creationId xmlns:a16="http://schemas.microsoft.com/office/drawing/2014/main" id="{EE91A440-F4CF-4347-9655-A1D1A6D37A1E}"/>
              </a:ext>
            </a:extLst>
          </p:cNvPr>
          <p:cNvSpPr/>
          <p:nvPr/>
        </p:nvSpPr>
        <p:spPr bwMode="auto">
          <a:xfrm>
            <a:off x="5705474" y="2615684"/>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2" name="Oval 41">
            <a:extLst>
              <a:ext uri="{FF2B5EF4-FFF2-40B4-BE49-F238E27FC236}">
                <a16:creationId xmlns:a16="http://schemas.microsoft.com/office/drawing/2014/main" id="{C07B1C94-3910-4817-9218-B03595921AD2}"/>
              </a:ext>
            </a:extLst>
          </p:cNvPr>
          <p:cNvSpPr/>
          <p:nvPr/>
        </p:nvSpPr>
        <p:spPr bwMode="auto">
          <a:xfrm>
            <a:off x="6896100" y="303808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3" name="Oval 42">
            <a:extLst>
              <a:ext uri="{FF2B5EF4-FFF2-40B4-BE49-F238E27FC236}">
                <a16:creationId xmlns:a16="http://schemas.microsoft.com/office/drawing/2014/main" id="{331CC052-5654-4852-8603-D9AB3D4D3C67}"/>
              </a:ext>
            </a:extLst>
          </p:cNvPr>
          <p:cNvSpPr/>
          <p:nvPr/>
        </p:nvSpPr>
        <p:spPr bwMode="auto">
          <a:xfrm>
            <a:off x="6686550" y="3355903"/>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4" name="Oval 43">
            <a:extLst>
              <a:ext uri="{FF2B5EF4-FFF2-40B4-BE49-F238E27FC236}">
                <a16:creationId xmlns:a16="http://schemas.microsoft.com/office/drawing/2014/main" id="{203C543F-1DF6-4D71-AC42-E5C0B8C5FECA}"/>
              </a:ext>
            </a:extLst>
          </p:cNvPr>
          <p:cNvSpPr/>
          <p:nvPr/>
        </p:nvSpPr>
        <p:spPr bwMode="auto">
          <a:xfrm>
            <a:off x="6610350" y="405336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5" name="Oval 44">
            <a:extLst>
              <a:ext uri="{FF2B5EF4-FFF2-40B4-BE49-F238E27FC236}">
                <a16:creationId xmlns:a16="http://schemas.microsoft.com/office/drawing/2014/main" id="{5409E2ED-04EE-4431-8EC5-61A83ADDBFE8}"/>
              </a:ext>
            </a:extLst>
          </p:cNvPr>
          <p:cNvSpPr/>
          <p:nvPr/>
        </p:nvSpPr>
        <p:spPr bwMode="auto">
          <a:xfrm>
            <a:off x="6400800" y="302615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6" name="Oval 45">
            <a:extLst>
              <a:ext uri="{FF2B5EF4-FFF2-40B4-BE49-F238E27FC236}">
                <a16:creationId xmlns:a16="http://schemas.microsoft.com/office/drawing/2014/main" id="{36DCD5DF-9625-4087-B35A-60E4140E15C9}"/>
              </a:ext>
            </a:extLst>
          </p:cNvPr>
          <p:cNvSpPr/>
          <p:nvPr/>
        </p:nvSpPr>
        <p:spPr bwMode="auto">
          <a:xfrm>
            <a:off x="6010275" y="341238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5" name="Oval 14">
            <a:extLst>
              <a:ext uri="{FF2B5EF4-FFF2-40B4-BE49-F238E27FC236}">
                <a16:creationId xmlns:a16="http://schemas.microsoft.com/office/drawing/2014/main" id="{61D1F854-2DAB-4E5F-BA00-7CE850B8CF44}"/>
              </a:ext>
            </a:extLst>
          </p:cNvPr>
          <p:cNvSpPr/>
          <p:nvPr/>
        </p:nvSpPr>
        <p:spPr bwMode="auto">
          <a:xfrm>
            <a:off x="3824287" y="1576739"/>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93" name="Oval 92">
            <a:extLst>
              <a:ext uri="{FF2B5EF4-FFF2-40B4-BE49-F238E27FC236}">
                <a16:creationId xmlns:a16="http://schemas.microsoft.com/office/drawing/2014/main" id="{633315BD-2EB7-4E52-B956-8AF8CDB00235}"/>
              </a:ext>
            </a:extLst>
          </p:cNvPr>
          <p:cNvSpPr/>
          <p:nvPr/>
        </p:nvSpPr>
        <p:spPr bwMode="auto">
          <a:xfrm>
            <a:off x="5317330" y="1623451"/>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75" name="TextBox 5">
            <a:extLst>
              <a:ext uri="{FF2B5EF4-FFF2-40B4-BE49-F238E27FC236}">
                <a16:creationId xmlns:a16="http://schemas.microsoft.com/office/drawing/2014/main" id="{4DCE3D71-627E-41C5-8999-6368634D7848}"/>
              </a:ext>
            </a:extLst>
          </p:cNvPr>
          <p:cNvSpPr txBox="1">
            <a:spLocks noChangeArrowheads="1"/>
          </p:cNvSpPr>
          <p:nvPr/>
        </p:nvSpPr>
        <p:spPr bwMode="auto">
          <a:xfrm>
            <a:off x="195262" y="5508974"/>
            <a:ext cx="8982075" cy="1200329"/>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i-FI"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Given </a:t>
            </a:r>
            <a:r>
              <a:rPr kumimoji="0" lang="fi-FI" sz="24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n</a:t>
            </a:r>
            <a:r>
              <a:rPr kumimoji="0" lang="fi-FI"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points on the 2D plane where </a:t>
            </a:r>
            <a:r>
              <a:rPr kumimoji="0" lang="fi-FI" sz="24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n </a:t>
            </a:r>
            <a:r>
              <a:rPr kumimoji="0" lang="fi-FI"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is an odd number </a:t>
            </a:r>
            <a:r>
              <a:rPr kumimoji="0" lang="fi-FI" sz="2400" b="0" i="0" u="sng" strike="noStrike" kern="1200" cap="none" spc="0" normalizeH="0" baseline="0" noProof="0" dirty="0">
                <a:ln>
                  <a:noFill/>
                </a:ln>
                <a:solidFill>
                  <a:srgbClr val="000000"/>
                </a:solidFill>
                <a:effectLst/>
                <a:uLnTx/>
                <a:uFillTx/>
                <a:latin typeface="Times New Roman" pitchFamily="18" charset="0"/>
                <a:ea typeface="+mn-ea"/>
                <a:cs typeface="Arial" pitchFamily="34" charset="0"/>
              </a:rPr>
              <a:t>&gt;</a:t>
            </a:r>
            <a:r>
              <a:rPr kumimoji="0" lang="fi-FI"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5, find a rectangle touching a point such that it encloses exactly half of the remaining points. Assume no two points have the same </a:t>
            </a:r>
            <a:r>
              <a:rPr kumimoji="0" lang="fi-FI" sz="24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x</a:t>
            </a:r>
            <a:r>
              <a:rPr kumimoji="0" lang="fi-FI"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-coordinate.</a:t>
            </a:r>
            <a:endParaRPr kumimoji="0" lang="fi-FI" sz="24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endParaRPr>
          </a:p>
        </p:txBody>
      </p:sp>
      <p:sp>
        <p:nvSpPr>
          <p:cNvPr id="50" name="TextBox 49">
            <a:extLst>
              <a:ext uri="{FF2B5EF4-FFF2-40B4-BE49-F238E27FC236}">
                <a16:creationId xmlns:a16="http://schemas.microsoft.com/office/drawing/2014/main" id="{5D8B3C57-BAE1-4F8B-8911-6D53615A14ED}"/>
              </a:ext>
            </a:extLst>
          </p:cNvPr>
          <p:cNvSpPr txBox="1"/>
          <p:nvPr/>
        </p:nvSpPr>
        <p:spPr>
          <a:xfrm>
            <a:off x="7629525" y="2468455"/>
            <a:ext cx="1038226"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800" b="0" i="1" u="none" strike="noStrike" kern="1200" cap="none" spc="0" normalizeH="0" baseline="0" noProof="0" dirty="0">
                <a:ln>
                  <a:noFill/>
                </a:ln>
                <a:solidFill>
                  <a:srgbClr val="002060"/>
                </a:solidFill>
                <a:effectLst/>
                <a:uLnTx/>
                <a:uFillTx/>
                <a:latin typeface="Times New Roman" pitchFamily="18" charset="0"/>
                <a:ea typeface="+mn-ea"/>
                <a:cs typeface="Arial" pitchFamily="34" charset="0"/>
              </a:rPr>
              <a:t>O</a:t>
            </a:r>
            <a:r>
              <a:rPr kumimoji="0" lang="en-IN" sz="2800" b="0" i="0" u="none" strike="noStrike" kern="1200" cap="none" spc="0" normalizeH="0" baseline="0" noProof="0" dirty="0">
                <a:ln>
                  <a:noFill/>
                </a:ln>
                <a:solidFill>
                  <a:srgbClr val="002060"/>
                </a:solidFill>
                <a:effectLst/>
                <a:uLnTx/>
                <a:uFillTx/>
                <a:latin typeface="Times New Roman" pitchFamily="18" charset="0"/>
                <a:ea typeface="+mn-ea"/>
                <a:cs typeface="Arial" pitchFamily="34" charset="0"/>
              </a:rPr>
              <a:t>(</a:t>
            </a:r>
            <a:r>
              <a:rPr kumimoji="0" lang="en-IN" sz="2800" b="0" i="1" u="none" strike="noStrike" kern="1200" cap="none" spc="0" normalizeH="0" baseline="0" noProof="0" dirty="0">
                <a:ln>
                  <a:noFill/>
                </a:ln>
                <a:solidFill>
                  <a:srgbClr val="002060"/>
                </a:solidFill>
                <a:effectLst/>
                <a:uLnTx/>
                <a:uFillTx/>
                <a:latin typeface="Times New Roman" pitchFamily="18" charset="0"/>
                <a:ea typeface="+mn-ea"/>
                <a:cs typeface="Arial" pitchFamily="34" charset="0"/>
              </a:rPr>
              <a:t>n</a:t>
            </a:r>
            <a:r>
              <a:rPr kumimoji="0" lang="en-IN" sz="2800" b="0" i="0" u="none" strike="noStrike" kern="1200" cap="none" spc="0" normalizeH="0" baseline="0" noProof="0" dirty="0">
                <a:ln>
                  <a:noFill/>
                </a:ln>
                <a:solidFill>
                  <a:srgbClr val="002060"/>
                </a:solidFill>
                <a:effectLst/>
                <a:uLnTx/>
                <a:uFillTx/>
                <a:latin typeface="Times New Roman" pitchFamily="18" charset="0"/>
                <a:ea typeface="+mn-ea"/>
                <a:cs typeface="Arial" pitchFamily="34" charset="0"/>
              </a:rPr>
              <a:t>)</a:t>
            </a:r>
          </a:p>
        </p:txBody>
      </p:sp>
      <p:cxnSp>
        <p:nvCxnSpPr>
          <p:cNvPr id="53" name="Connector: Curved 52">
            <a:extLst>
              <a:ext uri="{FF2B5EF4-FFF2-40B4-BE49-F238E27FC236}">
                <a16:creationId xmlns:a16="http://schemas.microsoft.com/office/drawing/2014/main" id="{399D713C-6173-4F92-AD78-6B999B8A8973}"/>
              </a:ext>
            </a:extLst>
          </p:cNvPr>
          <p:cNvCxnSpPr>
            <a:cxnSpLocks/>
            <a:stCxn id="51" idx="3"/>
          </p:cNvCxnSpPr>
          <p:nvPr/>
        </p:nvCxnSpPr>
        <p:spPr bwMode="auto">
          <a:xfrm flipH="1" flipV="1">
            <a:off x="3991177" y="4809430"/>
            <a:ext cx="66676" cy="143626"/>
          </a:xfrm>
          <a:prstGeom prst="curvedConnector4">
            <a:avLst>
              <a:gd name="adj1" fmla="val -342852"/>
              <a:gd name="adj2" fmla="val -319881"/>
            </a:avLst>
          </a:prstGeom>
          <a:solidFill>
            <a:schemeClr val="accent1"/>
          </a:solidFill>
          <a:ln w="9525" cap="flat" cmpd="sng" algn="ctr">
            <a:solidFill>
              <a:schemeClr val="tx1"/>
            </a:solidFill>
            <a:prstDash val="solid"/>
            <a:miter lim="800000"/>
            <a:headEnd type="none" w="med" len="med"/>
            <a:tailEnd type="triangle"/>
          </a:ln>
          <a:effectLst/>
        </p:spPr>
      </p:cxnSp>
      <p:grpSp>
        <p:nvGrpSpPr>
          <p:cNvPr id="60" name="Group 59">
            <a:extLst>
              <a:ext uri="{FF2B5EF4-FFF2-40B4-BE49-F238E27FC236}">
                <a16:creationId xmlns:a16="http://schemas.microsoft.com/office/drawing/2014/main" id="{6DDA2C77-988D-4381-970F-4F42B4816F98}"/>
              </a:ext>
            </a:extLst>
          </p:cNvPr>
          <p:cNvGrpSpPr/>
          <p:nvPr/>
        </p:nvGrpSpPr>
        <p:grpSpPr>
          <a:xfrm>
            <a:off x="2810077" y="1198804"/>
            <a:ext cx="2161972" cy="3985084"/>
            <a:chOff x="2810077" y="1198804"/>
            <a:chExt cx="2161972" cy="3985084"/>
          </a:xfrm>
        </p:grpSpPr>
        <p:cxnSp>
          <p:nvCxnSpPr>
            <p:cNvPr id="49" name="Straight Connector 48">
              <a:extLst>
                <a:ext uri="{FF2B5EF4-FFF2-40B4-BE49-F238E27FC236}">
                  <a16:creationId xmlns:a16="http://schemas.microsoft.com/office/drawing/2014/main" id="{2295BDA7-123B-4CF8-AC8B-53EBEAB59A37}"/>
                </a:ext>
              </a:extLst>
            </p:cNvPr>
            <p:cNvCxnSpPr>
              <a:cxnSpLocks/>
            </p:cNvCxnSpPr>
            <p:nvPr/>
          </p:nvCxnSpPr>
          <p:spPr bwMode="auto">
            <a:xfrm flipH="1">
              <a:off x="4943475" y="1198804"/>
              <a:ext cx="28574" cy="3855139"/>
            </a:xfrm>
            <a:prstGeom prst="line">
              <a:avLst/>
            </a:prstGeom>
            <a:solidFill>
              <a:schemeClr val="accent1"/>
            </a:solidFill>
            <a:ln w="28575" cap="flat" cmpd="sng" algn="ctr">
              <a:solidFill>
                <a:schemeClr val="bg2"/>
              </a:solidFill>
              <a:prstDash val="dash"/>
              <a:miter lim="800000"/>
              <a:headEnd type="none" w="med" len="med"/>
              <a:tailEnd type="none" w="med" len="med"/>
            </a:ln>
            <a:effectLst/>
          </p:spPr>
        </p:cxnSp>
        <p:sp>
          <p:nvSpPr>
            <p:cNvPr id="51" name="TextBox 50">
              <a:extLst>
                <a:ext uri="{FF2B5EF4-FFF2-40B4-BE49-F238E27FC236}">
                  <a16:creationId xmlns:a16="http://schemas.microsoft.com/office/drawing/2014/main" id="{862F4B92-7938-41CC-AC4D-C5BE4DCCC75A}"/>
                </a:ext>
              </a:extLst>
            </p:cNvPr>
            <p:cNvSpPr txBox="1"/>
            <p:nvPr/>
          </p:nvSpPr>
          <p:spPr>
            <a:xfrm>
              <a:off x="2810077" y="4722223"/>
              <a:ext cx="1247776"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0" u="none" strike="noStrike" kern="1200" cap="none" spc="0" normalizeH="0" baseline="0" noProof="0" dirty="0">
                  <a:ln>
                    <a:noFill/>
                  </a:ln>
                  <a:solidFill>
                    <a:srgbClr val="002060"/>
                  </a:solidFill>
                  <a:effectLst/>
                  <a:uLnTx/>
                  <a:uFillTx/>
                  <a:latin typeface="Times New Roman" pitchFamily="18" charset="0"/>
                  <a:ea typeface="+mn-ea"/>
                  <a:cs typeface="Arial" pitchFamily="34" charset="0"/>
                </a:rPr>
                <a:t>median</a:t>
              </a:r>
            </a:p>
          </p:txBody>
        </p:sp>
        <p:cxnSp>
          <p:nvCxnSpPr>
            <p:cNvPr id="56" name="Connector: Curved 55">
              <a:extLst>
                <a:ext uri="{FF2B5EF4-FFF2-40B4-BE49-F238E27FC236}">
                  <a16:creationId xmlns:a16="http://schemas.microsoft.com/office/drawing/2014/main" id="{449058A0-B65E-40E4-8D99-DB57A7F8116B}"/>
                </a:ext>
              </a:extLst>
            </p:cNvPr>
            <p:cNvCxnSpPr>
              <a:cxnSpLocks/>
            </p:cNvCxnSpPr>
            <p:nvPr/>
          </p:nvCxnSpPr>
          <p:spPr bwMode="auto">
            <a:xfrm flipV="1">
              <a:off x="3832110" y="4767881"/>
              <a:ext cx="987539" cy="286062"/>
            </a:xfrm>
            <a:prstGeom prst="curvedConnector3">
              <a:avLst>
                <a:gd name="adj1" fmla="val 50000"/>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415090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75" grpId="0"/>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20000"/>
            <a:lumOff val="80000"/>
            <a:alpha val="0"/>
          </a:schemeClr>
        </a:solidFill>
        <a:effectLst/>
      </p:bgPr>
    </p:bg>
    <p:spTree>
      <p:nvGrpSpPr>
        <p:cNvPr id="1" name=""/>
        <p:cNvGrpSpPr/>
        <p:nvPr/>
      </p:nvGrpSpPr>
      <p:grpSpPr>
        <a:xfrm>
          <a:off x="0" y="0"/>
          <a:ext cx="0" cy="0"/>
          <a:chOff x="0" y="0"/>
          <a:chExt cx="0" cy="0"/>
        </a:xfrm>
      </p:grpSpPr>
      <p:sp>
        <p:nvSpPr>
          <p:cNvPr id="206850" name="Title 1"/>
          <p:cNvSpPr>
            <a:spLocks noGrp="1"/>
          </p:cNvSpPr>
          <p:nvPr>
            <p:ph type="title"/>
          </p:nvPr>
        </p:nvSpPr>
        <p:spPr>
          <a:xfrm>
            <a:off x="552450" y="207698"/>
            <a:ext cx="8286750" cy="991106"/>
          </a:xfrm>
        </p:spPr>
        <p:txBody>
          <a:bodyPr/>
          <a:lstStyle/>
          <a:p>
            <a:r>
              <a:rPr lang="en-IN" sz="3600" dirty="0">
                <a:solidFill>
                  <a:schemeClr val="bg2"/>
                </a:solidFill>
                <a:effectLst/>
              </a:rPr>
              <a:t>Making the puzzle little more difficult</a:t>
            </a:r>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rPr>
              <a:t>ACMU 2008-09</a:t>
            </a: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7CE367-9F2E-4009-8865-ACA660472235}" type="slidenum">
              <a:rPr kumimoji="0" lang="en-US" sz="1400" b="0" i="0" u="none" strike="noStrike" kern="1200" cap="none" spc="0" normalizeH="0" baseline="0" noProof="0" smtClean="0">
                <a:ln>
                  <a:noFill/>
                </a:ln>
                <a:solidFill>
                  <a:srgbClr val="FFFFFF"/>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 name="Oval 1">
            <a:extLst>
              <a:ext uri="{FF2B5EF4-FFF2-40B4-BE49-F238E27FC236}">
                <a16:creationId xmlns:a16="http://schemas.microsoft.com/office/drawing/2014/main" id="{135AB1B3-CB80-468C-B894-E84F57BAF057}"/>
              </a:ext>
            </a:extLst>
          </p:cNvPr>
          <p:cNvSpPr/>
          <p:nvPr/>
        </p:nvSpPr>
        <p:spPr bwMode="auto">
          <a:xfrm>
            <a:off x="2819399" y="1722889"/>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7" name="Oval 6">
            <a:extLst>
              <a:ext uri="{FF2B5EF4-FFF2-40B4-BE49-F238E27FC236}">
                <a16:creationId xmlns:a16="http://schemas.microsoft.com/office/drawing/2014/main" id="{E23A971A-CA92-4D64-9910-ABFCD8008C29}"/>
              </a:ext>
            </a:extLst>
          </p:cNvPr>
          <p:cNvSpPr/>
          <p:nvPr/>
        </p:nvSpPr>
        <p:spPr bwMode="auto">
          <a:xfrm>
            <a:off x="2590800" y="213980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8" name="Oval 7">
            <a:extLst>
              <a:ext uri="{FF2B5EF4-FFF2-40B4-BE49-F238E27FC236}">
                <a16:creationId xmlns:a16="http://schemas.microsoft.com/office/drawing/2014/main" id="{5AF0B9F4-9AD1-4BA6-A15F-5247B5A2C5E9}"/>
              </a:ext>
            </a:extLst>
          </p:cNvPr>
          <p:cNvSpPr/>
          <p:nvPr/>
        </p:nvSpPr>
        <p:spPr bwMode="auto">
          <a:xfrm>
            <a:off x="3162300" y="2209471"/>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9" name="Oval 8">
            <a:extLst>
              <a:ext uri="{FF2B5EF4-FFF2-40B4-BE49-F238E27FC236}">
                <a16:creationId xmlns:a16="http://schemas.microsoft.com/office/drawing/2014/main" id="{A4E4CE27-6758-43BE-82BA-652379330E6A}"/>
              </a:ext>
            </a:extLst>
          </p:cNvPr>
          <p:cNvSpPr/>
          <p:nvPr/>
        </p:nvSpPr>
        <p:spPr bwMode="auto">
          <a:xfrm>
            <a:off x="3248025" y="192984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0" name="Oval 9">
            <a:extLst>
              <a:ext uri="{FF2B5EF4-FFF2-40B4-BE49-F238E27FC236}">
                <a16:creationId xmlns:a16="http://schemas.microsoft.com/office/drawing/2014/main" id="{3DE887AB-AC4E-41F2-B66E-50B71577D841}"/>
              </a:ext>
            </a:extLst>
          </p:cNvPr>
          <p:cNvSpPr/>
          <p:nvPr/>
        </p:nvSpPr>
        <p:spPr bwMode="auto">
          <a:xfrm>
            <a:off x="4143375" y="273184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1" name="Oval 10">
            <a:extLst>
              <a:ext uri="{FF2B5EF4-FFF2-40B4-BE49-F238E27FC236}">
                <a16:creationId xmlns:a16="http://schemas.microsoft.com/office/drawing/2014/main" id="{7D601E28-F295-4589-A049-EC934E1C215F}"/>
              </a:ext>
            </a:extLst>
          </p:cNvPr>
          <p:cNvSpPr/>
          <p:nvPr/>
        </p:nvSpPr>
        <p:spPr bwMode="auto">
          <a:xfrm>
            <a:off x="4400550" y="2214131"/>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2" name="Oval 11">
            <a:extLst>
              <a:ext uri="{FF2B5EF4-FFF2-40B4-BE49-F238E27FC236}">
                <a16:creationId xmlns:a16="http://schemas.microsoft.com/office/drawing/2014/main" id="{3525100F-6FD6-4795-A42C-8D60CED9A047}"/>
              </a:ext>
            </a:extLst>
          </p:cNvPr>
          <p:cNvSpPr/>
          <p:nvPr/>
        </p:nvSpPr>
        <p:spPr bwMode="auto">
          <a:xfrm>
            <a:off x="4686300" y="252060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3" name="Oval 12">
            <a:extLst>
              <a:ext uri="{FF2B5EF4-FFF2-40B4-BE49-F238E27FC236}">
                <a16:creationId xmlns:a16="http://schemas.microsoft.com/office/drawing/2014/main" id="{A18E62A0-DEF8-4E01-9782-09FE5FD73388}"/>
              </a:ext>
            </a:extLst>
          </p:cNvPr>
          <p:cNvSpPr/>
          <p:nvPr/>
        </p:nvSpPr>
        <p:spPr bwMode="auto">
          <a:xfrm>
            <a:off x="3671887" y="2242315"/>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4" name="Oval 13">
            <a:extLst>
              <a:ext uri="{FF2B5EF4-FFF2-40B4-BE49-F238E27FC236}">
                <a16:creationId xmlns:a16="http://schemas.microsoft.com/office/drawing/2014/main" id="{BF5DB124-DC6C-4B79-8A50-1E149562CEBC}"/>
              </a:ext>
            </a:extLst>
          </p:cNvPr>
          <p:cNvSpPr/>
          <p:nvPr/>
        </p:nvSpPr>
        <p:spPr bwMode="auto">
          <a:xfrm>
            <a:off x="2847975" y="287741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6" name="Oval 15">
            <a:extLst>
              <a:ext uri="{FF2B5EF4-FFF2-40B4-BE49-F238E27FC236}">
                <a16:creationId xmlns:a16="http://schemas.microsoft.com/office/drawing/2014/main" id="{69A89DF5-C238-47C5-A0B4-DD4F317CB99F}"/>
              </a:ext>
            </a:extLst>
          </p:cNvPr>
          <p:cNvSpPr/>
          <p:nvPr/>
        </p:nvSpPr>
        <p:spPr bwMode="auto">
          <a:xfrm>
            <a:off x="3190875" y="276734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7" name="Oval 16">
            <a:extLst>
              <a:ext uri="{FF2B5EF4-FFF2-40B4-BE49-F238E27FC236}">
                <a16:creationId xmlns:a16="http://schemas.microsoft.com/office/drawing/2014/main" id="{9AC5E461-1BA2-40C9-A5BC-1E59B3FDEA1B}"/>
              </a:ext>
            </a:extLst>
          </p:cNvPr>
          <p:cNvSpPr/>
          <p:nvPr/>
        </p:nvSpPr>
        <p:spPr bwMode="auto">
          <a:xfrm>
            <a:off x="3038475" y="3184274"/>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8" name="Oval 17">
            <a:extLst>
              <a:ext uri="{FF2B5EF4-FFF2-40B4-BE49-F238E27FC236}">
                <a16:creationId xmlns:a16="http://schemas.microsoft.com/office/drawing/2014/main" id="{C6A381B5-77AC-40BB-9BE1-290BB4AF40FA}"/>
              </a:ext>
            </a:extLst>
          </p:cNvPr>
          <p:cNvSpPr/>
          <p:nvPr/>
        </p:nvSpPr>
        <p:spPr bwMode="auto">
          <a:xfrm>
            <a:off x="4648201" y="311124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9" name="Oval 18">
            <a:extLst>
              <a:ext uri="{FF2B5EF4-FFF2-40B4-BE49-F238E27FC236}">
                <a16:creationId xmlns:a16="http://schemas.microsoft.com/office/drawing/2014/main" id="{2745D0E9-5334-48CC-87BA-5C33541AF9EB}"/>
              </a:ext>
            </a:extLst>
          </p:cNvPr>
          <p:cNvSpPr/>
          <p:nvPr/>
        </p:nvSpPr>
        <p:spPr bwMode="auto">
          <a:xfrm>
            <a:off x="4867275" y="3537205"/>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0" name="Oval 19">
            <a:extLst>
              <a:ext uri="{FF2B5EF4-FFF2-40B4-BE49-F238E27FC236}">
                <a16:creationId xmlns:a16="http://schemas.microsoft.com/office/drawing/2014/main" id="{FC53BD3A-0558-42BD-9418-677EF63F7E90}"/>
              </a:ext>
            </a:extLst>
          </p:cNvPr>
          <p:cNvSpPr/>
          <p:nvPr/>
        </p:nvSpPr>
        <p:spPr bwMode="auto">
          <a:xfrm>
            <a:off x="4438650" y="417016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1" name="Oval 20">
            <a:extLst>
              <a:ext uri="{FF2B5EF4-FFF2-40B4-BE49-F238E27FC236}">
                <a16:creationId xmlns:a16="http://schemas.microsoft.com/office/drawing/2014/main" id="{8867D186-4860-439A-AEFE-C167078FC5A1}"/>
              </a:ext>
            </a:extLst>
          </p:cNvPr>
          <p:cNvSpPr/>
          <p:nvPr/>
        </p:nvSpPr>
        <p:spPr bwMode="auto">
          <a:xfrm>
            <a:off x="3679710" y="320415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2" name="Oval 21">
            <a:extLst>
              <a:ext uri="{FF2B5EF4-FFF2-40B4-BE49-F238E27FC236}">
                <a16:creationId xmlns:a16="http://schemas.microsoft.com/office/drawing/2014/main" id="{B607642F-41F2-4299-9F00-C03BA4170609}"/>
              </a:ext>
            </a:extLst>
          </p:cNvPr>
          <p:cNvSpPr/>
          <p:nvPr/>
        </p:nvSpPr>
        <p:spPr bwMode="auto">
          <a:xfrm>
            <a:off x="4143375" y="188019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3" name="Oval 22">
            <a:extLst>
              <a:ext uri="{FF2B5EF4-FFF2-40B4-BE49-F238E27FC236}">
                <a16:creationId xmlns:a16="http://schemas.microsoft.com/office/drawing/2014/main" id="{77FF57D9-DB17-43AD-B6BE-DC103DBF108B}"/>
              </a:ext>
            </a:extLst>
          </p:cNvPr>
          <p:cNvSpPr/>
          <p:nvPr/>
        </p:nvSpPr>
        <p:spPr bwMode="auto">
          <a:xfrm>
            <a:off x="6191250" y="208224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4" name="Oval 23">
            <a:extLst>
              <a:ext uri="{FF2B5EF4-FFF2-40B4-BE49-F238E27FC236}">
                <a16:creationId xmlns:a16="http://schemas.microsoft.com/office/drawing/2014/main" id="{6B70CF1E-8D3C-4948-B6E1-E2BBC3237B33}"/>
              </a:ext>
            </a:extLst>
          </p:cNvPr>
          <p:cNvSpPr/>
          <p:nvPr/>
        </p:nvSpPr>
        <p:spPr bwMode="auto">
          <a:xfrm>
            <a:off x="5019675" y="2255352"/>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5" name="Oval 24">
            <a:extLst>
              <a:ext uri="{FF2B5EF4-FFF2-40B4-BE49-F238E27FC236}">
                <a16:creationId xmlns:a16="http://schemas.microsoft.com/office/drawing/2014/main" id="{BDBC1F85-E8CB-4BCD-9A11-993CA6FBDA68}"/>
              </a:ext>
            </a:extLst>
          </p:cNvPr>
          <p:cNvSpPr/>
          <p:nvPr/>
        </p:nvSpPr>
        <p:spPr bwMode="auto">
          <a:xfrm>
            <a:off x="5181600" y="1953294"/>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6" name="Oval 25">
            <a:extLst>
              <a:ext uri="{FF2B5EF4-FFF2-40B4-BE49-F238E27FC236}">
                <a16:creationId xmlns:a16="http://schemas.microsoft.com/office/drawing/2014/main" id="{E4A4DD3E-886E-49F1-8722-D9AB4B4D270A}"/>
              </a:ext>
            </a:extLst>
          </p:cNvPr>
          <p:cNvSpPr/>
          <p:nvPr/>
        </p:nvSpPr>
        <p:spPr bwMode="auto">
          <a:xfrm>
            <a:off x="6477000" y="227656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7" name="Oval 26">
            <a:extLst>
              <a:ext uri="{FF2B5EF4-FFF2-40B4-BE49-F238E27FC236}">
                <a16:creationId xmlns:a16="http://schemas.microsoft.com/office/drawing/2014/main" id="{50DA69A1-6FD8-4973-9E91-5E1201D25FBD}"/>
              </a:ext>
            </a:extLst>
          </p:cNvPr>
          <p:cNvSpPr/>
          <p:nvPr/>
        </p:nvSpPr>
        <p:spPr bwMode="auto">
          <a:xfrm>
            <a:off x="6743700" y="2468455"/>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8" name="Oval 27">
            <a:extLst>
              <a:ext uri="{FF2B5EF4-FFF2-40B4-BE49-F238E27FC236}">
                <a16:creationId xmlns:a16="http://schemas.microsoft.com/office/drawing/2014/main" id="{0FB63223-EE12-4C56-B6EF-A823F4F5C801}"/>
              </a:ext>
            </a:extLst>
          </p:cNvPr>
          <p:cNvSpPr/>
          <p:nvPr/>
        </p:nvSpPr>
        <p:spPr bwMode="auto">
          <a:xfrm>
            <a:off x="6743700" y="2468455"/>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9" name="Oval 28">
            <a:extLst>
              <a:ext uri="{FF2B5EF4-FFF2-40B4-BE49-F238E27FC236}">
                <a16:creationId xmlns:a16="http://schemas.microsoft.com/office/drawing/2014/main" id="{A472D093-30B6-49FD-9EC2-20CAB0E78B10}"/>
              </a:ext>
            </a:extLst>
          </p:cNvPr>
          <p:cNvSpPr/>
          <p:nvPr/>
        </p:nvSpPr>
        <p:spPr bwMode="auto">
          <a:xfrm>
            <a:off x="5753100" y="204888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0" name="Oval 29">
            <a:extLst>
              <a:ext uri="{FF2B5EF4-FFF2-40B4-BE49-F238E27FC236}">
                <a16:creationId xmlns:a16="http://schemas.microsoft.com/office/drawing/2014/main" id="{B300ABED-E2B9-425B-A697-7BA2517EFA77}"/>
              </a:ext>
            </a:extLst>
          </p:cNvPr>
          <p:cNvSpPr/>
          <p:nvPr/>
        </p:nvSpPr>
        <p:spPr bwMode="auto">
          <a:xfrm>
            <a:off x="6591300" y="151844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1" name="Oval 30">
            <a:extLst>
              <a:ext uri="{FF2B5EF4-FFF2-40B4-BE49-F238E27FC236}">
                <a16:creationId xmlns:a16="http://schemas.microsoft.com/office/drawing/2014/main" id="{C16C6390-A357-450A-8698-11296FBD8B36}"/>
              </a:ext>
            </a:extLst>
          </p:cNvPr>
          <p:cNvSpPr/>
          <p:nvPr/>
        </p:nvSpPr>
        <p:spPr bwMode="auto">
          <a:xfrm>
            <a:off x="3933825" y="4243264"/>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2" name="Oval 31">
            <a:extLst>
              <a:ext uri="{FF2B5EF4-FFF2-40B4-BE49-F238E27FC236}">
                <a16:creationId xmlns:a16="http://schemas.microsoft.com/office/drawing/2014/main" id="{986142B4-CC94-4C23-A920-865221546538}"/>
              </a:ext>
            </a:extLst>
          </p:cNvPr>
          <p:cNvSpPr/>
          <p:nvPr/>
        </p:nvSpPr>
        <p:spPr bwMode="auto">
          <a:xfrm>
            <a:off x="4124326" y="3558581"/>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3" name="Oval 32">
            <a:extLst>
              <a:ext uri="{FF2B5EF4-FFF2-40B4-BE49-F238E27FC236}">
                <a16:creationId xmlns:a16="http://schemas.microsoft.com/office/drawing/2014/main" id="{F0E2E6CE-4088-4EB5-8939-2CF02CE2E364}"/>
              </a:ext>
            </a:extLst>
          </p:cNvPr>
          <p:cNvSpPr/>
          <p:nvPr/>
        </p:nvSpPr>
        <p:spPr bwMode="auto">
          <a:xfrm>
            <a:off x="3305175" y="374370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4" name="Oval 33">
            <a:extLst>
              <a:ext uri="{FF2B5EF4-FFF2-40B4-BE49-F238E27FC236}">
                <a16:creationId xmlns:a16="http://schemas.microsoft.com/office/drawing/2014/main" id="{851BC8CD-3BE7-4DF0-994F-24BCAEA21940}"/>
              </a:ext>
            </a:extLst>
          </p:cNvPr>
          <p:cNvSpPr/>
          <p:nvPr/>
        </p:nvSpPr>
        <p:spPr bwMode="auto">
          <a:xfrm>
            <a:off x="5095875" y="453448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5" name="Oval 34">
            <a:extLst>
              <a:ext uri="{FF2B5EF4-FFF2-40B4-BE49-F238E27FC236}">
                <a16:creationId xmlns:a16="http://schemas.microsoft.com/office/drawing/2014/main" id="{9481925A-E6BE-4DD5-AD84-3FBFF6A5FE51}"/>
              </a:ext>
            </a:extLst>
          </p:cNvPr>
          <p:cNvSpPr/>
          <p:nvPr/>
        </p:nvSpPr>
        <p:spPr bwMode="auto">
          <a:xfrm>
            <a:off x="5848350" y="438680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6" name="Oval 35">
            <a:extLst>
              <a:ext uri="{FF2B5EF4-FFF2-40B4-BE49-F238E27FC236}">
                <a16:creationId xmlns:a16="http://schemas.microsoft.com/office/drawing/2014/main" id="{8A9C8545-7897-4C13-912E-933218E323C0}"/>
              </a:ext>
            </a:extLst>
          </p:cNvPr>
          <p:cNvSpPr/>
          <p:nvPr/>
        </p:nvSpPr>
        <p:spPr bwMode="auto">
          <a:xfrm>
            <a:off x="6019800" y="299478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7" name="Oval 36">
            <a:extLst>
              <a:ext uri="{FF2B5EF4-FFF2-40B4-BE49-F238E27FC236}">
                <a16:creationId xmlns:a16="http://schemas.microsoft.com/office/drawing/2014/main" id="{9A435E6B-A223-4EC0-9BC8-3853B3C94E6B}"/>
              </a:ext>
            </a:extLst>
          </p:cNvPr>
          <p:cNvSpPr/>
          <p:nvPr/>
        </p:nvSpPr>
        <p:spPr bwMode="auto">
          <a:xfrm>
            <a:off x="5010149" y="390151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8" name="Oval 37">
            <a:extLst>
              <a:ext uri="{FF2B5EF4-FFF2-40B4-BE49-F238E27FC236}">
                <a16:creationId xmlns:a16="http://schemas.microsoft.com/office/drawing/2014/main" id="{54E12163-D10F-4CF5-BEC3-798D3A89FC96}"/>
              </a:ext>
            </a:extLst>
          </p:cNvPr>
          <p:cNvSpPr/>
          <p:nvPr/>
        </p:nvSpPr>
        <p:spPr bwMode="auto">
          <a:xfrm>
            <a:off x="5143499" y="272593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9" name="Oval 38">
            <a:extLst>
              <a:ext uri="{FF2B5EF4-FFF2-40B4-BE49-F238E27FC236}">
                <a16:creationId xmlns:a16="http://schemas.microsoft.com/office/drawing/2014/main" id="{7A00D043-4341-49F6-9886-DBA2440BC8C8}"/>
              </a:ext>
            </a:extLst>
          </p:cNvPr>
          <p:cNvSpPr/>
          <p:nvPr/>
        </p:nvSpPr>
        <p:spPr bwMode="auto">
          <a:xfrm>
            <a:off x="6086475" y="164323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0" name="Oval 39">
            <a:extLst>
              <a:ext uri="{FF2B5EF4-FFF2-40B4-BE49-F238E27FC236}">
                <a16:creationId xmlns:a16="http://schemas.microsoft.com/office/drawing/2014/main" id="{3C9E29F7-0037-4266-9F08-7A288B1BC274}"/>
              </a:ext>
            </a:extLst>
          </p:cNvPr>
          <p:cNvSpPr/>
          <p:nvPr/>
        </p:nvSpPr>
        <p:spPr bwMode="auto">
          <a:xfrm>
            <a:off x="5735685" y="3847855"/>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1" name="Oval 40">
            <a:extLst>
              <a:ext uri="{FF2B5EF4-FFF2-40B4-BE49-F238E27FC236}">
                <a16:creationId xmlns:a16="http://schemas.microsoft.com/office/drawing/2014/main" id="{EE91A440-F4CF-4347-9655-A1D1A6D37A1E}"/>
              </a:ext>
            </a:extLst>
          </p:cNvPr>
          <p:cNvSpPr/>
          <p:nvPr/>
        </p:nvSpPr>
        <p:spPr bwMode="auto">
          <a:xfrm>
            <a:off x="4610100" y="1294642"/>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2" name="Oval 41">
            <a:extLst>
              <a:ext uri="{FF2B5EF4-FFF2-40B4-BE49-F238E27FC236}">
                <a16:creationId xmlns:a16="http://schemas.microsoft.com/office/drawing/2014/main" id="{C07B1C94-3910-4817-9218-B03595921AD2}"/>
              </a:ext>
            </a:extLst>
          </p:cNvPr>
          <p:cNvSpPr/>
          <p:nvPr/>
        </p:nvSpPr>
        <p:spPr bwMode="auto">
          <a:xfrm>
            <a:off x="6896100" y="303808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3" name="Oval 42">
            <a:extLst>
              <a:ext uri="{FF2B5EF4-FFF2-40B4-BE49-F238E27FC236}">
                <a16:creationId xmlns:a16="http://schemas.microsoft.com/office/drawing/2014/main" id="{331CC052-5654-4852-8603-D9AB3D4D3C67}"/>
              </a:ext>
            </a:extLst>
          </p:cNvPr>
          <p:cNvSpPr/>
          <p:nvPr/>
        </p:nvSpPr>
        <p:spPr bwMode="auto">
          <a:xfrm>
            <a:off x="6686550" y="3355903"/>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4" name="Oval 43">
            <a:extLst>
              <a:ext uri="{FF2B5EF4-FFF2-40B4-BE49-F238E27FC236}">
                <a16:creationId xmlns:a16="http://schemas.microsoft.com/office/drawing/2014/main" id="{203C543F-1DF6-4D71-AC42-E5C0B8C5FECA}"/>
              </a:ext>
            </a:extLst>
          </p:cNvPr>
          <p:cNvSpPr/>
          <p:nvPr/>
        </p:nvSpPr>
        <p:spPr bwMode="auto">
          <a:xfrm>
            <a:off x="6610350" y="405336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5" name="Oval 44">
            <a:extLst>
              <a:ext uri="{FF2B5EF4-FFF2-40B4-BE49-F238E27FC236}">
                <a16:creationId xmlns:a16="http://schemas.microsoft.com/office/drawing/2014/main" id="{5409E2ED-04EE-4431-8EC5-61A83ADDBFE8}"/>
              </a:ext>
            </a:extLst>
          </p:cNvPr>
          <p:cNvSpPr/>
          <p:nvPr/>
        </p:nvSpPr>
        <p:spPr bwMode="auto">
          <a:xfrm>
            <a:off x="6400800" y="302615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6" name="Oval 45">
            <a:extLst>
              <a:ext uri="{FF2B5EF4-FFF2-40B4-BE49-F238E27FC236}">
                <a16:creationId xmlns:a16="http://schemas.microsoft.com/office/drawing/2014/main" id="{36DCD5DF-9625-4087-B35A-60E4140E15C9}"/>
              </a:ext>
            </a:extLst>
          </p:cNvPr>
          <p:cNvSpPr/>
          <p:nvPr/>
        </p:nvSpPr>
        <p:spPr bwMode="auto">
          <a:xfrm>
            <a:off x="6010275" y="341238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5" name="Oval 14">
            <a:extLst>
              <a:ext uri="{FF2B5EF4-FFF2-40B4-BE49-F238E27FC236}">
                <a16:creationId xmlns:a16="http://schemas.microsoft.com/office/drawing/2014/main" id="{61D1F854-2DAB-4E5F-BA00-7CE850B8CF44}"/>
              </a:ext>
            </a:extLst>
          </p:cNvPr>
          <p:cNvSpPr/>
          <p:nvPr/>
        </p:nvSpPr>
        <p:spPr bwMode="auto">
          <a:xfrm>
            <a:off x="3762372" y="152963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93" name="Oval 92">
            <a:extLst>
              <a:ext uri="{FF2B5EF4-FFF2-40B4-BE49-F238E27FC236}">
                <a16:creationId xmlns:a16="http://schemas.microsoft.com/office/drawing/2014/main" id="{633315BD-2EB7-4E52-B956-8AF8CDB00235}"/>
              </a:ext>
            </a:extLst>
          </p:cNvPr>
          <p:cNvSpPr/>
          <p:nvPr/>
        </p:nvSpPr>
        <p:spPr bwMode="auto">
          <a:xfrm>
            <a:off x="4838700" y="1789569"/>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75" name="TextBox 5">
            <a:extLst>
              <a:ext uri="{FF2B5EF4-FFF2-40B4-BE49-F238E27FC236}">
                <a16:creationId xmlns:a16="http://schemas.microsoft.com/office/drawing/2014/main" id="{4DCE3D71-627E-41C5-8999-6368634D7848}"/>
              </a:ext>
            </a:extLst>
          </p:cNvPr>
          <p:cNvSpPr txBox="1">
            <a:spLocks noChangeArrowheads="1"/>
          </p:cNvSpPr>
          <p:nvPr/>
        </p:nvSpPr>
        <p:spPr bwMode="auto">
          <a:xfrm>
            <a:off x="152401" y="4843896"/>
            <a:ext cx="8991599" cy="1846659"/>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i-FI"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Given </a:t>
            </a:r>
            <a:r>
              <a:rPr kumimoji="0" lang="fi-FI" sz="24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n</a:t>
            </a:r>
            <a:r>
              <a:rPr kumimoji="0" lang="fi-FI"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points on the 2D plane where </a:t>
            </a:r>
            <a:r>
              <a:rPr kumimoji="0" lang="fi-FI" sz="24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n </a:t>
            </a:r>
            <a:r>
              <a:rPr kumimoji="0" lang="fi-FI"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is an odd number  </a:t>
            </a:r>
            <a:r>
              <a:rPr kumimoji="0" lang="fi-FI" sz="2400" b="0" i="0" u="sng" strike="noStrike" kern="1200" cap="none" spc="0" normalizeH="0" baseline="0" noProof="0" dirty="0">
                <a:ln>
                  <a:noFill/>
                </a:ln>
                <a:solidFill>
                  <a:srgbClr val="000000"/>
                </a:solidFill>
                <a:effectLst/>
                <a:uLnTx/>
                <a:uFillTx/>
                <a:latin typeface="Times New Roman" pitchFamily="18" charset="0"/>
                <a:ea typeface="+mn-ea"/>
                <a:cs typeface="Arial" pitchFamily="34" charset="0"/>
              </a:rPr>
              <a:t>&gt;</a:t>
            </a:r>
            <a:r>
              <a:rPr kumimoji="0" lang="fi-FI"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5, find a circle passing through three points such that it encloses exactly half of the remaining points. Assume no four points are concyclic.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ource Sans Pro" panose="020B0503030403020204" pitchFamily="34" charset="0"/>
                <a:ea typeface="+mn-ea"/>
                <a:cs typeface="Arial" pitchFamily="34" charset="0"/>
              </a:rPr>
              <a:t>Jaime Rangel-Mondragon, </a:t>
            </a:r>
            <a:r>
              <a:rPr kumimoji="0" lang="en-US" sz="1400" b="0" i="0" u="none" strike="noStrike" kern="1200" cap="none" spc="0" normalizeH="0" baseline="0" noProof="0" dirty="0">
                <a:ln>
                  <a:noFill/>
                </a:ln>
                <a:solidFill>
                  <a:srgbClr val="494949"/>
                </a:solidFill>
                <a:effectLst/>
                <a:uLnTx/>
                <a:uFillTx/>
                <a:latin typeface="Source Sans Pro" panose="020B0503030403020204" pitchFamily="34" charset="0"/>
                <a:ea typeface="+mn-ea"/>
                <a:cs typeface="Arial" pitchFamily="34" charset="0"/>
              </a:rPr>
              <a:t>"Problems on Circles II: Halving a Set of Points"</a:t>
            </a:r>
            <a:br>
              <a:rPr kumimoji="0" lang="en-US" sz="1400" b="0" i="0" u="none" strike="noStrike" kern="1200" cap="none" spc="0" normalizeH="0" baseline="0" noProof="0" dirty="0">
                <a:ln>
                  <a:noFill/>
                </a:ln>
                <a:solidFill>
                  <a:srgbClr val="494949"/>
                </a:solidFill>
                <a:effectLst/>
                <a:uLnTx/>
                <a:uFillTx/>
                <a:latin typeface="Source Sans Pro" panose="020B0503030403020204" pitchFamily="34" charset="0"/>
                <a:ea typeface="+mn-ea"/>
                <a:cs typeface="Arial" pitchFamily="34" charset="0"/>
              </a:rPr>
            </a:br>
            <a:r>
              <a:rPr kumimoji="0" lang="en-US" sz="1400" b="0" i="0" u="none" strike="noStrike" kern="1200" cap="none" spc="0" normalizeH="0" baseline="0" noProof="0" dirty="0">
                <a:ln>
                  <a:noFill/>
                </a:ln>
                <a:solidFill>
                  <a:srgbClr val="494949"/>
                </a:solidFill>
                <a:effectLst/>
                <a:uLnTx/>
                <a:uFillTx/>
                <a:latin typeface="Source Sans Pro" panose="020B0503030403020204" pitchFamily="34" charset="0"/>
                <a:ea typeface="+mn-ea"/>
                <a:cs typeface="Arial" pitchFamily="34" charset="0"/>
                <a:hlinkClick r:id="rId3"/>
              </a:rPr>
              <a:t>http://demonstrations.wolfram.com/ProblemsOnCirclesIIHalvingASetOfPoints/</a:t>
            </a:r>
            <a:r>
              <a:rPr kumimoji="0" lang="en-US" sz="1400" b="0" i="0" u="none" strike="noStrike" kern="1200" cap="none" spc="0" normalizeH="0" baseline="0" noProof="0" dirty="0">
                <a:ln>
                  <a:noFill/>
                </a:ln>
                <a:solidFill>
                  <a:srgbClr val="494949"/>
                </a:solidFill>
                <a:effectLst/>
                <a:uLnTx/>
                <a:uFillTx/>
                <a:latin typeface="Source Sans Pro" panose="020B0503030403020204" pitchFamily="34" charset="0"/>
                <a:ea typeface="+mn-ea"/>
                <a:cs typeface="Arial" pitchFamily="34" charset="0"/>
              </a:rPr>
              <a:t>; Wolfram Demonstrations Project</a:t>
            </a:r>
            <a:br>
              <a:rPr kumimoji="0" lang="en-US" sz="1400" b="0" i="0" u="none" strike="noStrike" kern="1200" cap="none" spc="0" normalizeH="0" baseline="0" noProof="0" dirty="0">
                <a:ln>
                  <a:noFill/>
                </a:ln>
                <a:solidFill>
                  <a:srgbClr val="494949"/>
                </a:solidFill>
                <a:effectLst/>
                <a:uLnTx/>
                <a:uFillTx/>
                <a:latin typeface="Source Sans Pro" panose="020B0503030403020204" pitchFamily="34" charset="0"/>
                <a:ea typeface="+mn-ea"/>
                <a:cs typeface="Arial" pitchFamily="34" charset="0"/>
              </a:rPr>
            </a:br>
            <a:r>
              <a:rPr kumimoji="0" lang="en-US" sz="1400" b="0" i="0" u="none" strike="noStrike" kern="1200" cap="none" spc="0" normalizeH="0" baseline="0" noProof="0" dirty="0">
                <a:ln>
                  <a:noFill/>
                </a:ln>
                <a:solidFill>
                  <a:srgbClr val="494949"/>
                </a:solidFill>
                <a:effectLst/>
                <a:uLnTx/>
                <a:uFillTx/>
                <a:latin typeface="Source Sans Pro" panose="020B0503030403020204" pitchFamily="34" charset="0"/>
                <a:ea typeface="+mn-ea"/>
                <a:cs typeface="Arial" pitchFamily="34" charset="0"/>
              </a:rPr>
              <a:t>Published: March 7 2011</a:t>
            </a:r>
            <a:endParaRPr kumimoji="0" lang="fi-FI" sz="14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endParaRPr>
          </a:p>
        </p:txBody>
      </p:sp>
      <p:sp>
        <p:nvSpPr>
          <p:cNvPr id="3" name="TextBox 2">
            <a:extLst>
              <a:ext uri="{FF2B5EF4-FFF2-40B4-BE49-F238E27FC236}">
                <a16:creationId xmlns:a16="http://schemas.microsoft.com/office/drawing/2014/main" id="{2A23175F-EB85-4E52-B26B-497F94317F25}"/>
              </a:ext>
            </a:extLst>
          </p:cNvPr>
          <p:cNvSpPr txBox="1"/>
          <p:nvPr/>
        </p:nvSpPr>
        <p:spPr>
          <a:xfrm>
            <a:off x="152401" y="3493653"/>
            <a:ext cx="2419350" cy="95410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i-FI"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Halving-circle problem</a:t>
            </a:r>
            <a:endParaRPr kumimoji="0" lang="en-IN" sz="2800" b="0" i="0" u="none" strike="noStrike" kern="1200" cap="none" spc="0" normalizeH="0" baseline="0" noProof="0" dirty="0">
              <a:ln>
                <a:noFill/>
              </a:ln>
              <a:solidFill>
                <a:srgbClr val="FFFFFF"/>
              </a:solidFill>
              <a:effectLst/>
              <a:uLnTx/>
              <a:uFillTx/>
              <a:latin typeface="Times New Roman" pitchFamily="18" charset="0"/>
              <a:ea typeface="+mn-ea"/>
              <a:cs typeface="Arial" pitchFamily="34" charset="0"/>
            </a:endParaRPr>
          </a:p>
        </p:txBody>
      </p:sp>
      <p:sp>
        <p:nvSpPr>
          <p:cNvPr id="49" name="TextBox 48">
            <a:extLst>
              <a:ext uri="{FF2B5EF4-FFF2-40B4-BE49-F238E27FC236}">
                <a16:creationId xmlns:a16="http://schemas.microsoft.com/office/drawing/2014/main" id="{15557261-10B8-42CA-BF67-3772CA37A355}"/>
              </a:ext>
            </a:extLst>
          </p:cNvPr>
          <p:cNvSpPr txBox="1"/>
          <p:nvPr/>
        </p:nvSpPr>
        <p:spPr>
          <a:xfrm>
            <a:off x="121977" y="1399662"/>
            <a:ext cx="2268797" cy="138499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800" b="0" i="1" u="none" strike="noStrike" kern="1200" cap="none" spc="0" normalizeH="0" baseline="0" noProof="0" dirty="0">
                <a:ln>
                  <a:noFill/>
                </a:ln>
                <a:solidFill>
                  <a:srgbClr val="002060"/>
                </a:solidFill>
                <a:effectLst/>
                <a:uLnTx/>
                <a:uFillTx/>
                <a:latin typeface="Times New Roman" pitchFamily="18" charset="0"/>
                <a:ea typeface="+mn-ea"/>
                <a:cs typeface="Arial" pitchFamily="34" charset="0"/>
              </a:rPr>
              <a:t>O</a:t>
            </a:r>
            <a:r>
              <a:rPr kumimoji="0" lang="en-IN" sz="2800" b="0" i="0" u="none" strike="noStrike" kern="1200" cap="none" spc="0" normalizeH="0" baseline="0" noProof="0" dirty="0">
                <a:ln>
                  <a:noFill/>
                </a:ln>
                <a:solidFill>
                  <a:srgbClr val="002060"/>
                </a:solidFill>
                <a:effectLst/>
                <a:uLnTx/>
                <a:uFillTx/>
                <a:latin typeface="Times New Roman" pitchFamily="18" charset="0"/>
                <a:ea typeface="+mn-ea"/>
                <a:cs typeface="Arial" pitchFamily="34" charset="0"/>
              </a:rPr>
              <a:t>(</a:t>
            </a:r>
            <a:r>
              <a:rPr kumimoji="0" lang="en-IN" sz="2800" b="0" i="1" u="none" strike="noStrike" kern="1200" cap="none" spc="0" normalizeH="0" baseline="0" noProof="0" dirty="0">
                <a:ln>
                  <a:noFill/>
                </a:ln>
                <a:solidFill>
                  <a:srgbClr val="002060"/>
                </a:solidFill>
                <a:effectLst/>
                <a:uLnTx/>
                <a:uFillTx/>
                <a:latin typeface="Times New Roman" pitchFamily="18" charset="0"/>
                <a:ea typeface="+mn-ea"/>
                <a:cs typeface="Arial" pitchFamily="34" charset="0"/>
              </a:rPr>
              <a:t>n</a:t>
            </a:r>
            <a:r>
              <a:rPr kumimoji="0" lang="en-IN" sz="2800" b="0" i="0" u="none" strike="noStrike" kern="1200" cap="none" spc="0" normalizeH="0" baseline="30000" noProof="0" dirty="0">
                <a:ln>
                  <a:noFill/>
                </a:ln>
                <a:solidFill>
                  <a:srgbClr val="002060"/>
                </a:solidFill>
                <a:effectLst/>
                <a:uLnTx/>
                <a:uFillTx/>
                <a:latin typeface="Times New Roman" pitchFamily="18" charset="0"/>
                <a:ea typeface="+mn-ea"/>
                <a:cs typeface="Arial" pitchFamily="34" charset="0"/>
              </a:rPr>
              <a:t>4</a:t>
            </a:r>
            <a:r>
              <a:rPr kumimoji="0" lang="en-IN" sz="2800" b="0" i="0" u="none" strike="noStrike" kern="1200" cap="none" spc="0" normalizeH="0" baseline="0" noProof="0" dirty="0">
                <a:ln>
                  <a:noFill/>
                </a:ln>
                <a:solidFill>
                  <a:srgbClr val="002060"/>
                </a:solidFill>
                <a:effectLst/>
                <a:uLnTx/>
                <a:uFillTx/>
                <a:latin typeface="Times New Roman" pitchFamily="18" charset="0"/>
                <a:ea typeface="+mn-ea"/>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800" b="0" i="0" u="none" strike="noStrike" kern="1200" cap="none" spc="0" normalizeH="0" baseline="0" noProof="0" dirty="0">
                <a:ln>
                  <a:noFill/>
                </a:ln>
                <a:solidFill>
                  <a:srgbClr val="002060"/>
                </a:solidFill>
                <a:effectLst/>
                <a:uLnTx/>
                <a:uFillTx/>
                <a:latin typeface="Times New Roman" pitchFamily="18" charset="0"/>
                <a:ea typeface="+mn-ea"/>
                <a:cs typeface="Arial" pitchFamily="34" charset="0"/>
              </a:rPr>
              <a:t>Does it always exist?</a:t>
            </a:r>
          </a:p>
        </p:txBody>
      </p:sp>
    </p:spTree>
    <p:extLst>
      <p:ext uri="{BB962C8B-B14F-4D97-AF65-F5344CB8AC3E}">
        <p14:creationId xmlns:p14="http://schemas.microsoft.com/office/powerpoint/2010/main" val="1238674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9"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FFFFFF"/>
            </a:gs>
            <a:gs pos="100000">
              <a:srgbClr val="FFFFFF"/>
            </a:gs>
          </a:gsLst>
          <a:lin ang="0" scaled="1"/>
        </a:gradFill>
        <a:effectLst/>
      </p:bgPr>
    </p:bg>
    <p:spTree>
      <p:nvGrpSpPr>
        <p:cNvPr id="1" name=""/>
        <p:cNvGrpSpPr/>
        <p:nvPr/>
      </p:nvGrpSpPr>
      <p:grpSpPr>
        <a:xfrm>
          <a:off x="0" y="0"/>
          <a:ext cx="0" cy="0"/>
          <a:chOff x="0" y="0"/>
          <a:chExt cx="0" cy="0"/>
        </a:xfrm>
      </p:grpSpPr>
      <p:sp>
        <p:nvSpPr>
          <p:cNvPr id="203778" name="Rectangle 1026"/>
          <p:cNvSpPr>
            <a:spLocks noGrp="1" noChangeArrowheads="1"/>
          </p:cNvSpPr>
          <p:nvPr>
            <p:ph type="title"/>
          </p:nvPr>
        </p:nvSpPr>
        <p:spPr>
          <a:xfrm>
            <a:off x="0" y="0"/>
            <a:ext cx="9144000" cy="1447800"/>
          </a:xfrm>
          <a:solidFill>
            <a:srgbClr val="FFFFCC"/>
          </a:solidFill>
        </p:spPr>
        <p:txBody>
          <a:bodyPr/>
          <a:lstStyle/>
          <a:p>
            <a:pPr>
              <a:spcBef>
                <a:spcPts val="1200"/>
              </a:spcBef>
              <a:spcAft>
                <a:spcPts val="300"/>
              </a:spcAft>
            </a:pPr>
            <a:r>
              <a:rPr lang="en-US" sz="3600" dirty="0">
                <a:solidFill>
                  <a:schemeClr val="bg2"/>
                </a:solidFill>
                <a:effectLst/>
              </a:rPr>
              <a:t>Class Schedule</a:t>
            </a:r>
            <a:br>
              <a:rPr lang="en-US" sz="3600" dirty="0">
                <a:solidFill>
                  <a:schemeClr val="bg2"/>
                </a:solidFill>
                <a:effectLst/>
              </a:rPr>
            </a:br>
            <a:endParaRPr lang="en-IN" sz="2800" dirty="0">
              <a:solidFill>
                <a:schemeClr val="bg2"/>
              </a:solidFill>
              <a:effectLst/>
              <a:latin typeface="Calibri" pitchFamily="34" charset="0"/>
              <a:cs typeface="Times New Roman" pitchFamily="18" charset="0"/>
            </a:endParaRPr>
          </a:p>
        </p:txBody>
      </p:sp>
      <p:sp>
        <p:nvSpPr>
          <p:cNvPr id="203779" name="Text Box 1028"/>
          <p:cNvSpPr txBox="1">
            <a:spLocks noChangeArrowheads="1"/>
          </p:cNvSpPr>
          <p:nvPr/>
        </p:nvSpPr>
        <p:spPr bwMode="auto">
          <a:xfrm>
            <a:off x="4953000" y="3200400"/>
            <a:ext cx="4343400" cy="1141413"/>
          </a:xfrm>
          <a:prstGeom prst="rect">
            <a:avLst/>
          </a:prstGeom>
          <a:noFill/>
          <a:ln w="9525">
            <a:noFill/>
            <a:miter lim="800000"/>
            <a:headEnd/>
            <a:tailEnd/>
          </a:ln>
        </p:spPr>
        <p:txBody>
          <a:bodyPr>
            <a:spAutoFit/>
          </a:bodyPr>
          <a:lstStyle/>
          <a:p>
            <a:pPr algn="r">
              <a:lnSpc>
                <a:spcPct val="80000"/>
              </a:lnSpc>
              <a:spcBef>
                <a:spcPct val="50000"/>
              </a:spcBef>
            </a:pPr>
            <a:endParaRPr lang="en-US" sz="2400" dirty="0">
              <a:solidFill>
                <a:srgbClr val="FFFF00"/>
              </a:solidFill>
              <a:latin typeface="Arial" pitchFamily="34" charset="0"/>
            </a:endParaRPr>
          </a:p>
          <a:p>
            <a:pPr algn="ctr">
              <a:lnSpc>
                <a:spcPct val="80000"/>
              </a:lnSpc>
              <a:spcBef>
                <a:spcPct val="20000"/>
              </a:spcBef>
            </a:pPr>
            <a:endParaRPr lang="en-US" sz="2000" i="1" dirty="0">
              <a:solidFill>
                <a:srgbClr val="FFFFFF"/>
              </a:solidFill>
            </a:endParaRPr>
          </a:p>
          <a:p>
            <a:pPr algn="ctr">
              <a:lnSpc>
                <a:spcPct val="80000"/>
              </a:lnSpc>
              <a:spcBef>
                <a:spcPct val="20000"/>
              </a:spcBef>
            </a:pPr>
            <a:endParaRPr lang="en-US" sz="400" dirty="0">
              <a:solidFill>
                <a:srgbClr val="FFFFFF"/>
              </a:solidFill>
            </a:endParaRPr>
          </a:p>
          <a:p>
            <a:pPr algn="ctr">
              <a:lnSpc>
                <a:spcPct val="80000"/>
              </a:lnSpc>
              <a:spcBef>
                <a:spcPct val="20000"/>
              </a:spcBef>
            </a:pPr>
            <a:endParaRPr lang="en-US" sz="500" dirty="0">
              <a:solidFill>
                <a:srgbClr val="000000"/>
              </a:solidFill>
            </a:endParaRPr>
          </a:p>
          <a:p>
            <a:pPr algn="ctr">
              <a:lnSpc>
                <a:spcPct val="80000"/>
              </a:lnSpc>
              <a:spcBef>
                <a:spcPct val="20000"/>
              </a:spcBef>
            </a:pPr>
            <a:endParaRPr lang="en-US" sz="2000" i="1" dirty="0">
              <a:solidFill>
                <a:srgbClr val="FFFFFF"/>
              </a:solidFill>
            </a:endParaRPr>
          </a:p>
        </p:txBody>
      </p:sp>
      <p:sp>
        <p:nvSpPr>
          <p:cNvPr id="203780" name="Line 1031"/>
          <p:cNvSpPr>
            <a:spLocks noChangeShapeType="1"/>
          </p:cNvSpPr>
          <p:nvPr/>
        </p:nvSpPr>
        <p:spPr bwMode="auto">
          <a:xfrm>
            <a:off x="0" y="1462668"/>
            <a:ext cx="9144000" cy="0"/>
          </a:xfrm>
          <a:prstGeom prst="line">
            <a:avLst/>
          </a:prstGeom>
          <a:noFill/>
          <a:ln w="38100">
            <a:solidFill>
              <a:schemeClr val="bg2"/>
            </a:solidFill>
            <a:round/>
            <a:headEnd/>
            <a:tailEnd/>
          </a:ln>
        </p:spPr>
        <p:txBody>
          <a:bodyPr/>
          <a:lstStyle/>
          <a:p>
            <a:endParaRPr lang="en-IN" dirty="0"/>
          </a:p>
        </p:txBody>
      </p:sp>
      <p:sp>
        <p:nvSpPr>
          <p:cNvPr id="10" name="TextBox 9"/>
          <p:cNvSpPr txBox="1">
            <a:spLocks noChangeArrowheads="1"/>
          </p:cNvSpPr>
          <p:nvPr/>
        </p:nvSpPr>
        <p:spPr bwMode="auto">
          <a:xfrm>
            <a:off x="232317" y="2009649"/>
            <a:ext cx="4572000" cy="2877711"/>
          </a:xfrm>
          <a:prstGeom prst="rect">
            <a:avLst/>
          </a:prstGeom>
          <a:noFill/>
          <a:ln w="9525">
            <a:noFill/>
            <a:miter lim="800000"/>
            <a:headEnd/>
            <a:tailEnd/>
          </a:ln>
        </p:spPr>
        <p:txBody>
          <a:bodyPr wrap="square">
            <a:spAutoFit/>
          </a:bodyPr>
          <a:lstStyle/>
          <a:p>
            <a:pPr>
              <a:spcAft>
                <a:spcPts val="600"/>
              </a:spcAft>
            </a:pPr>
            <a:r>
              <a:rPr lang="en-US" sz="2600" b="1" dirty="0">
                <a:solidFill>
                  <a:schemeClr val="bg2"/>
                </a:solidFill>
              </a:rPr>
              <a:t>			     </a:t>
            </a:r>
            <a:r>
              <a:rPr lang="en-US" sz="2800" dirty="0">
                <a:solidFill>
                  <a:srgbClr val="000000"/>
                </a:solidFill>
                <a:latin typeface="Arial Narrow"/>
                <a:ea typeface="Times New Roman"/>
                <a:cs typeface="Arial"/>
              </a:rPr>
              <a:t>Wednesday: 10:00 – 10:55 </a:t>
            </a:r>
          </a:p>
          <a:p>
            <a:pPr>
              <a:spcAft>
                <a:spcPts val="600"/>
              </a:spcAft>
            </a:pPr>
            <a:r>
              <a:rPr lang="en-US" sz="2800" dirty="0">
                <a:solidFill>
                  <a:srgbClr val="000000"/>
                </a:solidFill>
                <a:latin typeface="Arial Narrow"/>
                <a:ea typeface="Times New Roman"/>
                <a:cs typeface="Arial"/>
              </a:rPr>
              <a:t>			     Thursday: 09:00 – 09:55 </a:t>
            </a:r>
          </a:p>
          <a:p>
            <a:pPr>
              <a:spcAft>
                <a:spcPts val="600"/>
              </a:spcAft>
            </a:pPr>
            <a:endParaRPr lang="en-US" sz="2800" dirty="0">
              <a:solidFill>
                <a:srgbClr val="000000"/>
              </a:solidFill>
              <a:latin typeface="Arial Narrow"/>
              <a:ea typeface="Times New Roman"/>
              <a:cs typeface="Arial"/>
            </a:endParaRPr>
          </a:p>
          <a:p>
            <a:pPr>
              <a:spcAft>
                <a:spcPts val="600"/>
              </a:spcAft>
            </a:pPr>
            <a:r>
              <a:rPr lang="en-US" sz="2800" dirty="0">
                <a:solidFill>
                  <a:srgbClr val="000000"/>
                </a:solidFill>
                <a:latin typeface="Arial Narrow"/>
                <a:ea typeface="Times New Roman"/>
                <a:cs typeface="Arial"/>
              </a:rPr>
              <a:t>Friday: 11:00 – 11:55</a:t>
            </a:r>
            <a:endParaRPr lang="en-US" sz="2800" b="1" dirty="0">
              <a:solidFill>
                <a:schemeClr val="bg2"/>
              </a:solidFill>
            </a:endParaRPr>
          </a:p>
        </p:txBody>
      </p:sp>
      <p:sp>
        <p:nvSpPr>
          <p:cNvPr id="7" name="TextBox 6">
            <a:extLst>
              <a:ext uri="{FF2B5EF4-FFF2-40B4-BE49-F238E27FC236}">
                <a16:creationId xmlns:a16="http://schemas.microsoft.com/office/drawing/2014/main" id="{0E7D8E79-2FF5-4034-A871-849FD5D858A1}"/>
              </a:ext>
            </a:extLst>
          </p:cNvPr>
          <p:cNvSpPr txBox="1">
            <a:spLocks noChangeArrowheads="1"/>
          </p:cNvSpPr>
          <p:nvPr/>
        </p:nvSpPr>
        <p:spPr bwMode="auto">
          <a:xfrm>
            <a:off x="268558" y="5361125"/>
            <a:ext cx="8606883" cy="892552"/>
          </a:xfrm>
          <a:prstGeom prst="rect">
            <a:avLst/>
          </a:prstGeom>
          <a:solidFill>
            <a:srgbClr val="FF0000"/>
          </a:solidFill>
          <a:ln w="9525">
            <a:noFill/>
            <a:miter lim="800000"/>
            <a:headEnd/>
            <a:tailEnd/>
          </a:ln>
        </p:spPr>
        <p:txBody>
          <a:bodyPr wrap="square">
            <a:spAutoFit/>
          </a:bodyPr>
          <a:lstStyle/>
          <a:p>
            <a:pPr>
              <a:spcAft>
                <a:spcPts val="600"/>
              </a:spcAft>
            </a:pPr>
            <a:r>
              <a:rPr lang="en-US" sz="2600" dirty="0">
                <a:solidFill>
                  <a:srgbClr val="FFFFFF"/>
                </a:solidFill>
              </a:rPr>
              <a:t>Can we merge the classes scheduled on Thursday and Friday into a two-hour slot on Friday (11:00 – 12:50)?</a:t>
            </a:r>
            <a:endParaRPr lang="en-US" sz="2800" b="1" dirty="0">
              <a:solidFill>
                <a:schemeClr val="bg2"/>
              </a:solidFill>
            </a:endParaRPr>
          </a:p>
        </p:txBody>
      </p:sp>
    </p:spTree>
  </p:cSld>
  <p:clrMapOvr>
    <a:overrideClrMapping bg1="dk2" tx1="lt1" bg2="dk1" tx2="lt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20000"/>
            <a:lumOff val="80000"/>
            <a:alpha val="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rPr>
              <a:t>ACMU 2008-09</a:t>
            </a: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7CE367-9F2E-4009-8865-ACA660472235}" type="slidenum">
              <a:rPr kumimoji="0" lang="en-US" sz="1400" b="0" i="0" u="none" strike="noStrike" kern="1200" cap="none" spc="0" normalizeH="0" baseline="0" noProof="0" smtClean="0">
                <a:ln>
                  <a:noFill/>
                </a:ln>
                <a:solidFill>
                  <a:srgbClr val="FFFFFF"/>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06853" name="TextBox 5"/>
          <p:cNvSpPr txBox="1">
            <a:spLocks noChangeArrowheads="1"/>
          </p:cNvSpPr>
          <p:nvPr/>
        </p:nvSpPr>
        <p:spPr bwMode="auto">
          <a:xfrm>
            <a:off x="190136" y="5582703"/>
            <a:ext cx="8915399" cy="1107996"/>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i-FI" sz="22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Claim:</a:t>
            </a:r>
            <a:r>
              <a:rPr kumimoji="0" lang="fi-FI" sz="22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The angle subtended by the line segment </a:t>
            </a:r>
            <a:r>
              <a:rPr kumimoji="0" lang="fi-FI" sz="22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ab</a:t>
            </a:r>
            <a:r>
              <a:rPr kumimoji="0" lang="fi-FI" sz="22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to each of the </a:t>
            </a:r>
            <a:r>
              <a:rPr kumimoji="0" lang="fi-FI" sz="22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n</a:t>
            </a:r>
            <a:r>
              <a:rPr kumimoji="0" lang="fi-FI" sz="22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points must be distinct; Let </a:t>
            </a:r>
            <a:r>
              <a:rPr kumimoji="0" lang="fi-FI" sz="22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c </a:t>
            </a:r>
            <a:r>
              <a:rPr kumimoji="0" lang="fi-FI" sz="22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is the point where the subtended angle is the median.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i-FI" sz="22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Separating circle will pass through </a:t>
            </a:r>
            <a:r>
              <a:rPr kumimoji="0" lang="fi-FI" sz="22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a, b, c   </a:t>
            </a:r>
          </a:p>
        </p:txBody>
      </p:sp>
      <p:sp>
        <p:nvSpPr>
          <p:cNvPr id="2" name="Oval 1">
            <a:extLst>
              <a:ext uri="{FF2B5EF4-FFF2-40B4-BE49-F238E27FC236}">
                <a16:creationId xmlns:a16="http://schemas.microsoft.com/office/drawing/2014/main" id="{135AB1B3-CB80-468C-B894-E84F57BAF057}"/>
              </a:ext>
            </a:extLst>
          </p:cNvPr>
          <p:cNvSpPr/>
          <p:nvPr/>
        </p:nvSpPr>
        <p:spPr bwMode="auto">
          <a:xfrm>
            <a:off x="2819399" y="1722889"/>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7" name="Oval 6">
            <a:extLst>
              <a:ext uri="{FF2B5EF4-FFF2-40B4-BE49-F238E27FC236}">
                <a16:creationId xmlns:a16="http://schemas.microsoft.com/office/drawing/2014/main" id="{E23A971A-CA92-4D64-9910-ABFCD8008C29}"/>
              </a:ext>
            </a:extLst>
          </p:cNvPr>
          <p:cNvSpPr/>
          <p:nvPr/>
        </p:nvSpPr>
        <p:spPr bwMode="auto">
          <a:xfrm>
            <a:off x="2590800" y="213980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8" name="Oval 7">
            <a:extLst>
              <a:ext uri="{FF2B5EF4-FFF2-40B4-BE49-F238E27FC236}">
                <a16:creationId xmlns:a16="http://schemas.microsoft.com/office/drawing/2014/main" id="{5AF0B9F4-9AD1-4BA6-A15F-5247B5A2C5E9}"/>
              </a:ext>
            </a:extLst>
          </p:cNvPr>
          <p:cNvSpPr/>
          <p:nvPr/>
        </p:nvSpPr>
        <p:spPr bwMode="auto">
          <a:xfrm>
            <a:off x="3162300" y="2209471"/>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9" name="Oval 8">
            <a:extLst>
              <a:ext uri="{FF2B5EF4-FFF2-40B4-BE49-F238E27FC236}">
                <a16:creationId xmlns:a16="http://schemas.microsoft.com/office/drawing/2014/main" id="{A4E4CE27-6758-43BE-82BA-652379330E6A}"/>
              </a:ext>
            </a:extLst>
          </p:cNvPr>
          <p:cNvSpPr/>
          <p:nvPr/>
        </p:nvSpPr>
        <p:spPr bwMode="auto">
          <a:xfrm>
            <a:off x="3248025" y="192984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0" name="Oval 9">
            <a:extLst>
              <a:ext uri="{FF2B5EF4-FFF2-40B4-BE49-F238E27FC236}">
                <a16:creationId xmlns:a16="http://schemas.microsoft.com/office/drawing/2014/main" id="{3DE887AB-AC4E-41F2-B66E-50B71577D841}"/>
              </a:ext>
            </a:extLst>
          </p:cNvPr>
          <p:cNvSpPr/>
          <p:nvPr/>
        </p:nvSpPr>
        <p:spPr bwMode="auto">
          <a:xfrm>
            <a:off x="4143375" y="273184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1" name="Oval 10">
            <a:extLst>
              <a:ext uri="{FF2B5EF4-FFF2-40B4-BE49-F238E27FC236}">
                <a16:creationId xmlns:a16="http://schemas.microsoft.com/office/drawing/2014/main" id="{7D601E28-F295-4589-A049-EC934E1C215F}"/>
              </a:ext>
            </a:extLst>
          </p:cNvPr>
          <p:cNvSpPr/>
          <p:nvPr/>
        </p:nvSpPr>
        <p:spPr bwMode="auto">
          <a:xfrm>
            <a:off x="4400550" y="2214131"/>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2" name="Oval 11">
            <a:extLst>
              <a:ext uri="{FF2B5EF4-FFF2-40B4-BE49-F238E27FC236}">
                <a16:creationId xmlns:a16="http://schemas.microsoft.com/office/drawing/2014/main" id="{3525100F-6FD6-4795-A42C-8D60CED9A047}"/>
              </a:ext>
            </a:extLst>
          </p:cNvPr>
          <p:cNvSpPr/>
          <p:nvPr/>
        </p:nvSpPr>
        <p:spPr bwMode="auto">
          <a:xfrm>
            <a:off x="4686300" y="252060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3" name="Oval 12">
            <a:extLst>
              <a:ext uri="{FF2B5EF4-FFF2-40B4-BE49-F238E27FC236}">
                <a16:creationId xmlns:a16="http://schemas.microsoft.com/office/drawing/2014/main" id="{A18E62A0-DEF8-4E01-9782-09FE5FD73388}"/>
              </a:ext>
            </a:extLst>
          </p:cNvPr>
          <p:cNvSpPr/>
          <p:nvPr/>
        </p:nvSpPr>
        <p:spPr bwMode="auto">
          <a:xfrm>
            <a:off x="3671887" y="2242315"/>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4" name="Oval 13">
            <a:extLst>
              <a:ext uri="{FF2B5EF4-FFF2-40B4-BE49-F238E27FC236}">
                <a16:creationId xmlns:a16="http://schemas.microsoft.com/office/drawing/2014/main" id="{BF5DB124-DC6C-4B79-8A50-1E149562CEBC}"/>
              </a:ext>
            </a:extLst>
          </p:cNvPr>
          <p:cNvSpPr/>
          <p:nvPr/>
        </p:nvSpPr>
        <p:spPr bwMode="auto">
          <a:xfrm>
            <a:off x="2847975" y="287741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6" name="Oval 15">
            <a:extLst>
              <a:ext uri="{FF2B5EF4-FFF2-40B4-BE49-F238E27FC236}">
                <a16:creationId xmlns:a16="http://schemas.microsoft.com/office/drawing/2014/main" id="{69A89DF5-C238-47C5-A0B4-DD4F317CB99F}"/>
              </a:ext>
            </a:extLst>
          </p:cNvPr>
          <p:cNvSpPr/>
          <p:nvPr/>
        </p:nvSpPr>
        <p:spPr bwMode="auto">
          <a:xfrm>
            <a:off x="3190875" y="276734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7" name="Oval 16">
            <a:extLst>
              <a:ext uri="{FF2B5EF4-FFF2-40B4-BE49-F238E27FC236}">
                <a16:creationId xmlns:a16="http://schemas.microsoft.com/office/drawing/2014/main" id="{9AC5E461-1BA2-40C9-A5BC-1E59B3FDEA1B}"/>
              </a:ext>
            </a:extLst>
          </p:cNvPr>
          <p:cNvSpPr/>
          <p:nvPr/>
        </p:nvSpPr>
        <p:spPr bwMode="auto">
          <a:xfrm>
            <a:off x="3038475" y="3184274"/>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8" name="Oval 17">
            <a:extLst>
              <a:ext uri="{FF2B5EF4-FFF2-40B4-BE49-F238E27FC236}">
                <a16:creationId xmlns:a16="http://schemas.microsoft.com/office/drawing/2014/main" id="{C6A381B5-77AC-40BB-9BE1-290BB4AF40FA}"/>
              </a:ext>
            </a:extLst>
          </p:cNvPr>
          <p:cNvSpPr/>
          <p:nvPr/>
        </p:nvSpPr>
        <p:spPr bwMode="auto">
          <a:xfrm>
            <a:off x="4648201" y="311124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19" name="Oval 18">
            <a:extLst>
              <a:ext uri="{FF2B5EF4-FFF2-40B4-BE49-F238E27FC236}">
                <a16:creationId xmlns:a16="http://schemas.microsoft.com/office/drawing/2014/main" id="{2745D0E9-5334-48CC-87BA-5C33541AF9EB}"/>
              </a:ext>
            </a:extLst>
          </p:cNvPr>
          <p:cNvSpPr/>
          <p:nvPr/>
        </p:nvSpPr>
        <p:spPr bwMode="auto">
          <a:xfrm>
            <a:off x="4867275" y="3537205"/>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0" name="Oval 19">
            <a:extLst>
              <a:ext uri="{FF2B5EF4-FFF2-40B4-BE49-F238E27FC236}">
                <a16:creationId xmlns:a16="http://schemas.microsoft.com/office/drawing/2014/main" id="{FC53BD3A-0558-42BD-9418-677EF63F7E90}"/>
              </a:ext>
            </a:extLst>
          </p:cNvPr>
          <p:cNvSpPr/>
          <p:nvPr/>
        </p:nvSpPr>
        <p:spPr bwMode="auto">
          <a:xfrm>
            <a:off x="4438650" y="417016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1" name="Oval 20">
            <a:extLst>
              <a:ext uri="{FF2B5EF4-FFF2-40B4-BE49-F238E27FC236}">
                <a16:creationId xmlns:a16="http://schemas.microsoft.com/office/drawing/2014/main" id="{8867D186-4860-439A-AEFE-C167078FC5A1}"/>
              </a:ext>
            </a:extLst>
          </p:cNvPr>
          <p:cNvSpPr/>
          <p:nvPr/>
        </p:nvSpPr>
        <p:spPr bwMode="auto">
          <a:xfrm>
            <a:off x="3679710" y="320415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2" name="Oval 21">
            <a:extLst>
              <a:ext uri="{FF2B5EF4-FFF2-40B4-BE49-F238E27FC236}">
                <a16:creationId xmlns:a16="http://schemas.microsoft.com/office/drawing/2014/main" id="{B607642F-41F2-4299-9F00-C03BA4170609}"/>
              </a:ext>
            </a:extLst>
          </p:cNvPr>
          <p:cNvSpPr/>
          <p:nvPr/>
        </p:nvSpPr>
        <p:spPr bwMode="auto">
          <a:xfrm>
            <a:off x="4143375" y="188019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3" name="Oval 22">
            <a:extLst>
              <a:ext uri="{FF2B5EF4-FFF2-40B4-BE49-F238E27FC236}">
                <a16:creationId xmlns:a16="http://schemas.microsoft.com/office/drawing/2014/main" id="{77FF57D9-DB17-43AD-B6BE-DC103DBF108B}"/>
              </a:ext>
            </a:extLst>
          </p:cNvPr>
          <p:cNvSpPr/>
          <p:nvPr/>
        </p:nvSpPr>
        <p:spPr bwMode="auto">
          <a:xfrm>
            <a:off x="6191250" y="208224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4" name="Oval 23">
            <a:extLst>
              <a:ext uri="{FF2B5EF4-FFF2-40B4-BE49-F238E27FC236}">
                <a16:creationId xmlns:a16="http://schemas.microsoft.com/office/drawing/2014/main" id="{6B70CF1E-8D3C-4948-B6E1-E2BBC3237B33}"/>
              </a:ext>
            </a:extLst>
          </p:cNvPr>
          <p:cNvSpPr/>
          <p:nvPr/>
        </p:nvSpPr>
        <p:spPr bwMode="auto">
          <a:xfrm>
            <a:off x="5019675" y="2255352"/>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5" name="Oval 24">
            <a:extLst>
              <a:ext uri="{FF2B5EF4-FFF2-40B4-BE49-F238E27FC236}">
                <a16:creationId xmlns:a16="http://schemas.microsoft.com/office/drawing/2014/main" id="{BDBC1F85-E8CB-4BCD-9A11-993CA6FBDA68}"/>
              </a:ext>
            </a:extLst>
          </p:cNvPr>
          <p:cNvSpPr/>
          <p:nvPr/>
        </p:nvSpPr>
        <p:spPr bwMode="auto">
          <a:xfrm>
            <a:off x="5181600" y="1953294"/>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6" name="Oval 25">
            <a:extLst>
              <a:ext uri="{FF2B5EF4-FFF2-40B4-BE49-F238E27FC236}">
                <a16:creationId xmlns:a16="http://schemas.microsoft.com/office/drawing/2014/main" id="{E4A4DD3E-886E-49F1-8722-D9AB4B4D270A}"/>
              </a:ext>
            </a:extLst>
          </p:cNvPr>
          <p:cNvSpPr/>
          <p:nvPr/>
        </p:nvSpPr>
        <p:spPr bwMode="auto">
          <a:xfrm>
            <a:off x="6477000" y="227656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7" name="Oval 26">
            <a:extLst>
              <a:ext uri="{FF2B5EF4-FFF2-40B4-BE49-F238E27FC236}">
                <a16:creationId xmlns:a16="http://schemas.microsoft.com/office/drawing/2014/main" id="{50DA69A1-6FD8-4973-9E91-5E1201D25FBD}"/>
              </a:ext>
            </a:extLst>
          </p:cNvPr>
          <p:cNvSpPr/>
          <p:nvPr/>
        </p:nvSpPr>
        <p:spPr bwMode="auto">
          <a:xfrm>
            <a:off x="6743700" y="2468455"/>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8" name="Oval 27">
            <a:extLst>
              <a:ext uri="{FF2B5EF4-FFF2-40B4-BE49-F238E27FC236}">
                <a16:creationId xmlns:a16="http://schemas.microsoft.com/office/drawing/2014/main" id="{0FB63223-EE12-4C56-B6EF-A823F4F5C801}"/>
              </a:ext>
            </a:extLst>
          </p:cNvPr>
          <p:cNvSpPr/>
          <p:nvPr/>
        </p:nvSpPr>
        <p:spPr bwMode="auto">
          <a:xfrm>
            <a:off x="6743700" y="2468455"/>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9" name="Oval 28">
            <a:extLst>
              <a:ext uri="{FF2B5EF4-FFF2-40B4-BE49-F238E27FC236}">
                <a16:creationId xmlns:a16="http://schemas.microsoft.com/office/drawing/2014/main" id="{A472D093-30B6-49FD-9EC2-20CAB0E78B10}"/>
              </a:ext>
            </a:extLst>
          </p:cNvPr>
          <p:cNvSpPr/>
          <p:nvPr/>
        </p:nvSpPr>
        <p:spPr bwMode="auto">
          <a:xfrm>
            <a:off x="5753100" y="204888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0" name="Oval 29">
            <a:extLst>
              <a:ext uri="{FF2B5EF4-FFF2-40B4-BE49-F238E27FC236}">
                <a16:creationId xmlns:a16="http://schemas.microsoft.com/office/drawing/2014/main" id="{B300ABED-E2B9-425B-A697-7BA2517EFA77}"/>
              </a:ext>
            </a:extLst>
          </p:cNvPr>
          <p:cNvSpPr/>
          <p:nvPr/>
        </p:nvSpPr>
        <p:spPr bwMode="auto">
          <a:xfrm>
            <a:off x="6591300" y="151844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1" name="Oval 30">
            <a:extLst>
              <a:ext uri="{FF2B5EF4-FFF2-40B4-BE49-F238E27FC236}">
                <a16:creationId xmlns:a16="http://schemas.microsoft.com/office/drawing/2014/main" id="{C16C6390-A357-450A-8698-11296FBD8B36}"/>
              </a:ext>
            </a:extLst>
          </p:cNvPr>
          <p:cNvSpPr/>
          <p:nvPr/>
        </p:nvSpPr>
        <p:spPr bwMode="auto">
          <a:xfrm>
            <a:off x="3933825" y="4243264"/>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2" name="Oval 31">
            <a:extLst>
              <a:ext uri="{FF2B5EF4-FFF2-40B4-BE49-F238E27FC236}">
                <a16:creationId xmlns:a16="http://schemas.microsoft.com/office/drawing/2014/main" id="{986142B4-CC94-4C23-A920-865221546538}"/>
              </a:ext>
            </a:extLst>
          </p:cNvPr>
          <p:cNvSpPr/>
          <p:nvPr/>
        </p:nvSpPr>
        <p:spPr bwMode="auto">
          <a:xfrm>
            <a:off x="4124326" y="3558581"/>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3" name="Oval 32">
            <a:extLst>
              <a:ext uri="{FF2B5EF4-FFF2-40B4-BE49-F238E27FC236}">
                <a16:creationId xmlns:a16="http://schemas.microsoft.com/office/drawing/2014/main" id="{F0E2E6CE-4088-4EB5-8939-2CF02CE2E364}"/>
              </a:ext>
            </a:extLst>
          </p:cNvPr>
          <p:cNvSpPr/>
          <p:nvPr/>
        </p:nvSpPr>
        <p:spPr bwMode="auto">
          <a:xfrm>
            <a:off x="3305175" y="374370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4" name="Oval 33">
            <a:extLst>
              <a:ext uri="{FF2B5EF4-FFF2-40B4-BE49-F238E27FC236}">
                <a16:creationId xmlns:a16="http://schemas.microsoft.com/office/drawing/2014/main" id="{851BC8CD-3BE7-4DF0-994F-24BCAEA21940}"/>
              </a:ext>
            </a:extLst>
          </p:cNvPr>
          <p:cNvSpPr/>
          <p:nvPr/>
        </p:nvSpPr>
        <p:spPr bwMode="auto">
          <a:xfrm>
            <a:off x="5095875" y="453448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5" name="Oval 34">
            <a:extLst>
              <a:ext uri="{FF2B5EF4-FFF2-40B4-BE49-F238E27FC236}">
                <a16:creationId xmlns:a16="http://schemas.microsoft.com/office/drawing/2014/main" id="{9481925A-E6BE-4DD5-AD84-3FBFF6A5FE51}"/>
              </a:ext>
            </a:extLst>
          </p:cNvPr>
          <p:cNvSpPr/>
          <p:nvPr/>
        </p:nvSpPr>
        <p:spPr bwMode="auto">
          <a:xfrm>
            <a:off x="5848350" y="438680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6" name="Oval 35">
            <a:extLst>
              <a:ext uri="{FF2B5EF4-FFF2-40B4-BE49-F238E27FC236}">
                <a16:creationId xmlns:a16="http://schemas.microsoft.com/office/drawing/2014/main" id="{8A9C8545-7897-4C13-912E-933218E323C0}"/>
              </a:ext>
            </a:extLst>
          </p:cNvPr>
          <p:cNvSpPr/>
          <p:nvPr/>
        </p:nvSpPr>
        <p:spPr bwMode="auto">
          <a:xfrm>
            <a:off x="6019800" y="299478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7" name="Oval 36">
            <a:extLst>
              <a:ext uri="{FF2B5EF4-FFF2-40B4-BE49-F238E27FC236}">
                <a16:creationId xmlns:a16="http://schemas.microsoft.com/office/drawing/2014/main" id="{9A435E6B-A223-4EC0-9BC8-3853B3C94E6B}"/>
              </a:ext>
            </a:extLst>
          </p:cNvPr>
          <p:cNvSpPr/>
          <p:nvPr/>
        </p:nvSpPr>
        <p:spPr bwMode="auto">
          <a:xfrm>
            <a:off x="5010149" y="390151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8" name="Oval 37">
            <a:extLst>
              <a:ext uri="{FF2B5EF4-FFF2-40B4-BE49-F238E27FC236}">
                <a16:creationId xmlns:a16="http://schemas.microsoft.com/office/drawing/2014/main" id="{54E12163-D10F-4CF5-BEC3-798D3A89FC96}"/>
              </a:ext>
            </a:extLst>
          </p:cNvPr>
          <p:cNvSpPr/>
          <p:nvPr/>
        </p:nvSpPr>
        <p:spPr bwMode="auto">
          <a:xfrm>
            <a:off x="5143499" y="272593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39" name="Oval 38">
            <a:extLst>
              <a:ext uri="{FF2B5EF4-FFF2-40B4-BE49-F238E27FC236}">
                <a16:creationId xmlns:a16="http://schemas.microsoft.com/office/drawing/2014/main" id="{7A00D043-4341-49F6-9886-DBA2440BC8C8}"/>
              </a:ext>
            </a:extLst>
          </p:cNvPr>
          <p:cNvSpPr/>
          <p:nvPr/>
        </p:nvSpPr>
        <p:spPr bwMode="auto">
          <a:xfrm>
            <a:off x="6086475" y="164323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0" name="Oval 39">
            <a:extLst>
              <a:ext uri="{FF2B5EF4-FFF2-40B4-BE49-F238E27FC236}">
                <a16:creationId xmlns:a16="http://schemas.microsoft.com/office/drawing/2014/main" id="{3C9E29F7-0037-4266-9F08-7A288B1BC274}"/>
              </a:ext>
            </a:extLst>
          </p:cNvPr>
          <p:cNvSpPr/>
          <p:nvPr/>
        </p:nvSpPr>
        <p:spPr bwMode="auto">
          <a:xfrm>
            <a:off x="5735685" y="3847855"/>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1" name="Oval 40">
            <a:extLst>
              <a:ext uri="{FF2B5EF4-FFF2-40B4-BE49-F238E27FC236}">
                <a16:creationId xmlns:a16="http://schemas.microsoft.com/office/drawing/2014/main" id="{EE91A440-F4CF-4347-9655-A1D1A6D37A1E}"/>
              </a:ext>
            </a:extLst>
          </p:cNvPr>
          <p:cNvSpPr/>
          <p:nvPr/>
        </p:nvSpPr>
        <p:spPr bwMode="auto">
          <a:xfrm>
            <a:off x="4610100" y="1294642"/>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2" name="Oval 41">
            <a:extLst>
              <a:ext uri="{FF2B5EF4-FFF2-40B4-BE49-F238E27FC236}">
                <a16:creationId xmlns:a16="http://schemas.microsoft.com/office/drawing/2014/main" id="{C07B1C94-3910-4817-9218-B03595921AD2}"/>
              </a:ext>
            </a:extLst>
          </p:cNvPr>
          <p:cNvSpPr/>
          <p:nvPr/>
        </p:nvSpPr>
        <p:spPr bwMode="auto">
          <a:xfrm>
            <a:off x="6896100" y="3038080"/>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3" name="Oval 42">
            <a:extLst>
              <a:ext uri="{FF2B5EF4-FFF2-40B4-BE49-F238E27FC236}">
                <a16:creationId xmlns:a16="http://schemas.microsoft.com/office/drawing/2014/main" id="{331CC052-5654-4852-8603-D9AB3D4D3C67}"/>
              </a:ext>
            </a:extLst>
          </p:cNvPr>
          <p:cNvSpPr/>
          <p:nvPr/>
        </p:nvSpPr>
        <p:spPr bwMode="auto">
          <a:xfrm>
            <a:off x="6686550" y="3355903"/>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4" name="Oval 43">
            <a:extLst>
              <a:ext uri="{FF2B5EF4-FFF2-40B4-BE49-F238E27FC236}">
                <a16:creationId xmlns:a16="http://schemas.microsoft.com/office/drawing/2014/main" id="{203C543F-1DF6-4D71-AC42-E5C0B8C5FECA}"/>
              </a:ext>
            </a:extLst>
          </p:cNvPr>
          <p:cNvSpPr/>
          <p:nvPr/>
        </p:nvSpPr>
        <p:spPr bwMode="auto">
          <a:xfrm>
            <a:off x="6610350" y="405336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5" name="Oval 44">
            <a:extLst>
              <a:ext uri="{FF2B5EF4-FFF2-40B4-BE49-F238E27FC236}">
                <a16:creationId xmlns:a16="http://schemas.microsoft.com/office/drawing/2014/main" id="{5409E2ED-04EE-4431-8EC5-61A83ADDBFE8}"/>
              </a:ext>
            </a:extLst>
          </p:cNvPr>
          <p:cNvSpPr/>
          <p:nvPr/>
        </p:nvSpPr>
        <p:spPr bwMode="auto">
          <a:xfrm>
            <a:off x="6400800" y="3026156"/>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6" name="Oval 45">
            <a:extLst>
              <a:ext uri="{FF2B5EF4-FFF2-40B4-BE49-F238E27FC236}">
                <a16:creationId xmlns:a16="http://schemas.microsoft.com/office/drawing/2014/main" id="{36DCD5DF-9625-4087-B35A-60E4140E15C9}"/>
              </a:ext>
            </a:extLst>
          </p:cNvPr>
          <p:cNvSpPr/>
          <p:nvPr/>
        </p:nvSpPr>
        <p:spPr bwMode="auto">
          <a:xfrm>
            <a:off x="6010275" y="3412387"/>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6" name="Oval 5">
            <a:extLst>
              <a:ext uri="{FF2B5EF4-FFF2-40B4-BE49-F238E27FC236}">
                <a16:creationId xmlns:a16="http://schemas.microsoft.com/office/drawing/2014/main" id="{BC151102-218D-4C7B-9508-5B5AE0CFEABF}"/>
              </a:ext>
            </a:extLst>
          </p:cNvPr>
          <p:cNvSpPr/>
          <p:nvPr/>
        </p:nvSpPr>
        <p:spPr bwMode="auto">
          <a:xfrm>
            <a:off x="3352800" y="1555807"/>
            <a:ext cx="3228975" cy="3045186"/>
          </a:xfrm>
          <a:prstGeom prst="ellipse">
            <a:avLst/>
          </a:prstGeom>
          <a:noFill/>
          <a:ln w="28575" cap="flat" cmpd="sng" algn="ctr">
            <a:solidFill>
              <a:srgbClr val="FF00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grpSp>
        <p:nvGrpSpPr>
          <p:cNvPr id="80" name="Group 79">
            <a:extLst>
              <a:ext uri="{FF2B5EF4-FFF2-40B4-BE49-F238E27FC236}">
                <a16:creationId xmlns:a16="http://schemas.microsoft.com/office/drawing/2014/main" id="{953E69CC-17B9-4EAE-856F-4A72537B8F52}"/>
              </a:ext>
            </a:extLst>
          </p:cNvPr>
          <p:cNvGrpSpPr/>
          <p:nvPr/>
        </p:nvGrpSpPr>
        <p:grpSpPr>
          <a:xfrm>
            <a:off x="4010025" y="2139806"/>
            <a:ext cx="2279743" cy="2385575"/>
            <a:chOff x="4010025" y="2139806"/>
            <a:chExt cx="2279743" cy="2385575"/>
          </a:xfrm>
        </p:grpSpPr>
        <p:grpSp>
          <p:nvGrpSpPr>
            <p:cNvPr id="72" name="Group 71">
              <a:extLst>
                <a:ext uri="{FF2B5EF4-FFF2-40B4-BE49-F238E27FC236}">
                  <a16:creationId xmlns:a16="http://schemas.microsoft.com/office/drawing/2014/main" id="{02CAA630-A89B-4D0E-B0B1-F4A0C35ADE7A}"/>
                </a:ext>
              </a:extLst>
            </p:cNvPr>
            <p:cNvGrpSpPr/>
            <p:nvPr/>
          </p:nvGrpSpPr>
          <p:grpSpPr>
            <a:xfrm>
              <a:off x="4010025" y="2139806"/>
              <a:ext cx="2279743" cy="2385575"/>
              <a:chOff x="4010025" y="2189847"/>
              <a:chExt cx="2279743" cy="2385575"/>
            </a:xfrm>
          </p:grpSpPr>
          <p:cxnSp>
            <p:nvCxnSpPr>
              <p:cNvPr id="48" name="Straight Connector 47">
                <a:extLst>
                  <a:ext uri="{FF2B5EF4-FFF2-40B4-BE49-F238E27FC236}">
                    <a16:creationId xmlns:a16="http://schemas.microsoft.com/office/drawing/2014/main" id="{6D13F758-2AEA-4F9E-8158-E2EC02CED45E}"/>
                  </a:ext>
                </a:extLst>
              </p:cNvPr>
              <p:cNvCxnSpPr>
                <a:endCxn id="23" idx="3"/>
              </p:cNvCxnSpPr>
              <p:nvPr/>
            </p:nvCxnSpPr>
            <p:spPr bwMode="auto">
              <a:xfrm flipV="1">
                <a:off x="4010025" y="2207031"/>
                <a:ext cx="2203543" cy="2109330"/>
              </a:xfrm>
              <a:prstGeom prst="line">
                <a:avLst/>
              </a:prstGeom>
              <a:solidFill>
                <a:schemeClr val="accent1"/>
              </a:solidFill>
              <a:ln w="28575" cap="flat" cmpd="sng" algn="ctr">
                <a:solidFill>
                  <a:schemeClr val="bg2"/>
                </a:solidFill>
                <a:prstDash val="solid"/>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3F5BE141-BDE1-4FA9-85A2-DF379EB4EF21}"/>
                  </a:ext>
                </a:extLst>
              </p:cNvPr>
              <p:cNvCxnSpPr>
                <a:cxnSpLocks/>
              </p:cNvCxnSpPr>
              <p:nvPr/>
            </p:nvCxnSpPr>
            <p:spPr bwMode="auto">
              <a:xfrm flipV="1">
                <a:off x="5172074" y="2189847"/>
                <a:ext cx="1117694" cy="2385575"/>
              </a:xfrm>
              <a:prstGeom prst="line">
                <a:avLst/>
              </a:prstGeom>
              <a:solidFill>
                <a:schemeClr val="accent1"/>
              </a:solidFill>
              <a:ln w="28575" cap="flat" cmpd="sng" algn="ctr">
                <a:solidFill>
                  <a:schemeClr val="bg2"/>
                </a:solidFill>
                <a:prstDash val="solid"/>
                <a:miter lim="800000"/>
                <a:headEnd type="none" w="med" len="med"/>
                <a:tailEnd type="none" w="med" len="med"/>
              </a:ln>
              <a:effectLst/>
            </p:spPr>
          </p:cxnSp>
        </p:grpSp>
        <p:sp>
          <p:nvSpPr>
            <p:cNvPr id="78" name="Freeform: Shape 77">
              <a:extLst>
                <a:ext uri="{FF2B5EF4-FFF2-40B4-BE49-F238E27FC236}">
                  <a16:creationId xmlns:a16="http://schemas.microsoft.com/office/drawing/2014/main" id="{89347E19-D349-4F09-881F-0FF76C36D6F6}"/>
                </a:ext>
              </a:extLst>
            </p:cNvPr>
            <p:cNvSpPr/>
            <p:nvPr/>
          </p:nvSpPr>
          <p:spPr bwMode="auto">
            <a:xfrm>
              <a:off x="5953125" y="2419350"/>
              <a:ext cx="133350" cy="133386"/>
            </a:xfrm>
            <a:custGeom>
              <a:avLst/>
              <a:gdLst>
                <a:gd name="connsiteX0" fmla="*/ 0 w 133350"/>
                <a:gd name="connsiteY0" fmla="*/ 0 h 133386"/>
                <a:gd name="connsiteX1" fmla="*/ 66675 w 133350"/>
                <a:gd name="connsiteY1" fmla="*/ 104775 h 133386"/>
                <a:gd name="connsiteX2" fmla="*/ 95250 w 133350"/>
                <a:gd name="connsiteY2" fmla="*/ 114300 h 133386"/>
                <a:gd name="connsiteX3" fmla="*/ 133350 w 133350"/>
                <a:gd name="connsiteY3" fmla="*/ 133350 h 133386"/>
              </a:gdLst>
              <a:ahLst/>
              <a:cxnLst>
                <a:cxn ang="0">
                  <a:pos x="connsiteX0" y="connsiteY0"/>
                </a:cxn>
                <a:cxn ang="0">
                  <a:pos x="connsiteX1" y="connsiteY1"/>
                </a:cxn>
                <a:cxn ang="0">
                  <a:pos x="connsiteX2" y="connsiteY2"/>
                </a:cxn>
                <a:cxn ang="0">
                  <a:pos x="connsiteX3" y="connsiteY3"/>
                </a:cxn>
              </a:cxnLst>
              <a:rect l="l" t="t" r="r" b="b"/>
              <a:pathLst>
                <a:path w="133350" h="133386">
                  <a:moveTo>
                    <a:pt x="0" y="0"/>
                  </a:moveTo>
                  <a:cubicBezTo>
                    <a:pt x="6132" y="10219"/>
                    <a:pt x="60629" y="102760"/>
                    <a:pt x="66675" y="104775"/>
                  </a:cubicBezTo>
                  <a:cubicBezTo>
                    <a:pt x="76200" y="107950"/>
                    <a:pt x="86270" y="109810"/>
                    <a:pt x="95250" y="114300"/>
                  </a:cubicBezTo>
                  <a:cubicBezTo>
                    <a:pt x="136872" y="135111"/>
                    <a:pt x="109491" y="133350"/>
                    <a:pt x="133350" y="133350"/>
                  </a:cubicBezTo>
                </a:path>
              </a:pathLst>
            </a:cu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79" name="TextBox 78">
              <a:extLst>
                <a:ext uri="{FF2B5EF4-FFF2-40B4-BE49-F238E27FC236}">
                  <a16:creationId xmlns:a16="http://schemas.microsoft.com/office/drawing/2014/main" id="{3E0A8429-82D9-4EF6-BDD8-6954B107AFA4}"/>
                </a:ext>
              </a:extLst>
            </p:cNvPr>
            <p:cNvSpPr txBox="1"/>
            <p:nvPr/>
          </p:nvSpPr>
          <p:spPr>
            <a:xfrm>
              <a:off x="5734050" y="2403476"/>
              <a:ext cx="3810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0" u="none" strike="noStrike" kern="1200" cap="none" spc="0" normalizeH="0" baseline="0" noProof="0" dirty="0">
                  <a:ln>
                    <a:noFill/>
                  </a:ln>
                  <a:solidFill>
                    <a:srgbClr val="002060"/>
                  </a:solidFill>
                  <a:effectLst/>
                  <a:uLnTx/>
                  <a:uFillTx/>
                  <a:latin typeface="Times New Roman" pitchFamily="18" charset="0"/>
                  <a:ea typeface="+mn-ea"/>
                  <a:cs typeface="Arial" pitchFamily="34" charset="0"/>
                  <a:sym typeface="Symbol" panose="05050102010706020507" pitchFamily="18" charset="2"/>
                </a:rPr>
                <a:t></a:t>
              </a:r>
              <a:endParaRPr kumimoji="0" lang="en-IN" sz="2400" b="0" i="0" u="none" strike="noStrike" kern="1200" cap="none" spc="0" normalizeH="0" baseline="0" noProof="0" dirty="0">
                <a:ln>
                  <a:noFill/>
                </a:ln>
                <a:solidFill>
                  <a:srgbClr val="002060"/>
                </a:solidFill>
                <a:effectLst/>
                <a:uLnTx/>
                <a:uFillTx/>
                <a:latin typeface="Times New Roman" pitchFamily="18" charset="0"/>
                <a:ea typeface="+mn-ea"/>
                <a:cs typeface="Arial" pitchFamily="34" charset="0"/>
              </a:endParaRPr>
            </a:p>
          </p:txBody>
        </p:sp>
      </p:grpSp>
      <p:grpSp>
        <p:nvGrpSpPr>
          <p:cNvPr id="83" name="Group 82">
            <a:extLst>
              <a:ext uri="{FF2B5EF4-FFF2-40B4-BE49-F238E27FC236}">
                <a16:creationId xmlns:a16="http://schemas.microsoft.com/office/drawing/2014/main" id="{B16D37B4-8ED4-482C-81EB-FE0E87449F47}"/>
              </a:ext>
            </a:extLst>
          </p:cNvPr>
          <p:cNvGrpSpPr/>
          <p:nvPr/>
        </p:nvGrpSpPr>
        <p:grpSpPr>
          <a:xfrm>
            <a:off x="3810000" y="1528262"/>
            <a:ext cx="1320914" cy="3079242"/>
            <a:chOff x="3810000" y="1528262"/>
            <a:chExt cx="1320914" cy="3079242"/>
          </a:xfrm>
        </p:grpSpPr>
        <p:grpSp>
          <p:nvGrpSpPr>
            <p:cNvPr id="73" name="Group 72">
              <a:extLst>
                <a:ext uri="{FF2B5EF4-FFF2-40B4-BE49-F238E27FC236}">
                  <a16:creationId xmlns:a16="http://schemas.microsoft.com/office/drawing/2014/main" id="{C90386B1-F7A5-4926-A7FC-68E950FCB6CE}"/>
                </a:ext>
              </a:extLst>
            </p:cNvPr>
            <p:cNvGrpSpPr/>
            <p:nvPr/>
          </p:nvGrpSpPr>
          <p:grpSpPr>
            <a:xfrm>
              <a:off x="3829048" y="1528262"/>
              <a:ext cx="1301866" cy="3079242"/>
              <a:chOff x="3829048" y="1528262"/>
              <a:chExt cx="1301866" cy="3079242"/>
            </a:xfrm>
          </p:grpSpPr>
          <p:cxnSp>
            <p:nvCxnSpPr>
              <p:cNvPr id="63" name="Straight Connector 62">
                <a:extLst>
                  <a:ext uri="{FF2B5EF4-FFF2-40B4-BE49-F238E27FC236}">
                    <a16:creationId xmlns:a16="http://schemas.microsoft.com/office/drawing/2014/main" id="{7686AB68-91CD-4808-A74F-92D411FA6AB5}"/>
                  </a:ext>
                </a:extLst>
              </p:cNvPr>
              <p:cNvCxnSpPr>
                <a:cxnSpLocks/>
                <a:endCxn id="15" idx="4"/>
              </p:cNvCxnSpPr>
              <p:nvPr/>
            </p:nvCxnSpPr>
            <p:spPr bwMode="auto">
              <a:xfrm flipH="1" flipV="1">
                <a:off x="3838572" y="1675832"/>
                <a:ext cx="182512" cy="2579384"/>
              </a:xfrm>
              <a:prstGeom prst="line">
                <a:avLst/>
              </a:prstGeom>
              <a:solidFill>
                <a:schemeClr val="accent1"/>
              </a:solidFill>
              <a:ln w="28575" cap="flat" cmpd="sng" algn="ctr">
                <a:solidFill>
                  <a:srgbClr val="FF0000"/>
                </a:solidFill>
                <a:prstDash val="solid"/>
                <a:miter lim="800000"/>
                <a:headEnd type="none" w="med" len="med"/>
                <a:tailEnd type="none" w="med" len="med"/>
              </a:ln>
              <a:effectLst/>
            </p:spPr>
          </p:cxnSp>
          <p:cxnSp>
            <p:nvCxnSpPr>
              <p:cNvPr id="64" name="Straight Connector 63">
                <a:extLst>
                  <a:ext uri="{FF2B5EF4-FFF2-40B4-BE49-F238E27FC236}">
                    <a16:creationId xmlns:a16="http://schemas.microsoft.com/office/drawing/2014/main" id="{B62154A4-1F74-4E83-BB30-7676055D71D8}"/>
                  </a:ext>
                </a:extLst>
              </p:cNvPr>
              <p:cNvCxnSpPr>
                <a:cxnSpLocks/>
              </p:cNvCxnSpPr>
              <p:nvPr/>
            </p:nvCxnSpPr>
            <p:spPr bwMode="auto">
              <a:xfrm flipH="1" flipV="1">
                <a:off x="3829048" y="1528262"/>
                <a:ext cx="1301866" cy="3079242"/>
              </a:xfrm>
              <a:prstGeom prst="line">
                <a:avLst/>
              </a:prstGeom>
              <a:solidFill>
                <a:schemeClr val="accent1"/>
              </a:solidFill>
              <a:ln w="28575" cap="flat" cmpd="sng" algn="ctr">
                <a:solidFill>
                  <a:srgbClr val="FF0000"/>
                </a:solidFill>
                <a:prstDash val="solid"/>
                <a:miter lim="800000"/>
                <a:headEnd type="none" w="med" len="med"/>
                <a:tailEnd type="none" w="med" len="med"/>
              </a:ln>
              <a:effectLst/>
            </p:spPr>
          </p:cxnSp>
        </p:grpSp>
        <p:sp>
          <p:nvSpPr>
            <p:cNvPr id="81" name="Freeform: Shape 80">
              <a:extLst>
                <a:ext uri="{FF2B5EF4-FFF2-40B4-BE49-F238E27FC236}">
                  <a16:creationId xmlns:a16="http://schemas.microsoft.com/office/drawing/2014/main" id="{840666E7-893E-440F-A7E4-CDA56EC736E1}"/>
                </a:ext>
              </a:extLst>
            </p:cNvPr>
            <p:cNvSpPr/>
            <p:nvPr/>
          </p:nvSpPr>
          <p:spPr bwMode="auto">
            <a:xfrm flipV="1">
              <a:off x="3876672" y="2016344"/>
              <a:ext cx="144411" cy="45719"/>
            </a:xfrm>
            <a:custGeom>
              <a:avLst/>
              <a:gdLst>
                <a:gd name="connsiteX0" fmla="*/ 0 w 133350"/>
                <a:gd name="connsiteY0" fmla="*/ 0 h 133386"/>
                <a:gd name="connsiteX1" fmla="*/ 66675 w 133350"/>
                <a:gd name="connsiteY1" fmla="*/ 104775 h 133386"/>
                <a:gd name="connsiteX2" fmla="*/ 95250 w 133350"/>
                <a:gd name="connsiteY2" fmla="*/ 114300 h 133386"/>
                <a:gd name="connsiteX3" fmla="*/ 133350 w 133350"/>
                <a:gd name="connsiteY3" fmla="*/ 133350 h 133386"/>
              </a:gdLst>
              <a:ahLst/>
              <a:cxnLst>
                <a:cxn ang="0">
                  <a:pos x="connsiteX0" y="connsiteY0"/>
                </a:cxn>
                <a:cxn ang="0">
                  <a:pos x="connsiteX1" y="connsiteY1"/>
                </a:cxn>
                <a:cxn ang="0">
                  <a:pos x="connsiteX2" y="connsiteY2"/>
                </a:cxn>
                <a:cxn ang="0">
                  <a:pos x="connsiteX3" y="connsiteY3"/>
                </a:cxn>
              </a:cxnLst>
              <a:rect l="l" t="t" r="r" b="b"/>
              <a:pathLst>
                <a:path w="133350" h="133386">
                  <a:moveTo>
                    <a:pt x="0" y="0"/>
                  </a:moveTo>
                  <a:cubicBezTo>
                    <a:pt x="6132" y="10219"/>
                    <a:pt x="60629" y="102760"/>
                    <a:pt x="66675" y="104775"/>
                  </a:cubicBezTo>
                  <a:cubicBezTo>
                    <a:pt x="76200" y="107950"/>
                    <a:pt x="86270" y="109810"/>
                    <a:pt x="95250" y="114300"/>
                  </a:cubicBezTo>
                  <a:cubicBezTo>
                    <a:pt x="136872" y="135111"/>
                    <a:pt x="109491" y="133350"/>
                    <a:pt x="133350" y="133350"/>
                  </a:cubicBezTo>
                </a:path>
              </a:pathLst>
            </a:cu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4" name="TextBox 83">
              <a:extLst>
                <a:ext uri="{FF2B5EF4-FFF2-40B4-BE49-F238E27FC236}">
                  <a16:creationId xmlns:a16="http://schemas.microsoft.com/office/drawing/2014/main" id="{F1ADEF6D-2ABA-44F5-8016-8B35616646B7}"/>
                </a:ext>
              </a:extLst>
            </p:cNvPr>
            <p:cNvSpPr txBox="1"/>
            <p:nvPr/>
          </p:nvSpPr>
          <p:spPr>
            <a:xfrm>
              <a:off x="3810000" y="1927350"/>
              <a:ext cx="3810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0" u="none" strike="noStrike" kern="1200" cap="none" spc="0" normalizeH="0" baseline="0" noProof="0" dirty="0">
                  <a:ln>
                    <a:noFill/>
                  </a:ln>
                  <a:solidFill>
                    <a:srgbClr val="002060"/>
                  </a:solidFill>
                  <a:effectLst/>
                  <a:uLnTx/>
                  <a:uFillTx/>
                  <a:latin typeface="Times New Roman" pitchFamily="18" charset="0"/>
                  <a:ea typeface="+mn-ea"/>
                  <a:cs typeface="Arial" pitchFamily="34" charset="0"/>
                  <a:sym typeface="Symbol" panose="05050102010706020507" pitchFamily="18" charset="2"/>
                </a:rPr>
                <a:t></a:t>
              </a:r>
              <a:endParaRPr kumimoji="0" lang="en-IN" sz="2400" b="0" i="0" u="none" strike="noStrike" kern="1200" cap="none" spc="0" normalizeH="0" baseline="0" noProof="0" dirty="0">
                <a:ln>
                  <a:noFill/>
                </a:ln>
                <a:solidFill>
                  <a:srgbClr val="002060"/>
                </a:solidFill>
                <a:effectLst/>
                <a:uLnTx/>
                <a:uFillTx/>
                <a:latin typeface="Times New Roman" pitchFamily="18" charset="0"/>
                <a:ea typeface="+mn-ea"/>
                <a:cs typeface="Arial" pitchFamily="34" charset="0"/>
              </a:endParaRPr>
            </a:p>
          </p:txBody>
        </p:sp>
      </p:grpSp>
      <p:grpSp>
        <p:nvGrpSpPr>
          <p:cNvPr id="86" name="Group 85">
            <a:extLst>
              <a:ext uri="{FF2B5EF4-FFF2-40B4-BE49-F238E27FC236}">
                <a16:creationId xmlns:a16="http://schemas.microsoft.com/office/drawing/2014/main" id="{90FF2EA0-26D4-4B92-8A62-FCDC01163C37}"/>
              </a:ext>
            </a:extLst>
          </p:cNvPr>
          <p:cNvGrpSpPr/>
          <p:nvPr/>
        </p:nvGrpSpPr>
        <p:grpSpPr>
          <a:xfrm>
            <a:off x="4048125" y="3327748"/>
            <a:ext cx="1063671" cy="1259353"/>
            <a:chOff x="4048125" y="3327748"/>
            <a:chExt cx="1063671" cy="1259353"/>
          </a:xfrm>
        </p:grpSpPr>
        <p:grpSp>
          <p:nvGrpSpPr>
            <p:cNvPr id="74" name="Group 73">
              <a:extLst>
                <a:ext uri="{FF2B5EF4-FFF2-40B4-BE49-F238E27FC236}">
                  <a16:creationId xmlns:a16="http://schemas.microsoft.com/office/drawing/2014/main" id="{5288D4D4-2FFE-4AA9-80FC-0CADB3972D1C}"/>
                </a:ext>
              </a:extLst>
            </p:cNvPr>
            <p:cNvGrpSpPr/>
            <p:nvPr/>
          </p:nvGrpSpPr>
          <p:grpSpPr>
            <a:xfrm>
              <a:off x="4048125" y="3558581"/>
              <a:ext cx="1063671" cy="1028520"/>
              <a:chOff x="4048125" y="3558581"/>
              <a:chExt cx="1063671" cy="1028520"/>
            </a:xfrm>
          </p:grpSpPr>
          <p:cxnSp>
            <p:nvCxnSpPr>
              <p:cNvPr id="70" name="Straight Connector 69">
                <a:extLst>
                  <a:ext uri="{FF2B5EF4-FFF2-40B4-BE49-F238E27FC236}">
                    <a16:creationId xmlns:a16="http://schemas.microsoft.com/office/drawing/2014/main" id="{5B72B2D0-4634-4120-93BD-CC02B7D8060B}"/>
                  </a:ext>
                </a:extLst>
              </p:cNvPr>
              <p:cNvCxnSpPr>
                <a:cxnSpLocks/>
                <a:endCxn id="32" idx="0"/>
              </p:cNvCxnSpPr>
              <p:nvPr/>
            </p:nvCxnSpPr>
            <p:spPr bwMode="auto">
              <a:xfrm flipV="1">
                <a:off x="4048125" y="3558581"/>
                <a:ext cx="152401" cy="690860"/>
              </a:xfrm>
              <a:prstGeom prst="line">
                <a:avLst/>
              </a:prstGeom>
              <a:solidFill>
                <a:schemeClr val="accent1"/>
              </a:solidFill>
              <a:ln w="28575" cap="flat" cmpd="sng" algn="ctr">
                <a:solidFill>
                  <a:srgbClr val="00B050"/>
                </a:solidFill>
                <a:prstDash val="solid"/>
                <a:miter lim="800000"/>
                <a:headEnd type="none" w="med" len="med"/>
                <a:tailEnd type="none" w="med" len="med"/>
              </a:ln>
              <a:effectLst/>
            </p:spPr>
          </p:cxnSp>
          <p:cxnSp>
            <p:nvCxnSpPr>
              <p:cNvPr id="71" name="Straight Connector 70">
                <a:extLst>
                  <a:ext uri="{FF2B5EF4-FFF2-40B4-BE49-F238E27FC236}">
                    <a16:creationId xmlns:a16="http://schemas.microsoft.com/office/drawing/2014/main" id="{F74708C8-EBA6-4738-B5B5-25D81DAAE04F}"/>
                  </a:ext>
                </a:extLst>
              </p:cNvPr>
              <p:cNvCxnSpPr>
                <a:cxnSpLocks/>
              </p:cNvCxnSpPr>
              <p:nvPr/>
            </p:nvCxnSpPr>
            <p:spPr bwMode="auto">
              <a:xfrm flipH="1" flipV="1">
                <a:off x="4183877" y="3580071"/>
                <a:ext cx="927919" cy="1007030"/>
              </a:xfrm>
              <a:prstGeom prst="line">
                <a:avLst/>
              </a:prstGeom>
              <a:solidFill>
                <a:schemeClr val="accent1"/>
              </a:solidFill>
              <a:ln w="28575" cap="flat" cmpd="sng" algn="ctr">
                <a:solidFill>
                  <a:srgbClr val="00B050"/>
                </a:solidFill>
                <a:prstDash val="solid"/>
                <a:miter lim="800000"/>
                <a:headEnd type="none" w="med" len="med"/>
                <a:tailEnd type="none" w="med" len="med"/>
              </a:ln>
              <a:effectLst/>
            </p:spPr>
          </p:cxnSp>
        </p:grpSp>
        <p:sp>
          <p:nvSpPr>
            <p:cNvPr id="82" name="Freeform: Shape 81">
              <a:extLst>
                <a:ext uri="{FF2B5EF4-FFF2-40B4-BE49-F238E27FC236}">
                  <a16:creationId xmlns:a16="http://schemas.microsoft.com/office/drawing/2014/main" id="{185D780F-A1CA-4CB2-B763-E5C428FD0ED6}"/>
                </a:ext>
              </a:extLst>
            </p:cNvPr>
            <p:cNvSpPr/>
            <p:nvPr/>
          </p:nvSpPr>
          <p:spPr bwMode="auto">
            <a:xfrm>
              <a:off x="4152241" y="3781362"/>
              <a:ext cx="219737" cy="45719"/>
            </a:xfrm>
            <a:custGeom>
              <a:avLst/>
              <a:gdLst>
                <a:gd name="connsiteX0" fmla="*/ 0 w 133350"/>
                <a:gd name="connsiteY0" fmla="*/ 0 h 133386"/>
                <a:gd name="connsiteX1" fmla="*/ 66675 w 133350"/>
                <a:gd name="connsiteY1" fmla="*/ 104775 h 133386"/>
                <a:gd name="connsiteX2" fmla="*/ 95250 w 133350"/>
                <a:gd name="connsiteY2" fmla="*/ 114300 h 133386"/>
                <a:gd name="connsiteX3" fmla="*/ 133350 w 133350"/>
                <a:gd name="connsiteY3" fmla="*/ 133350 h 133386"/>
              </a:gdLst>
              <a:ahLst/>
              <a:cxnLst>
                <a:cxn ang="0">
                  <a:pos x="connsiteX0" y="connsiteY0"/>
                </a:cxn>
                <a:cxn ang="0">
                  <a:pos x="connsiteX1" y="connsiteY1"/>
                </a:cxn>
                <a:cxn ang="0">
                  <a:pos x="connsiteX2" y="connsiteY2"/>
                </a:cxn>
                <a:cxn ang="0">
                  <a:pos x="connsiteX3" y="connsiteY3"/>
                </a:cxn>
              </a:cxnLst>
              <a:rect l="l" t="t" r="r" b="b"/>
              <a:pathLst>
                <a:path w="133350" h="133386">
                  <a:moveTo>
                    <a:pt x="0" y="0"/>
                  </a:moveTo>
                  <a:cubicBezTo>
                    <a:pt x="6132" y="10219"/>
                    <a:pt x="60629" y="102760"/>
                    <a:pt x="66675" y="104775"/>
                  </a:cubicBezTo>
                  <a:cubicBezTo>
                    <a:pt x="76200" y="107950"/>
                    <a:pt x="86270" y="109810"/>
                    <a:pt x="95250" y="114300"/>
                  </a:cubicBezTo>
                  <a:cubicBezTo>
                    <a:pt x="136872" y="135111"/>
                    <a:pt x="109491" y="133350"/>
                    <a:pt x="133350" y="133350"/>
                  </a:cubicBezTo>
                </a:path>
              </a:pathLst>
            </a:cu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5" name="TextBox 84">
              <a:extLst>
                <a:ext uri="{FF2B5EF4-FFF2-40B4-BE49-F238E27FC236}">
                  <a16:creationId xmlns:a16="http://schemas.microsoft.com/office/drawing/2014/main" id="{6B6F7B19-B2F6-46EE-88C5-BD64791F0A48}"/>
                </a:ext>
              </a:extLst>
            </p:cNvPr>
            <p:cNvSpPr txBox="1"/>
            <p:nvPr/>
          </p:nvSpPr>
          <p:spPr>
            <a:xfrm>
              <a:off x="4235564" y="3327748"/>
              <a:ext cx="3810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0" u="none" strike="noStrike" kern="1200" cap="none" spc="0" normalizeH="0" baseline="0" noProof="0" dirty="0">
                  <a:ln>
                    <a:noFill/>
                  </a:ln>
                  <a:solidFill>
                    <a:srgbClr val="002060"/>
                  </a:solidFill>
                  <a:effectLst/>
                  <a:uLnTx/>
                  <a:uFillTx/>
                  <a:latin typeface="Times New Roman" pitchFamily="18" charset="0"/>
                  <a:ea typeface="+mn-ea"/>
                  <a:cs typeface="Arial" pitchFamily="34" charset="0"/>
                  <a:sym typeface="Symbol" panose="05050102010706020507" pitchFamily="18" charset="2"/>
                </a:rPr>
                <a:t></a:t>
              </a:r>
              <a:endParaRPr kumimoji="0" lang="en-IN" sz="2400" b="0" i="0" u="none" strike="noStrike" kern="1200" cap="none" spc="0" normalizeH="0" baseline="0" noProof="0" dirty="0">
                <a:ln>
                  <a:noFill/>
                </a:ln>
                <a:solidFill>
                  <a:srgbClr val="002060"/>
                </a:solidFill>
                <a:effectLst/>
                <a:uLnTx/>
                <a:uFillTx/>
                <a:latin typeface="Times New Roman" pitchFamily="18" charset="0"/>
                <a:ea typeface="+mn-ea"/>
                <a:cs typeface="Arial" pitchFamily="34" charset="0"/>
              </a:endParaRPr>
            </a:p>
          </p:txBody>
        </p:sp>
      </p:grpSp>
      <p:sp>
        <p:nvSpPr>
          <p:cNvPr id="89" name="TextBox 88">
            <a:extLst>
              <a:ext uri="{FF2B5EF4-FFF2-40B4-BE49-F238E27FC236}">
                <a16:creationId xmlns:a16="http://schemas.microsoft.com/office/drawing/2014/main" id="{B5BEBC72-EA9E-42D6-967C-72AE2553F2DB}"/>
              </a:ext>
            </a:extLst>
          </p:cNvPr>
          <p:cNvSpPr txBox="1"/>
          <p:nvPr/>
        </p:nvSpPr>
        <p:spPr>
          <a:xfrm>
            <a:off x="269498" y="2925749"/>
            <a:ext cx="17526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0" u="none" strike="noStrike" kern="1200" cap="none" spc="0" normalizeH="0" baseline="0" noProof="0" dirty="0">
                <a:ln>
                  <a:noFill/>
                </a:ln>
                <a:solidFill>
                  <a:srgbClr val="002060"/>
                </a:solidFill>
                <a:effectLst/>
                <a:uLnTx/>
                <a:uFillTx/>
                <a:latin typeface="Times New Roman" pitchFamily="18" charset="0"/>
                <a:ea typeface="+mn-ea"/>
                <a:cs typeface="Arial" pitchFamily="34" charset="0"/>
                <a:sym typeface="Symbol" panose="05050102010706020507" pitchFamily="18" charset="2"/>
              </a:rPr>
              <a:t> &lt;  &lt; </a:t>
            </a:r>
            <a:endParaRPr kumimoji="0" lang="en-IN" sz="2400" b="0" i="0" u="none" strike="noStrike" kern="1200" cap="none" spc="0" normalizeH="0" baseline="0" noProof="0" dirty="0">
              <a:ln>
                <a:noFill/>
              </a:ln>
              <a:solidFill>
                <a:srgbClr val="002060"/>
              </a:solidFill>
              <a:effectLst/>
              <a:uLnTx/>
              <a:uFillTx/>
              <a:latin typeface="Times New Roman" pitchFamily="18" charset="0"/>
              <a:ea typeface="+mn-ea"/>
              <a:cs typeface="Arial" pitchFamily="34" charset="0"/>
            </a:endParaRPr>
          </a:p>
        </p:txBody>
      </p:sp>
      <p:grpSp>
        <p:nvGrpSpPr>
          <p:cNvPr id="87" name="Group 86">
            <a:extLst>
              <a:ext uri="{FF2B5EF4-FFF2-40B4-BE49-F238E27FC236}">
                <a16:creationId xmlns:a16="http://schemas.microsoft.com/office/drawing/2014/main" id="{33A9A27B-2A2F-4BD7-9C78-73A8601CC579}"/>
              </a:ext>
            </a:extLst>
          </p:cNvPr>
          <p:cNvGrpSpPr/>
          <p:nvPr/>
        </p:nvGrpSpPr>
        <p:grpSpPr>
          <a:xfrm>
            <a:off x="3038475" y="4055041"/>
            <a:ext cx="3362325" cy="924007"/>
            <a:chOff x="2973934" y="4075059"/>
            <a:chExt cx="3420297" cy="906196"/>
          </a:xfrm>
        </p:grpSpPr>
        <p:cxnSp>
          <p:nvCxnSpPr>
            <p:cNvPr id="53" name="Straight Connector 52">
              <a:extLst>
                <a:ext uri="{FF2B5EF4-FFF2-40B4-BE49-F238E27FC236}">
                  <a16:creationId xmlns:a16="http://schemas.microsoft.com/office/drawing/2014/main" id="{61AC50FC-911F-42FF-9F23-9B208171976E}"/>
                </a:ext>
              </a:extLst>
            </p:cNvPr>
            <p:cNvCxnSpPr>
              <a:cxnSpLocks/>
            </p:cNvCxnSpPr>
            <p:nvPr/>
          </p:nvCxnSpPr>
          <p:spPr bwMode="auto">
            <a:xfrm>
              <a:off x="2973934" y="4075059"/>
              <a:ext cx="3420297" cy="906196"/>
            </a:xfrm>
            <a:prstGeom prst="line">
              <a:avLst/>
            </a:prstGeom>
            <a:solidFill>
              <a:schemeClr val="accent1"/>
            </a:solidFill>
            <a:ln w="28575" cap="flat" cmpd="sng" algn="ctr">
              <a:solidFill>
                <a:schemeClr val="bg2"/>
              </a:solidFill>
              <a:prstDash val="dash"/>
              <a:miter lim="800000"/>
              <a:headEnd type="none" w="med" len="med"/>
              <a:tailEnd type="none" w="med" len="med"/>
            </a:ln>
            <a:effectLst/>
          </p:spPr>
        </p:cxnSp>
        <p:sp>
          <p:nvSpPr>
            <p:cNvPr id="90" name="TextBox 89">
              <a:extLst>
                <a:ext uri="{FF2B5EF4-FFF2-40B4-BE49-F238E27FC236}">
                  <a16:creationId xmlns:a16="http://schemas.microsoft.com/office/drawing/2014/main" id="{37B21F0D-53FA-4863-A872-EAB566E0DBE3}"/>
                </a:ext>
              </a:extLst>
            </p:cNvPr>
            <p:cNvSpPr txBox="1"/>
            <p:nvPr/>
          </p:nvSpPr>
          <p:spPr>
            <a:xfrm rot="823033">
              <a:off x="3810000" y="4485976"/>
              <a:ext cx="17526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1" u="none" strike="noStrike" kern="1200" cap="none" spc="0" normalizeH="0" baseline="0" noProof="0" dirty="0">
                  <a:ln>
                    <a:noFill/>
                  </a:ln>
                  <a:solidFill>
                    <a:srgbClr val="002060"/>
                  </a:solidFill>
                  <a:effectLst/>
                  <a:uLnTx/>
                  <a:uFillTx/>
                  <a:latin typeface="Times New Roman" pitchFamily="18" charset="0"/>
                  <a:ea typeface="+mn-ea"/>
                  <a:cs typeface="Arial" pitchFamily="34" charset="0"/>
                  <a:sym typeface="Symbol" panose="05050102010706020507" pitchFamily="18" charset="2"/>
                </a:rPr>
                <a:t>a             b</a:t>
              </a:r>
              <a:endParaRPr kumimoji="0" lang="en-IN" sz="2400" b="0" i="1" u="none" strike="noStrike" kern="1200" cap="none" spc="0" normalizeH="0" baseline="0" noProof="0" dirty="0">
                <a:ln>
                  <a:noFill/>
                </a:ln>
                <a:solidFill>
                  <a:srgbClr val="002060"/>
                </a:solidFill>
                <a:effectLst/>
                <a:uLnTx/>
                <a:uFillTx/>
                <a:latin typeface="Times New Roman" pitchFamily="18" charset="0"/>
                <a:ea typeface="+mn-ea"/>
                <a:cs typeface="Arial" pitchFamily="34" charset="0"/>
              </a:endParaRPr>
            </a:p>
          </p:txBody>
        </p:sp>
      </p:grpSp>
      <p:sp>
        <p:nvSpPr>
          <p:cNvPr id="88" name="TextBox 87">
            <a:extLst>
              <a:ext uri="{FF2B5EF4-FFF2-40B4-BE49-F238E27FC236}">
                <a16:creationId xmlns:a16="http://schemas.microsoft.com/office/drawing/2014/main" id="{76EBF154-F7F4-41BC-9CBB-7428F7AD44D1}"/>
              </a:ext>
            </a:extLst>
          </p:cNvPr>
          <p:cNvSpPr txBox="1"/>
          <p:nvPr/>
        </p:nvSpPr>
        <p:spPr>
          <a:xfrm>
            <a:off x="6257924" y="1740677"/>
            <a:ext cx="800099"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1" u="none" strike="noStrike" kern="1200" cap="none" spc="0" normalizeH="0" baseline="0" noProof="0" dirty="0">
                <a:ln>
                  <a:noFill/>
                </a:ln>
                <a:solidFill>
                  <a:srgbClr val="002060"/>
                </a:solidFill>
                <a:effectLst/>
                <a:uLnTx/>
                <a:uFillTx/>
                <a:latin typeface="Times New Roman" pitchFamily="18" charset="0"/>
                <a:ea typeface="+mn-ea"/>
                <a:cs typeface="Arial" pitchFamily="34" charset="0"/>
              </a:rPr>
              <a:t>c</a:t>
            </a:r>
          </a:p>
        </p:txBody>
      </p:sp>
      <p:sp>
        <p:nvSpPr>
          <p:cNvPr id="15" name="Oval 14">
            <a:extLst>
              <a:ext uri="{FF2B5EF4-FFF2-40B4-BE49-F238E27FC236}">
                <a16:creationId xmlns:a16="http://schemas.microsoft.com/office/drawing/2014/main" id="{61D1F854-2DAB-4E5F-BA00-7CE850B8CF44}"/>
              </a:ext>
            </a:extLst>
          </p:cNvPr>
          <p:cNvSpPr/>
          <p:nvPr/>
        </p:nvSpPr>
        <p:spPr bwMode="auto">
          <a:xfrm>
            <a:off x="3762372" y="1529638"/>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93" name="Oval 92">
            <a:extLst>
              <a:ext uri="{FF2B5EF4-FFF2-40B4-BE49-F238E27FC236}">
                <a16:creationId xmlns:a16="http://schemas.microsoft.com/office/drawing/2014/main" id="{633315BD-2EB7-4E52-B956-8AF8CDB00235}"/>
              </a:ext>
            </a:extLst>
          </p:cNvPr>
          <p:cNvSpPr/>
          <p:nvPr/>
        </p:nvSpPr>
        <p:spPr bwMode="auto">
          <a:xfrm>
            <a:off x="4838700" y="1789569"/>
            <a:ext cx="152400" cy="146194"/>
          </a:xfrm>
          <a:prstGeom prst="ellipse">
            <a:avLst/>
          </a:prstGeom>
          <a:solidFill>
            <a:srgbClr val="3333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47" name="TextBox 46">
            <a:extLst>
              <a:ext uri="{FF2B5EF4-FFF2-40B4-BE49-F238E27FC236}">
                <a16:creationId xmlns:a16="http://schemas.microsoft.com/office/drawing/2014/main" id="{C41716EA-95B1-4A47-8DF4-1EE7FA8EC05E}"/>
              </a:ext>
            </a:extLst>
          </p:cNvPr>
          <p:cNvSpPr txBox="1"/>
          <p:nvPr/>
        </p:nvSpPr>
        <p:spPr>
          <a:xfrm>
            <a:off x="121711" y="2076041"/>
            <a:ext cx="1824570" cy="70788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i-FI" sz="20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no four points are concyclic</a:t>
            </a:r>
            <a:endParaRPr kumimoji="0" lang="en-IN" sz="2000" b="0" i="0" u="none" strike="noStrike" kern="1200" cap="none" spc="0" normalizeH="0" baseline="0" noProof="0" dirty="0">
              <a:ln>
                <a:noFill/>
              </a:ln>
              <a:solidFill>
                <a:srgbClr val="FFFFFF"/>
              </a:solidFill>
              <a:effectLst/>
              <a:uLnTx/>
              <a:uFillTx/>
              <a:latin typeface="Times New Roman" pitchFamily="18" charset="0"/>
              <a:ea typeface="+mn-ea"/>
              <a:cs typeface="Arial" pitchFamily="34" charset="0"/>
            </a:endParaRPr>
          </a:p>
        </p:txBody>
      </p:sp>
      <p:sp>
        <p:nvSpPr>
          <p:cNvPr id="76" name="Title 1">
            <a:extLst>
              <a:ext uri="{FF2B5EF4-FFF2-40B4-BE49-F238E27FC236}">
                <a16:creationId xmlns:a16="http://schemas.microsoft.com/office/drawing/2014/main" id="{90DEE61B-1CFD-4FA7-B532-AECC88D3CA72}"/>
              </a:ext>
            </a:extLst>
          </p:cNvPr>
          <p:cNvSpPr txBox="1">
            <a:spLocks/>
          </p:cNvSpPr>
          <p:nvPr/>
        </p:nvSpPr>
        <p:spPr bwMode="auto">
          <a:xfrm>
            <a:off x="485775" y="67829"/>
            <a:ext cx="8210550" cy="99110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N" sz="3600" b="0" i="0" u="none" strike="noStrike" kern="0" cap="none" spc="0" normalizeH="0" baseline="0" noProof="0" dirty="0">
                <a:ln>
                  <a:noFill/>
                </a:ln>
                <a:solidFill>
                  <a:srgbClr val="000000"/>
                </a:solidFill>
                <a:effectLst/>
                <a:uLnTx/>
                <a:uFillTx/>
                <a:latin typeface="Arial"/>
                <a:ea typeface="+mj-ea"/>
                <a:cs typeface="+mj-cs"/>
              </a:rPr>
              <a:t>Making the puzzle little more difficult</a:t>
            </a:r>
          </a:p>
        </p:txBody>
      </p:sp>
      <p:sp>
        <p:nvSpPr>
          <p:cNvPr id="77" name="TextBox 76">
            <a:extLst>
              <a:ext uri="{FF2B5EF4-FFF2-40B4-BE49-F238E27FC236}">
                <a16:creationId xmlns:a16="http://schemas.microsoft.com/office/drawing/2014/main" id="{A1338C50-1768-4E22-AF70-EC1022086A61}"/>
              </a:ext>
            </a:extLst>
          </p:cNvPr>
          <p:cNvSpPr txBox="1"/>
          <p:nvPr/>
        </p:nvSpPr>
        <p:spPr>
          <a:xfrm>
            <a:off x="7193801" y="1078891"/>
            <a:ext cx="1592789" cy="523220"/>
          </a:xfrm>
          <a:prstGeom prst="rect">
            <a:avLst/>
          </a:prstGeom>
          <a:solidFill>
            <a:schemeClr val="bg1"/>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800" b="0" i="1" u="none" strike="noStrike" kern="1200" cap="none" spc="0" normalizeH="0" baseline="0" noProof="0" dirty="0">
                <a:ln>
                  <a:noFill/>
                </a:ln>
                <a:solidFill>
                  <a:srgbClr val="FFFFFF"/>
                </a:solidFill>
                <a:effectLst/>
                <a:uLnTx/>
                <a:uFillTx/>
                <a:latin typeface="Times New Roman" pitchFamily="18" charset="0"/>
                <a:ea typeface="+mn-ea"/>
                <a:cs typeface="Arial" pitchFamily="34" charset="0"/>
              </a:rPr>
              <a:t>O</a:t>
            </a:r>
            <a:r>
              <a:rPr kumimoji="0" lang="en-IN" sz="2800" b="0" i="0" u="none" strike="noStrike" kern="1200" cap="none" spc="0" normalizeH="0" baseline="0" noProof="0" dirty="0">
                <a:ln>
                  <a:noFill/>
                </a:ln>
                <a:solidFill>
                  <a:srgbClr val="FFFFFF"/>
                </a:solidFill>
                <a:effectLst/>
                <a:uLnTx/>
                <a:uFillTx/>
                <a:latin typeface="Times New Roman" pitchFamily="18" charset="0"/>
                <a:ea typeface="+mn-ea"/>
                <a:cs typeface="Arial" pitchFamily="34" charset="0"/>
              </a:rPr>
              <a:t>(</a:t>
            </a:r>
            <a:r>
              <a:rPr kumimoji="0" lang="en-IN" sz="2800" b="0" i="1" u="none" strike="noStrike" kern="1200" cap="none" spc="0" normalizeH="0" baseline="0" noProof="0" dirty="0">
                <a:ln>
                  <a:noFill/>
                </a:ln>
                <a:solidFill>
                  <a:srgbClr val="FFFFFF"/>
                </a:solidFill>
                <a:effectLst/>
                <a:uLnTx/>
                <a:uFillTx/>
                <a:latin typeface="Times New Roman" pitchFamily="18" charset="0"/>
                <a:ea typeface="+mn-ea"/>
                <a:cs typeface="Arial" pitchFamily="34" charset="0"/>
              </a:rPr>
              <a:t>n</a:t>
            </a:r>
            <a:r>
              <a:rPr kumimoji="0" lang="en-IN" sz="2800" b="0" i="0" u="none" strike="noStrike" kern="1200" cap="none" spc="0" normalizeH="0" baseline="0" noProof="0" dirty="0">
                <a:ln>
                  <a:noFill/>
                </a:ln>
                <a:solidFill>
                  <a:srgbClr val="FFFFFF"/>
                </a:solidFill>
                <a:effectLst/>
                <a:uLnTx/>
                <a:uFillTx/>
                <a:latin typeface="Times New Roman" pitchFamily="18" charset="0"/>
                <a:ea typeface="+mn-ea"/>
                <a:cs typeface="Arial" pitchFamily="34" charset="0"/>
              </a:rPr>
              <a:t>)?</a:t>
            </a:r>
          </a:p>
        </p:txBody>
      </p:sp>
      <p:sp>
        <p:nvSpPr>
          <p:cNvPr id="75" name="TextBox 74">
            <a:extLst>
              <a:ext uri="{FF2B5EF4-FFF2-40B4-BE49-F238E27FC236}">
                <a16:creationId xmlns:a16="http://schemas.microsoft.com/office/drawing/2014/main" id="{F81BCBD3-5AAC-4E0B-9A7D-3B6D14AF0ACB}"/>
              </a:ext>
            </a:extLst>
          </p:cNvPr>
          <p:cNvSpPr txBox="1"/>
          <p:nvPr/>
        </p:nvSpPr>
        <p:spPr>
          <a:xfrm>
            <a:off x="85724" y="922753"/>
            <a:ext cx="2419350" cy="954107"/>
          </a:xfrm>
          <a:prstGeom prst="rect">
            <a:avLst/>
          </a:prstGeom>
          <a:solidFill>
            <a:schemeClr val="accent1">
              <a:lumMod val="50000"/>
            </a:schemeClr>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i-FI" sz="2800" b="0" i="0" u="none" strike="noStrike" kern="1200" cap="none" spc="0" normalizeH="0" baseline="0" noProof="0" dirty="0">
                <a:ln>
                  <a:noFill/>
                </a:ln>
                <a:solidFill>
                  <a:srgbClr val="FFFFFF"/>
                </a:solidFill>
                <a:effectLst/>
                <a:uLnTx/>
                <a:uFillTx/>
                <a:latin typeface="Times New Roman" pitchFamily="18" charset="0"/>
                <a:ea typeface="+mn-ea"/>
                <a:cs typeface="Arial" pitchFamily="34" charset="0"/>
              </a:rPr>
              <a:t>Halving-circle problem</a:t>
            </a:r>
            <a:endParaRPr kumimoji="0" lang="en-IN" sz="2800" b="0" i="0" u="none" strike="noStrike" kern="1200" cap="none" spc="0" normalizeH="0" baseline="0" noProof="0" dirty="0">
              <a:ln>
                <a:noFill/>
              </a:ln>
              <a:solidFill>
                <a:srgbClr val="FFFFFF"/>
              </a:solidFill>
              <a:effectLst/>
              <a:uLnTx/>
              <a:uFillTx/>
              <a:latin typeface="Times New Roman" pitchFamily="18" charset="0"/>
              <a:ea typeface="+mn-ea"/>
              <a:cs typeface="Arial" pitchFamily="34" charset="0"/>
            </a:endParaRPr>
          </a:p>
        </p:txBody>
      </p:sp>
      <p:sp>
        <p:nvSpPr>
          <p:cNvPr id="3" name="TextBox 2">
            <a:extLst>
              <a:ext uri="{FF2B5EF4-FFF2-40B4-BE49-F238E27FC236}">
                <a16:creationId xmlns:a16="http://schemas.microsoft.com/office/drawing/2014/main" id="{394F67D0-E563-4A19-8CE4-4590330902A1}"/>
              </a:ext>
            </a:extLst>
          </p:cNvPr>
          <p:cNvSpPr txBox="1"/>
          <p:nvPr/>
        </p:nvSpPr>
        <p:spPr>
          <a:xfrm>
            <a:off x="115895" y="3663231"/>
            <a:ext cx="3031064" cy="1754326"/>
          </a:xfrm>
          <a:prstGeom prst="rect">
            <a:avLst/>
          </a:prstGeom>
          <a:noFill/>
        </p:spPr>
        <p:txBody>
          <a:bodyPr wrap="square" rtlCol="0">
            <a:spAutoFit/>
          </a:bodyPr>
          <a:lstStyle/>
          <a:p>
            <a:r>
              <a:rPr lang="en-IN" i="1" dirty="0">
                <a:solidFill>
                  <a:srgbClr val="FF0000"/>
                </a:solidFill>
              </a:rPr>
              <a:t>b</a:t>
            </a:r>
            <a:r>
              <a:rPr lang="en-IN" dirty="0">
                <a:solidFill>
                  <a:srgbClr val="FF0000"/>
                </a:solidFill>
              </a:rPr>
              <a:t> is the lowest point; </a:t>
            </a:r>
            <a:r>
              <a:rPr lang="en-IN" i="1" dirty="0">
                <a:solidFill>
                  <a:srgbClr val="FF0000"/>
                </a:solidFill>
              </a:rPr>
              <a:t>a</a:t>
            </a:r>
            <a:r>
              <a:rPr lang="en-IN" dirty="0">
                <a:solidFill>
                  <a:srgbClr val="FF0000"/>
                </a:solidFill>
              </a:rPr>
              <a:t> is the point that makes the least angle clock-wise, with the horizontal line passing through </a:t>
            </a:r>
            <a:r>
              <a:rPr lang="en-IN" i="1" dirty="0">
                <a:solidFill>
                  <a:srgbClr val="FF0000"/>
                </a:solidFill>
              </a:rPr>
              <a:t>b</a:t>
            </a:r>
            <a:r>
              <a:rPr lang="en-IN" dirty="0">
                <a:solidFill>
                  <a:srgbClr val="FF0000"/>
                </a:solidFill>
              </a:rPr>
              <a:t>. Both points can be identified in </a:t>
            </a:r>
            <a:r>
              <a:rPr lang="en-IN" i="1" dirty="0">
                <a:solidFill>
                  <a:srgbClr val="FF0000"/>
                </a:solidFill>
              </a:rPr>
              <a:t>O</a:t>
            </a:r>
            <a:r>
              <a:rPr lang="en-IN" dirty="0">
                <a:solidFill>
                  <a:srgbClr val="FF0000"/>
                </a:solidFill>
              </a:rPr>
              <a:t>(</a:t>
            </a:r>
            <a:r>
              <a:rPr lang="en-IN" i="1" dirty="0">
                <a:solidFill>
                  <a:srgbClr val="FF0000"/>
                </a:solidFill>
              </a:rPr>
              <a:t>n</a:t>
            </a:r>
            <a:r>
              <a:rPr lang="en-IN" dirty="0">
                <a:solidFill>
                  <a:srgbClr val="FF0000"/>
                </a:solidFill>
              </a:rPr>
              <a:t>) time.</a:t>
            </a:r>
          </a:p>
        </p:txBody>
      </p:sp>
    </p:spTree>
    <p:extLst>
      <p:ext uri="{BB962C8B-B14F-4D97-AF65-F5344CB8AC3E}">
        <p14:creationId xmlns:p14="http://schemas.microsoft.com/office/powerpoint/2010/main" val="9941803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6853">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6853">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9" grpId="0"/>
      <p:bldP spid="88" grpId="0"/>
      <p:bldP spid="47" grpId="0"/>
      <p:bldP spid="77" grpId="0" animBg="1"/>
      <p:bldP spid="75" grpId="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20000"/>
            <a:lumOff val="80000"/>
            <a:alpha val="0"/>
          </a:schemeClr>
        </a:solidFill>
        <a:effectLst/>
      </p:bgPr>
    </p:bg>
    <p:spTree>
      <p:nvGrpSpPr>
        <p:cNvPr id="1" name=""/>
        <p:cNvGrpSpPr/>
        <p:nvPr/>
      </p:nvGrpSpPr>
      <p:grpSpPr>
        <a:xfrm>
          <a:off x="0" y="0"/>
          <a:ext cx="0" cy="0"/>
          <a:chOff x="0" y="0"/>
          <a:chExt cx="0" cy="0"/>
        </a:xfrm>
      </p:grpSpPr>
      <p:sp>
        <p:nvSpPr>
          <p:cNvPr id="206850" name="Title 1"/>
          <p:cNvSpPr>
            <a:spLocks noGrp="1"/>
          </p:cNvSpPr>
          <p:nvPr>
            <p:ph type="title"/>
          </p:nvPr>
        </p:nvSpPr>
        <p:spPr>
          <a:xfrm>
            <a:off x="304800" y="59201"/>
            <a:ext cx="8839200" cy="991106"/>
          </a:xfrm>
        </p:spPr>
        <p:txBody>
          <a:bodyPr/>
          <a:lstStyle/>
          <a:p>
            <a:r>
              <a:rPr lang="en-IN" sz="3200" dirty="0">
                <a:solidFill>
                  <a:schemeClr val="bg2"/>
                </a:solidFill>
                <a:effectLst/>
              </a:rPr>
              <a:t>Problem</a:t>
            </a:r>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rPr>
              <a:t>ACMU 2008-09</a:t>
            </a: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7CE367-9F2E-4009-8865-ACA660472235}" type="slidenum">
              <a:rPr kumimoji="0" lang="en-US" sz="1400" b="0" i="0" u="none" strike="noStrike" kern="1200" cap="none" spc="0" normalizeH="0" baseline="0" noProof="0" smtClean="0">
                <a:ln>
                  <a:noFill/>
                </a:ln>
                <a:solidFill>
                  <a:srgbClr val="FFFFFF"/>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400" b="0" i="0" u="none" strike="noStrike" kern="1200" cap="none" spc="0" normalizeH="0" baseline="0" noProof="0" dirty="0">
              <a:ln>
                <a:noFill/>
              </a:ln>
              <a:solidFill>
                <a:srgbClr val="FFFFFF"/>
              </a:solidFill>
              <a:effectLst/>
              <a:uLnTx/>
              <a:uFillTx/>
              <a:latin typeface="Times New Roman" pitchFamily="18" charset="0"/>
              <a:ea typeface="+mn-ea"/>
              <a:cs typeface="+mn-cs"/>
            </a:endParaRPr>
          </a:p>
        </p:txBody>
      </p:sp>
      <p:sp>
        <p:nvSpPr>
          <p:cNvPr id="11" name="TextBox 10">
            <a:extLst>
              <a:ext uri="{FF2B5EF4-FFF2-40B4-BE49-F238E27FC236}">
                <a16:creationId xmlns:a16="http://schemas.microsoft.com/office/drawing/2014/main" id="{0AB2C23D-B281-4AD8-9D90-FAFE10D31F61}"/>
              </a:ext>
            </a:extLst>
          </p:cNvPr>
          <p:cNvSpPr txBox="1"/>
          <p:nvPr/>
        </p:nvSpPr>
        <p:spPr>
          <a:xfrm>
            <a:off x="533400" y="1404671"/>
            <a:ext cx="3733799" cy="3477875"/>
          </a:xfrm>
          <a:prstGeom prst="rect">
            <a:avLst/>
          </a:prstGeom>
          <a:noFill/>
          <a:ln w="38100">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0" u="none" strike="noStrike" kern="1200" cap="none" spc="0" normalizeH="0" baseline="0" noProof="0" dirty="0">
                <a:ln>
                  <a:noFill/>
                </a:ln>
                <a:solidFill>
                  <a:srgbClr val="0000FF">
                    <a:lumMod val="60000"/>
                    <a:lumOff val="40000"/>
                  </a:srgbClr>
                </a:solidFill>
                <a:effectLst/>
                <a:uLnTx/>
                <a:uFillTx/>
                <a:latin typeface="Arial"/>
                <a:ea typeface="+mn-ea"/>
                <a:cs typeface="Arial" pitchFamily="34" charset="0"/>
              </a:rPr>
              <a:t>Generate instances of </a:t>
            </a:r>
            <a:r>
              <a:rPr kumimoji="0" lang="en-IN" sz="2400" b="0" i="1" u="none" strike="noStrike" kern="1200" cap="none" spc="0" normalizeH="0" baseline="0" noProof="0" dirty="0">
                <a:ln>
                  <a:noFill/>
                </a:ln>
                <a:solidFill>
                  <a:srgbClr val="0000FF">
                    <a:lumMod val="60000"/>
                    <a:lumOff val="40000"/>
                  </a:srgbClr>
                </a:solidFill>
                <a:effectLst/>
                <a:uLnTx/>
                <a:uFillTx/>
                <a:latin typeface="Arial"/>
                <a:ea typeface="+mn-ea"/>
                <a:cs typeface="Arial" pitchFamily="34" charset="0"/>
              </a:rPr>
              <a:t>n</a:t>
            </a:r>
            <a:r>
              <a:rPr kumimoji="0" lang="en-IN" sz="2400" b="0" i="0" u="none" strike="noStrike" kern="1200" cap="none" spc="0" normalizeH="0" baseline="0" noProof="0" dirty="0">
                <a:ln>
                  <a:noFill/>
                </a:ln>
                <a:solidFill>
                  <a:srgbClr val="0000FF">
                    <a:lumMod val="60000"/>
                    <a:lumOff val="40000"/>
                  </a:srgbClr>
                </a:solidFill>
                <a:effectLst/>
                <a:uLnTx/>
                <a:uFillTx/>
                <a:latin typeface="Arial"/>
                <a:ea typeface="+mn-ea"/>
                <a:cs typeface="Arial" pitchFamily="34" charset="0"/>
              </a:rPr>
              <a:t> random points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0" u="none" strike="noStrike" kern="1200" cap="none" spc="0" normalizeH="0" baseline="0" noProof="0" dirty="0">
                <a:ln>
                  <a:noFill/>
                </a:ln>
                <a:solidFill>
                  <a:srgbClr val="0000FF">
                    <a:lumMod val="60000"/>
                    <a:lumOff val="40000"/>
                  </a:srgbClr>
                </a:solidFill>
                <a:effectLst/>
                <a:uLnTx/>
                <a:uFillTx/>
                <a:latin typeface="Arial"/>
                <a:ea typeface="+mn-ea"/>
                <a:cs typeface="Arial" pitchFamily="34" charset="0"/>
              </a:rPr>
              <a:t>(</a:t>
            </a:r>
            <a:r>
              <a:rPr kumimoji="0" lang="en-IN" sz="2400" b="0" i="1" u="none" strike="noStrike" kern="1200" cap="none" spc="0" normalizeH="0" baseline="0" noProof="0" dirty="0">
                <a:ln>
                  <a:noFill/>
                </a:ln>
                <a:solidFill>
                  <a:srgbClr val="0000FF">
                    <a:lumMod val="60000"/>
                    <a:lumOff val="40000"/>
                  </a:srgbClr>
                </a:solidFill>
                <a:effectLst/>
                <a:uLnTx/>
                <a:uFillTx/>
                <a:latin typeface="Arial"/>
                <a:ea typeface="+mn-ea"/>
                <a:cs typeface="Arial" pitchFamily="34" charset="0"/>
              </a:rPr>
              <a:t>n</a:t>
            </a:r>
            <a:r>
              <a:rPr kumimoji="0" lang="en-IN" sz="2400" b="0" i="0" u="none" strike="noStrike" kern="1200" cap="none" spc="0" normalizeH="0" baseline="0" noProof="0" dirty="0">
                <a:ln>
                  <a:noFill/>
                </a:ln>
                <a:solidFill>
                  <a:srgbClr val="0000FF">
                    <a:lumMod val="60000"/>
                    <a:lumOff val="40000"/>
                  </a:srgbClr>
                </a:solidFill>
                <a:effectLst/>
                <a:uLnTx/>
                <a:uFillTx/>
                <a:latin typeface="Arial"/>
                <a:ea typeface="+mn-ea"/>
                <a:cs typeface="Arial" pitchFamily="34" charset="0"/>
              </a:rPr>
              <a:t> = 10</a:t>
            </a:r>
            <a:r>
              <a:rPr kumimoji="0" lang="en-IN" sz="2400" b="0" i="1" u="none" strike="noStrike" kern="1200" cap="none" spc="0" normalizeH="0" baseline="0" noProof="0" dirty="0">
                <a:ln>
                  <a:noFill/>
                </a:ln>
                <a:solidFill>
                  <a:srgbClr val="0000FF">
                    <a:lumMod val="60000"/>
                    <a:lumOff val="40000"/>
                  </a:srgbClr>
                </a:solidFill>
                <a:effectLst/>
                <a:uLnTx/>
                <a:uFillTx/>
                <a:latin typeface="Arial"/>
                <a:ea typeface="+mn-ea"/>
                <a:cs typeface="Arial" pitchFamily="34" charset="0"/>
              </a:rPr>
              <a:t>r</a:t>
            </a:r>
            <a:r>
              <a:rPr kumimoji="0" lang="en-IN" sz="2400" b="0" i="0" u="none" strike="noStrike" kern="1200" cap="none" spc="0" normalizeH="0" baseline="0" noProof="0" dirty="0">
                <a:ln>
                  <a:noFill/>
                </a:ln>
                <a:solidFill>
                  <a:srgbClr val="0000FF">
                    <a:lumMod val="60000"/>
                    <a:lumOff val="40000"/>
                  </a:srgbClr>
                </a:solidFill>
                <a:effectLst/>
                <a:uLnTx/>
                <a:uFillTx/>
                <a:latin typeface="Arial"/>
                <a:ea typeface="+mn-ea"/>
                <a:cs typeface="Arial" pitchFamily="34" charset="0"/>
              </a:rPr>
              <a:t> +3, </a:t>
            </a:r>
            <a:r>
              <a:rPr kumimoji="0" lang="en-IN" sz="2400" b="0" i="1" u="none" strike="noStrike" kern="1200" cap="none" spc="0" normalizeH="0" baseline="0" noProof="0" dirty="0">
                <a:ln>
                  <a:noFill/>
                </a:ln>
                <a:solidFill>
                  <a:srgbClr val="0000FF">
                    <a:lumMod val="60000"/>
                    <a:lumOff val="40000"/>
                  </a:srgbClr>
                </a:solidFill>
                <a:effectLst/>
                <a:uLnTx/>
                <a:uFillTx/>
                <a:latin typeface="Arial"/>
                <a:ea typeface="+mn-ea"/>
                <a:cs typeface="Arial" pitchFamily="34" charset="0"/>
              </a:rPr>
              <a:t>r</a:t>
            </a:r>
            <a:r>
              <a:rPr kumimoji="0" lang="en-IN" sz="2400" b="0" i="0" u="none" strike="noStrike" kern="1200" cap="none" spc="0" normalizeH="0" baseline="0" noProof="0" dirty="0">
                <a:ln>
                  <a:noFill/>
                </a:ln>
                <a:solidFill>
                  <a:srgbClr val="0000FF">
                    <a:lumMod val="60000"/>
                    <a:lumOff val="40000"/>
                  </a:srgbClr>
                </a:solidFill>
                <a:effectLst/>
                <a:uLnTx/>
                <a:uFillTx/>
                <a:latin typeface="Arial"/>
                <a:ea typeface="+mn-ea"/>
                <a:cs typeface="Arial" pitchFamily="34" charset="0"/>
              </a:rPr>
              <a:t>: integer &gt; 1) on the plane,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0000FF">
                  <a:lumMod val="60000"/>
                  <a:lumOff val="40000"/>
                </a:srgbClr>
              </a:solidFill>
              <a:effectLst/>
              <a:uLnTx/>
              <a:uFillTx/>
              <a:latin typeface="Arial"/>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0" u="none" strike="noStrike" kern="1200" cap="none" spc="0" normalizeH="0" baseline="0" noProof="0" dirty="0">
                <a:ln>
                  <a:noFill/>
                </a:ln>
                <a:solidFill>
                  <a:srgbClr val="0000FF">
                    <a:lumMod val="60000"/>
                    <a:lumOff val="40000"/>
                  </a:srgbClr>
                </a:solidFill>
                <a:effectLst/>
                <a:uLnTx/>
                <a:uFillTx/>
                <a:latin typeface="Arial"/>
                <a:ea typeface="+mn-ea"/>
                <a:cs typeface="Arial" pitchFamily="34" charset="0"/>
              </a:rPr>
              <a:t>Construct a separating circle that encloses 30% of points in the interior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dirty="0">
              <a:ln>
                <a:noFill/>
              </a:ln>
              <a:solidFill>
                <a:srgbClr val="0000FF">
                  <a:lumMod val="60000"/>
                  <a:lumOff val="40000"/>
                </a:srgbClr>
              </a:solidFill>
              <a:effectLst/>
              <a:uLnTx/>
              <a:uFillTx/>
              <a:latin typeface="Arial"/>
              <a:ea typeface="+mn-ea"/>
              <a:cs typeface="Arial" pitchFamily="34" charset="0"/>
            </a:endParaRPr>
          </a:p>
        </p:txBody>
      </p:sp>
      <p:sp>
        <p:nvSpPr>
          <p:cNvPr id="6" name="Rectangle: Rounded Corners 5">
            <a:extLst>
              <a:ext uri="{FF2B5EF4-FFF2-40B4-BE49-F238E27FC236}">
                <a16:creationId xmlns:a16="http://schemas.microsoft.com/office/drawing/2014/main" id="{80A565EF-FB9A-41D6-B972-B0ADAB2311FB}"/>
              </a:ext>
            </a:extLst>
          </p:cNvPr>
          <p:cNvSpPr/>
          <p:nvPr/>
        </p:nvSpPr>
        <p:spPr bwMode="auto">
          <a:xfrm>
            <a:off x="297181" y="1337363"/>
            <a:ext cx="3893820" cy="3234638"/>
          </a:xfrm>
          <a:prstGeom prst="roundRect">
            <a:avLst/>
          </a:prstGeom>
          <a:noFill/>
          <a:ln w="38100" cap="flat" cmpd="sng" algn="ctr">
            <a:solidFill>
              <a:srgbClr val="3333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pic>
        <p:nvPicPr>
          <p:cNvPr id="3" name="Picture 2">
            <a:extLst>
              <a:ext uri="{FF2B5EF4-FFF2-40B4-BE49-F238E27FC236}">
                <a16:creationId xmlns:a16="http://schemas.microsoft.com/office/drawing/2014/main" id="{C53096DC-9D61-4782-91FF-75C47B2F5B25}"/>
              </a:ext>
            </a:extLst>
          </p:cNvPr>
          <p:cNvPicPr>
            <a:picLocks noChangeAspect="1"/>
          </p:cNvPicPr>
          <p:nvPr/>
        </p:nvPicPr>
        <p:blipFill>
          <a:blip r:embed="rId2"/>
          <a:stretch>
            <a:fillRect/>
          </a:stretch>
        </p:blipFill>
        <p:spPr>
          <a:xfrm>
            <a:off x="4500602" y="1185708"/>
            <a:ext cx="4346217" cy="3930770"/>
          </a:xfrm>
          <a:prstGeom prst="rect">
            <a:avLst/>
          </a:prstGeom>
        </p:spPr>
      </p:pic>
    </p:spTree>
    <p:extLst>
      <p:ext uri="{BB962C8B-B14F-4D97-AF65-F5344CB8AC3E}">
        <p14:creationId xmlns:p14="http://schemas.microsoft.com/office/powerpoint/2010/main" val="36003143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20000"/>
            <a:lumOff val="80000"/>
            <a:alpha val="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dirty="0"/>
              <a:t>ACMU 2008-09</a:t>
            </a:r>
          </a:p>
        </p:txBody>
      </p:sp>
      <p:sp>
        <p:nvSpPr>
          <p:cNvPr id="5" name="Slide Number Placeholder 4"/>
          <p:cNvSpPr>
            <a:spLocks noGrp="1"/>
          </p:cNvSpPr>
          <p:nvPr>
            <p:ph type="sldNum" sz="quarter" idx="12"/>
          </p:nvPr>
        </p:nvSpPr>
        <p:spPr/>
        <p:txBody>
          <a:bodyPr/>
          <a:lstStyle/>
          <a:p>
            <a:pPr>
              <a:defRPr/>
            </a:pPr>
            <a:fld id="{3BFE923B-5B14-4AF7-AEEF-E5562BD2B215}" type="slidenum">
              <a:rPr lang="en-US" smtClean="0"/>
              <a:pPr>
                <a:defRPr/>
              </a:pPr>
              <a:t>22</a:t>
            </a:fld>
            <a:endParaRPr lang="en-US" dirty="0"/>
          </a:p>
        </p:txBody>
      </p:sp>
      <p:sp>
        <p:nvSpPr>
          <p:cNvPr id="204805" name="Rectangle 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just" eaLnBrk="0" hangingPunct="0"/>
            <a:r>
              <a:rPr lang="en-US" sz="1100" b="1" dirty="0">
                <a:latin typeface="Times" pitchFamily="18" charset="0"/>
                <a:cs typeface="Times New Roman" pitchFamily="18" charset="0"/>
              </a:rPr>
              <a:t>Textbook:</a:t>
            </a:r>
            <a:endParaRPr lang="en-US" sz="800" dirty="0"/>
          </a:p>
          <a:p>
            <a:pPr algn="just" eaLnBrk="0" hangingPunct="0"/>
            <a:r>
              <a:rPr lang="en-US" sz="1100" dirty="0">
                <a:latin typeface="Times" pitchFamily="18" charset="0"/>
                <a:cs typeface="Times New Roman" pitchFamily="18" charset="0"/>
              </a:rPr>
              <a:t>1.</a:t>
            </a:r>
            <a:r>
              <a:rPr lang="en-US" sz="1100" b="1" dirty="0">
                <a:latin typeface="Times" pitchFamily="18" charset="0"/>
                <a:cs typeface="Times New Roman" pitchFamily="18" charset="0"/>
              </a:rPr>
              <a:t> </a:t>
            </a:r>
            <a:r>
              <a:rPr lang="en-US" sz="1100" dirty="0">
                <a:latin typeface="Times" pitchFamily="18" charset="0"/>
                <a:cs typeface="Times New Roman" pitchFamily="18" charset="0"/>
              </a:rPr>
              <a:t>D. A. Patterson and J. L. Hennessy, </a:t>
            </a:r>
            <a:r>
              <a:rPr lang="en-US" sz="1100" i="1" dirty="0">
                <a:latin typeface="Times" pitchFamily="18" charset="0"/>
                <a:cs typeface="Times New Roman" pitchFamily="18" charset="0"/>
              </a:rPr>
              <a:t>Computer Organization and Design - the Hardware </a:t>
            </a:r>
            <a:endParaRPr lang="en-US" sz="800" dirty="0"/>
          </a:p>
          <a:p>
            <a:pPr algn="just" eaLnBrk="0" hangingPunct="0"/>
            <a:r>
              <a:rPr lang="en-US" sz="1100" i="1" dirty="0">
                <a:latin typeface="Times" pitchFamily="18" charset="0"/>
                <a:cs typeface="Times New Roman" pitchFamily="18" charset="0"/>
              </a:rPr>
              <a:t>    Software Interface</a:t>
            </a:r>
            <a:r>
              <a:rPr lang="en-US" sz="1100" dirty="0">
                <a:latin typeface="Times" pitchFamily="18" charset="0"/>
                <a:cs typeface="Times New Roman" pitchFamily="18" charset="0"/>
              </a:rPr>
              <a:t>, 5</a:t>
            </a:r>
            <a:r>
              <a:rPr lang="en-US" sz="1100" baseline="30000" dirty="0">
                <a:latin typeface="Times" pitchFamily="18" charset="0"/>
                <a:cs typeface="Times New Roman" pitchFamily="18" charset="0"/>
              </a:rPr>
              <a:t>th</a:t>
            </a:r>
            <a:r>
              <a:rPr lang="en-US" sz="1100" dirty="0">
                <a:latin typeface="Times" pitchFamily="18" charset="0"/>
                <a:cs typeface="Times New Roman" pitchFamily="18" charset="0"/>
              </a:rPr>
              <a:t> Edition, Elsevier, Morgan Kaufmann, 2014.</a:t>
            </a:r>
            <a:endParaRPr lang="en-US" sz="800" dirty="0"/>
          </a:p>
          <a:p>
            <a:pPr algn="just" eaLnBrk="0" hangingPunct="0"/>
            <a:r>
              <a:rPr lang="en-US" sz="1100" dirty="0">
                <a:latin typeface="Times" pitchFamily="18" charset="0"/>
                <a:cs typeface="Times New Roman" pitchFamily="18" charset="0"/>
              </a:rPr>
              <a:t>2. Older Editions of the same book [2</a:t>
            </a:r>
            <a:r>
              <a:rPr lang="en-US" sz="1100" baseline="30000" dirty="0">
                <a:latin typeface="Times" pitchFamily="18" charset="0"/>
                <a:cs typeface="Times New Roman" pitchFamily="18" charset="0"/>
              </a:rPr>
              <a:t>nd</a:t>
            </a:r>
            <a:r>
              <a:rPr lang="en-US" sz="1100" dirty="0">
                <a:latin typeface="Times" pitchFamily="18" charset="0"/>
                <a:cs typeface="Times New Roman" pitchFamily="18" charset="0"/>
              </a:rPr>
              <a:t> Ed. (1998), 3</a:t>
            </a:r>
            <a:r>
              <a:rPr lang="en-US" sz="1100" baseline="30000" dirty="0">
                <a:latin typeface="Times" pitchFamily="18" charset="0"/>
                <a:cs typeface="Times New Roman" pitchFamily="18" charset="0"/>
              </a:rPr>
              <a:t>rd</a:t>
            </a:r>
            <a:r>
              <a:rPr lang="en-US" sz="1100" dirty="0">
                <a:latin typeface="Times" pitchFamily="18" charset="0"/>
                <a:cs typeface="Times New Roman" pitchFamily="18" charset="0"/>
              </a:rPr>
              <a:t> Ed. (2005), 4</a:t>
            </a:r>
            <a:r>
              <a:rPr lang="en-US" sz="1100" baseline="30000" dirty="0">
                <a:latin typeface="Times" pitchFamily="18" charset="0"/>
                <a:cs typeface="Times New Roman" pitchFamily="18" charset="0"/>
              </a:rPr>
              <a:t>th</a:t>
            </a:r>
            <a:r>
              <a:rPr lang="en-US" sz="1100" dirty="0">
                <a:latin typeface="Times" pitchFamily="18" charset="0"/>
                <a:cs typeface="Times New Roman" pitchFamily="18" charset="0"/>
              </a:rPr>
              <a:t> Ed. (2012)], and newer </a:t>
            </a:r>
            <a:endParaRPr lang="en-US" sz="800" dirty="0"/>
          </a:p>
          <a:p>
            <a:pPr algn="just" eaLnBrk="0" hangingPunct="0"/>
            <a:r>
              <a:rPr lang="en-US" sz="1100" dirty="0">
                <a:latin typeface="Times" pitchFamily="18" charset="0"/>
                <a:cs typeface="Times New Roman" pitchFamily="18" charset="0"/>
              </a:rPr>
              <a:t>    RISC V (2018) Edition may also be referred to while discussing some topics).</a:t>
            </a:r>
            <a:endParaRPr lang="en-US" dirty="0"/>
          </a:p>
        </p:txBody>
      </p:sp>
      <p:sp>
        <p:nvSpPr>
          <p:cNvPr id="204806" name="TextBox 6"/>
          <p:cNvSpPr txBox="1">
            <a:spLocks noChangeArrowheads="1"/>
          </p:cNvSpPr>
          <p:nvPr/>
        </p:nvSpPr>
        <p:spPr bwMode="auto">
          <a:xfrm>
            <a:off x="0" y="0"/>
            <a:ext cx="9144000" cy="862013"/>
          </a:xfrm>
          <a:prstGeom prst="rect">
            <a:avLst/>
          </a:prstGeom>
          <a:solidFill>
            <a:schemeClr val="bg1"/>
          </a:solidFill>
          <a:ln w="9525">
            <a:noFill/>
            <a:miter lim="800000"/>
            <a:headEnd/>
            <a:tailEnd/>
          </a:ln>
        </p:spPr>
        <p:txBody>
          <a:bodyPr>
            <a:spAutoFit/>
          </a:bodyPr>
          <a:lstStyle/>
          <a:p>
            <a:pPr algn="ctr"/>
            <a:r>
              <a:rPr lang="en-US" sz="3200" b="1" dirty="0"/>
              <a:t>Textbook and Notes</a:t>
            </a:r>
          </a:p>
          <a:p>
            <a:pPr algn="ctr"/>
            <a:endParaRPr lang="en-IN" dirty="0"/>
          </a:p>
        </p:txBody>
      </p:sp>
      <p:sp>
        <p:nvSpPr>
          <p:cNvPr id="16" name="TextBox 15"/>
          <p:cNvSpPr txBox="1"/>
          <p:nvPr/>
        </p:nvSpPr>
        <p:spPr>
          <a:xfrm>
            <a:off x="533400" y="1295400"/>
            <a:ext cx="6400800" cy="5416868"/>
          </a:xfrm>
          <a:prstGeom prst="rect">
            <a:avLst/>
          </a:prstGeom>
          <a:noFill/>
        </p:spPr>
        <p:txBody>
          <a:bodyPr wrap="square" rtlCol="0">
            <a:spAutoFit/>
          </a:bodyPr>
          <a:lstStyle/>
          <a:p>
            <a:pPr marL="342900" lvl="0" indent="-342900">
              <a:buSzPts val="1000"/>
              <a:buFont typeface="Symbol" panose="05050102010706020507" pitchFamily="18" charset="2"/>
              <a:buChar char=""/>
              <a:tabLst>
                <a:tab pos="457200" algn="l"/>
              </a:tabLst>
            </a:pPr>
            <a:r>
              <a:rPr lang="en-IN" sz="28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M. de Berg, O. Cheong, M. van </a:t>
            </a:r>
            <a:r>
              <a:rPr lang="en-IN" sz="2800" dirty="0" err="1">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Kreveld</a:t>
            </a:r>
            <a:r>
              <a:rPr lang="en-IN" sz="28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 and M. Overmars: Co</a:t>
            </a:r>
            <a:r>
              <a:rPr lang="en-IN" sz="2800" i="1"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mputational Geometry: Algorithms and Applications </a:t>
            </a:r>
            <a:r>
              <a:rPr lang="en-IN" sz="28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(3rd edition), Springer Verlag, 2008 (commonly known as </a:t>
            </a:r>
          </a:p>
          <a:p>
            <a:pPr lvl="0">
              <a:buSzPts val="1000"/>
              <a:tabLst>
                <a:tab pos="457200" algn="l"/>
              </a:tabLst>
            </a:pPr>
            <a:r>
              <a:rPr lang="en-IN" sz="28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    4A-Book as there are four authors)</a:t>
            </a:r>
          </a:p>
          <a:p>
            <a:pPr lvl="0">
              <a:buSzPts val="1000"/>
              <a:tabLst>
                <a:tab pos="457200" algn="l"/>
              </a:tabLst>
            </a:pPr>
            <a:endParaRPr lang="en-IN" sz="2800" dirty="0">
              <a:solidFill>
                <a:srgbClr val="000000"/>
              </a:solidFill>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28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David M. Mount: CMSC 754 </a:t>
            </a:r>
            <a:r>
              <a:rPr lang="en-US" sz="2800" i="1"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Computational Geometry Lecture Notes</a:t>
            </a:r>
            <a:r>
              <a:rPr lang="en-US" sz="28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 Department of Computer Science, </a:t>
            </a:r>
          </a:p>
          <a:p>
            <a:pPr lvl="0">
              <a:buSzPts val="1000"/>
              <a:tabLst>
                <a:tab pos="457200" algn="l"/>
              </a:tabLst>
            </a:pPr>
            <a:r>
              <a:rPr lang="en-US" sz="2800" dirty="0">
                <a:solidFill>
                  <a:srgbClr val="000000"/>
                </a:solidFill>
                <a:latin typeface="Arial Narrow" panose="020B0606020202030204" pitchFamily="34" charset="0"/>
                <a:ea typeface="Times New Roman" panose="02020603050405020304" pitchFamily="18" charset="0"/>
              </a:rPr>
              <a:t>    </a:t>
            </a:r>
            <a:r>
              <a:rPr lang="en-US" sz="28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University of Maryland 2002   </a:t>
            </a:r>
          </a:p>
          <a:p>
            <a:pPr lvl="0">
              <a:buSzPts val="1000"/>
              <a:tabLst>
                <a:tab pos="457200" algn="l"/>
              </a:tabLst>
            </a:pPr>
            <a:r>
              <a:rPr lang="en-US" sz="2400" dirty="0">
                <a:solidFill>
                  <a:srgbClr val="000000"/>
                </a:solidFill>
                <a:latin typeface="Arial Narrow" panose="020B0606020202030204" pitchFamily="34" charset="0"/>
                <a:ea typeface="Times New Roman" panose="02020603050405020304" pitchFamily="18" charset="0"/>
              </a:rPr>
              <a:t>    </a:t>
            </a:r>
            <a:r>
              <a:rPr lang="en-US" sz="24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a:t>
            </a:r>
            <a:r>
              <a:rPr lang="en-US" sz="2400" u="sng"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hlinkClick r:id="rId2"/>
              </a:rPr>
              <a:t>http://www.cs.umd.edu/~mount/754/Lects/754lects.pdf</a:t>
            </a:r>
            <a:r>
              <a:rPr lang="en-US" sz="24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a:t>
            </a:r>
            <a:endParaRPr lang="en-IN" sz="24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1158C154-DD15-4E04-92E1-5DDA58527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9760" y="1066800"/>
            <a:ext cx="1866900" cy="24479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20000"/>
            <a:lumOff val="80000"/>
            <a:alpha val="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dirty="0"/>
              <a:t>ACMU 2008-09</a:t>
            </a:r>
          </a:p>
        </p:txBody>
      </p:sp>
      <p:sp>
        <p:nvSpPr>
          <p:cNvPr id="5" name="Slide Number Placeholder 4"/>
          <p:cNvSpPr>
            <a:spLocks noGrp="1"/>
          </p:cNvSpPr>
          <p:nvPr>
            <p:ph type="sldNum" sz="quarter" idx="12"/>
          </p:nvPr>
        </p:nvSpPr>
        <p:spPr/>
        <p:txBody>
          <a:bodyPr/>
          <a:lstStyle/>
          <a:p>
            <a:pPr>
              <a:defRPr/>
            </a:pPr>
            <a:fld id="{3BFE923B-5B14-4AF7-AEEF-E5562BD2B215}" type="slidenum">
              <a:rPr lang="en-US" smtClean="0"/>
              <a:pPr>
                <a:defRPr/>
              </a:pPr>
              <a:t>23</a:t>
            </a:fld>
            <a:endParaRPr lang="en-US" dirty="0"/>
          </a:p>
        </p:txBody>
      </p:sp>
      <p:sp>
        <p:nvSpPr>
          <p:cNvPr id="204805" name="Rectangle 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just" eaLnBrk="0" hangingPunct="0"/>
            <a:r>
              <a:rPr lang="en-US" sz="1100" b="1" dirty="0">
                <a:latin typeface="Times" pitchFamily="18" charset="0"/>
                <a:cs typeface="Times New Roman" pitchFamily="18" charset="0"/>
              </a:rPr>
              <a:t>Textbook:</a:t>
            </a:r>
            <a:endParaRPr lang="en-US" sz="800" dirty="0"/>
          </a:p>
          <a:p>
            <a:pPr algn="just" eaLnBrk="0" hangingPunct="0"/>
            <a:r>
              <a:rPr lang="en-US" sz="1100" dirty="0">
                <a:latin typeface="Times" pitchFamily="18" charset="0"/>
                <a:cs typeface="Times New Roman" pitchFamily="18" charset="0"/>
              </a:rPr>
              <a:t>1.</a:t>
            </a:r>
            <a:r>
              <a:rPr lang="en-US" sz="1100" b="1" dirty="0">
                <a:latin typeface="Times" pitchFamily="18" charset="0"/>
                <a:cs typeface="Times New Roman" pitchFamily="18" charset="0"/>
              </a:rPr>
              <a:t> </a:t>
            </a:r>
            <a:r>
              <a:rPr lang="en-US" sz="1100" dirty="0">
                <a:latin typeface="Times" pitchFamily="18" charset="0"/>
                <a:cs typeface="Times New Roman" pitchFamily="18" charset="0"/>
              </a:rPr>
              <a:t>D. A. Patterson and J. L. Hennessy, </a:t>
            </a:r>
            <a:r>
              <a:rPr lang="en-US" sz="1100" i="1" dirty="0">
                <a:latin typeface="Times" pitchFamily="18" charset="0"/>
                <a:cs typeface="Times New Roman" pitchFamily="18" charset="0"/>
              </a:rPr>
              <a:t>Computer Organization and Design - the Hardware </a:t>
            </a:r>
            <a:endParaRPr lang="en-US" sz="800" dirty="0"/>
          </a:p>
          <a:p>
            <a:pPr algn="just" eaLnBrk="0" hangingPunct="0"/>
            <a:r>
              <a:rPr lang="en-US" sz="1100" i="1" dirty="0">
                <a:latin typeface="Times" pitchFamily="18" charset="0"/>
                <a:cs typeface="Times New Roman" pitchFamily="18" charset="0"/>
              </a:rPr>
              <a:t>    Software Interface</a:t>
            </a:r>
            <a:r>
              <a:rPr lang="en-US" sz="1100" dirty="0">
                <a:latin typeface="Times" pitchFamily="18" charset="0"/>
                <a:cs typeface="Times New Roman" pitchFamily="18" charset="0"/>
              </a:rPr>
              <a:t>, 5</a:t>
            </a:r>
            <a:r>
              <a:rPr lang="en-US" sz="1100" baseline="30000" dirty="0">
                <a:latin typeface="Times" pitchFamily="18" charset="0"/>
                <a:cs typeface="Times New Roman" pitchFamily="18" charset="0"/>
              </a:rPr>
              <a:t>th</a:t>
            </a:r>
            <a:r>
              <a:rPr lang="en-US" sz="1100" dirty="0">
                <a:latin typeface="Times" pitchFamily="18" charset="0"/>
                <a:cs typeface="Times New Roman" pitchFamily="18" charset="0"/>
              </a:rPr>
              <a:t> Edition, Elsevier, Morgan Kaufmann, 2014.</a:t>
            </a:r>
            <a:endParaRPr lang="en-US" sz="800" dirty="0"/>
          </a:p>
          <a:p>
            <a:pPr algn="just" eaLnBrk="0" hangingPunct="0"/>
            <a:r>
              <a:rPr lang="en-US" sz="1100" dirty="0">
                <a:latin typeface="Times" pitchFamily="18" charset="0"/>
                <a:cs typeface="Times New Roman" pitchFamily="18" charset="0"/>
              </a:rPr>
              <a:t>2. Older Editions of the same book [2</a:t>
            </a:r>
            <a:r>
              <a:rPr lang="en-US" sz="1100" baseline="30000" dirty="0">
                <a:latin typeface="Times" pitchFamily="18" charset="0"/>
                <a:cs typeface="Times New Roman" pitchFamily="18" charset="0"/>
              </a:rPr>
              <a:t>nd</a:t>
            </a:r>
            <a:r>
              <a:rPr lang="en-US" sz="1100" dirty="0">
                <a:latin typeface="Times" pitchFamily="18" charset="0"/>
                <a:cs typeface="Times New Roman" pitchFamily="18" charset="0"/>
              </a:rPr>
              <a:t> Ed. (1998), 3</a:t>
            </a:r>
            <a:r>
              <a:rPr lang="en-US" sz="1100" baseline="30000" dirty="0">
                <a:latin typeface="Times" pitchFamily="18" charset="0"/>
                <a:cs typeface="Times New Roman" pitchFamily="18" charset="0"/>
              </a:rPr>
              <a:t>rd</a:t>
            </a:r>
            <a:r>
              <a:rPr lang="en-US" sz="1100" dirty="0">
                <a:latin typeface="Times" pitchFamily="18" charset="0"/>
                <a:cs typeface="Times New Roman" pitchFamily="18" charset="0"/>
              </a:rPr>
              <a:t> Ed. (2005), 4</a:t>
            </a:r>
            <a:r>
              <a:rPr lang="en-US" sz="1100" baseline="30000" dirty="0">
                <a:latin typeface="Times" pitchFamily="18" charset="0"/>
                <a:cs typeface="Times New Roman" pitchFamily="18" charset="0"/>
              </a:rPr>
              <a:t>th</a:t>
            </a:r>
            <a:r>
              <a:rPr lang="en-US" sz="1100" dirty="0">
                <a:latin typeface="Times" pitchFamily="18" charset="0"/>
                <a:cs typeface="Times New Roman" pitchFamily="18" charset="0"/>
              </a:rPr>
              <a:t> Ed. (2012)], and newer </a:t>
            </a:r>
            <a:endParaRPr lang="en-US" sz="800" dirty="0"/>
          </a:p>
          <a:p>
            <a:pPr algn="just" eaLnBrk="0" hangingPunct="0"/>
            <a:r>
              <a:rPr lang="en-US" sz="1100" dirty="0">
                <a:latin typeface="Times" pitchFamily="18" charset="0"/>
                <a:cs typeface="Times New Roman" pitchFamily="18" charset="0"/>
              </a:rPr>
              <a:t>    RISC V (2018) Edition may also be referred to while discussing some topics).</a:t>
            </a:r>
            <a:endParaRPr lang="en-US" dirty="0"/>
          </a:p>
        </p:txBody>
      </p:sp>
      <p:sp>
        <p:nvSpPr>
          <p:cNvPr id="204806" name="TextBox 6"/>
          <p:cNvSpPr txBox="1">
            <a:spLocks noChangeArrowheads="1"/>
          </p:cNvSpPr>
          <p:nvPr/>
        </p:nvSpPr>
        <p:spPr bwMode="auto">
          <a:xfrm>
            <a:off x="0" y="0"/>
            <a:ext cx="9144000" cy="707886"/>
          </a:xfrm>
          <a:prstGeom prst="rect">
            <a:avLst/>
          </a:prstGeom>
          <a:solidFill>
            <a:schemeClr val="bg1"/>
          </a:solidFill>
          <a:ln w="9525">
            <a:noFill/>
            <a:miter lim="800000"/>
            <a:headEnd/>
            <a:tailEnd/>
          </a:ln>
        </p:spPr>
        <p:txBody>
          <a:bodyPr>
            <a:spAutoFit/>
          </a:bodyPr>
          <a:lstStyle/>
          <a:p>
            <a:pPr algn="ctr"/>
            <a:r>
              <a:rPr lang="en-IN" sz="4000" dirty="0"/>
              <a:t>References</a:t>
            </a:r>
          </a:p>
        </p:txBody>
      </p:sp>
      <p:sp>
        <p:nvSpPr>
          <p:cNvPr id="16" name="TextBox 15"/>
          <p:cNvSpPr txBox="1"/>
          <p:nvPr/>
        </p:nvSpPr>
        <p:spPr>
          <a:xfrm>
            <a:off x="114300" y="707886"/>
            <a:ext cx="8915400" cy="6217087"/>
          </a:xfrm>
          <a:prstGeom prst="rect">
            <a:avLst/>
          </a:prstGeom>
          <a:noFill/>
        </p:spPr>
        <p:txBody>
          <a:bodyPr wrap="square" rtlCol="0">
            <a:spAutoFit/>
          </a:bodyPr>
          <a:lstStyle/>
          <a:p>
            <a:pPr marL="342900" lvl="0" indent="-342900">
              <a:buSzPts val="1000"/>
              <a:buFont typeface="Symbol" panose="05050102010706020507" pitchFamily="18" charset="2"/>
              <a:buChar char=""/>
              <a:tabLst>
                <a:tab pos="457200" algn="l"/>
              </a:tabLst>
            </a:pPr>
            <a:r>
              <a:rPr lang="en-IN" sz="20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S. L. </a:t>
            </a:r>
            <a:r>
              <a:rPr lang="en-IN" sz="2000" dirty="0" err="1">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Devadoss</a:t>
            </a:r>
            <a:r>
              <a:rPr lang="en-IN" sz="20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 and J. O’Rourke: </a:t>
            </a:r>
            <a:r>
              <a:rPr lang="en-IN" sz="2000" i="1"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Discrete and Computational Geometry</a:t>
            </a:r>
            <a:r>
              <a:rPr lang="en-IN" sz="20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 Princeton University Press, 2011. </a:t>
            </a:r>
            <a:endParaRPr lang="en-IN" sz="2000" dirty="0">
              <a:solidFill>
                <a:srgbClr val="000000"/>
              </a:solidFill>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dirty="0">
                <a:solidFill>
                  <a:srgbClr val="6600CC"/>
                </a:solidFill>
                <a:effectLst/>
                <a:latin typeface="Arial Narrow" panose="020B0606020202030204" pitchFamily="34" charset="0"/>
                <a:ea typeface="Times New Roman" panose="02020603050405020304" pitchFamily="18" charset="0"/>
                <a:cs typeface="Arial" panose="020B0604020202020204" pitchFamily="34" charset="0"/>
              </a:rPr>
              <a:t>F. </a:t>
            </a:r>
            <a:r>
              <a:rPr lang="en-IN" sz="2000" dirty="0" err="1">
                <a:solidFill>
                  <a:srgbClr val="6600CC"/>
                </a:solidFill>
                <a:effectLst/>
                <a:latin typeface="Arial Narrow" panose="020B0606020202030204" pitchFamily="34" charset="0"/>
                <a:ea typeface="Times New Roman" panose="02020603050405020304" pitchFamily="18" charset="0"/>
                <a:cs typeface="Arial" panose="020B0604020202020204" pitchFamily="34" charset="0"/>
              </a:rPr>
              <a:t>Preparata</a:t>
            </a:r>
            <a:r>
              <a:rPr lang="en-IN" sz="2000" dirty="0">
                <a:solidFill>
                  <a:srgbClr val="6600CC"/>
                </a:solidFill>
                <a:effectLst/>
                <a:latin typeface="Arial Narrow" panose="020B0606020202030204" pitchFamily="34" charset="0"/>
                <a:ea typeface="Times New Roman" panose="02020603050405020304" pitchFamily="18" charset="0"/>
                <a:cs typeface="Arial" panose="020B0604020202020204" pitchFamily="34" charset="0"/>
              </a:rPr>
              <a:t> and M. </a:t>
            </a:r>
            <a:r>
              <a:rPr lang="en-IN" sz="2000" dirty="0" err="1">
                <a:solidFill>
                  <a:srgbClr val="6600CC"/>
                </a:solidFill>
                <a:effectLst/>
                <a:latin typeface="Arial Narrow" panose="020B0606020202030204" pitchFamily="34" charset="0"/>
                <a:ea typeface="Times New Roman" panose="02020603050405020304" pitchFamily="18" charset="0"/>
                <a:cs typeface="Arial" panose="020B0604020202020204" pitchFamily="34" charset="0"/>
              </a:rPr>
              <a:t>Shamos</a:t>
            </a:r>
            <a:r>
              <a:rPr lang="en-IN" sz="2000" dirty="0">
                <a:solidFill>
                  <a:srgbClr val="6600CC"/>
                </a:solidFill>
                <a:effectLst/>
                <a:latin typeface="Arial Narrow" panose="020B0606020202030204" pitchFamily="34" charset="0"/>
                <a:ea typeface="Times New Roman" panose="02020603050405020304" pitchFamily="18" charset="0"/>
                <a:cs typeface="Arial" panose="020B0604020202020204" pitchFamily="34" charset="0"/>
              </a:rPr>
              <a:t>: </a:t>
            </a:r>
            <a:r>
              <a:rPr lang="en-IN" sz="2000" i="1" dirty="0">
                <a:solidFill>
                  <a:srgbClr val="6600CC"/>
                </a:solidFill>
                <a:effectLst/>
                <a:latin typeface="Arial Narrow" panose="020B0606020202030204" pitchFamily="34" charset="0"/>
                <a:ea typeface="Times New Roman" panose="02020603050405020304" pitchFamily="18" charset="0"/>
                <a:cs typeface="Arial" panose="020B0604020202020204" pitchFamily="34" charset="0"/>
              </a:rPr>
              <a:t>Computational Geometry: An Introduction (3rd edition),</a:t>
            </a:r>
            <a:r>
              <a:rPr lang="en-IN" sz="2000" dirty="0">
                <a:solidFill>
                  <a:srgbClr val="6600CC"/>
                </a:solidFill>
                <a:effectLst/>
                <a:latin typeface="Arial Narrow" panose="020B0606020202030204" pitchFamily="34" charset="0"/>
                <a:ea typeface="Times New Roman" panose="02020603050405020304" pitchFamily="18" charset="0"/>
                <a:cs typeface="Arial" panose="020B0604020202020204" pitchFamily="34" charset="0"/>
              </a:rPr>
              <a:t> Springer Verlag,1993.</a:t>
            </a:r>
            <a:endParaRPr lang="en-IN" sz="2000" dirty="0">
              <a:solidFill>
                <a:srgbClr val="6600CC"/>
              </a:solidFill>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J. O'Rourke: </a:t>
            </a:r>
            <a:r>
              <a:rPr lang="en-IN" sz="2000" i="1"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Computational Geometry in C (2nd edition), </a:t>
            </a:r>
            <a:r>
              <a:rPr lang="en-IN" sz="20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Cambridge </a:t>
            </a:r>
            <a:r>
              <a:rPr lang="en-IN" sz="2000" dirty="0" err="1">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Univ</a:t>
            </a:r>
            <a:r>
              <a:rPr lang="en-IN" sz="20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 Press, 1998.</a:t>
            </a:r>
            <a:endParaRPr lang="en-IN" sz="2000" dirty="0">
              <a:solidFill>
                <a:srgbClr val="000000"/>
              </a:solidFill>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dirty="0">
                <a:solidFill>
                  <a:srgbClr val="6600CC"/>
                </a:solidFill>
                <a:effectLst/>
                <a:latin typeface="Arial Narrow" panose="020B0606020202030204" pitchFamily="34" charset="0"/>
                <a:ea typeface="Times New Roman" panose="02020603050405020304" pitchFamily="18" charset="0"/>
                <a:cs typeface="Arial" panose="020B0604020202020204" pitchFamily="34" charset="0"/>
              </a:rPr>
              <a:t>J. O’Rourke, </a:t>
            </a:r>
            <a:r>
              <a:rPr lang="en-IN" sz="2000" i="1" dirty="0">
                <a:solidFill>
                  <a:srgbClr val="6600CC"/>
                </a:solidFill>
                <a:effectLst/>
                <a:latin typeface="Arial Narrow" panose="020B0606020202030204" pitchFamily="34" charset="0"/>
                <a:ea typeface="Times New Roman" panose="02020603050405020304" pitchFamily="18" charset="0"/>
                <a:cs typeface="Arial" panose="020B0604020202020204" pitchFamily="34" charset="0"/>
              </a:rPr>
              <a:t>Art Gallery Theorems and Algorithms</a:t>
            </a:r>
            <a:r>
              <a:rPr lang="en-IN" sz="2000" dirty="0">
                <a:solidFill>
                  <a:srgbClr val="6600CC"/>
                </a:solidFill>
                <a:effectLst/>
                <a:latin typeface="Arial Narrow" panose="020B0606020202030204" pitchFamily="34" charset="0"/>
                <a:ea typeface="Times New Roman" panose="02020603050405020304" pitchFamily="18" charset="0"/>
                <a:cs typeface="Arial" panose="020B0604020202020204" pitchFamily="34" charset="0"/>
              </a:rPr>
              <a:t>, Oxford Univ. Press, 1987.</a:t>
            </a:r>
            <a:endParaRPr lang="en-IN" sz="2000" dirty="0">
              <a:solidFill>
                <a:srgbClr val="6600CC"/>
              </a:solidFill>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K. </a:t>
            </a:r>
            <a:r>
              <a:rPr lang="en-IN" sz="2000" dirty="0" err="1">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Mulmuley</a:t>
            </a:r>
            <a:r>
              <a:rPr lang="en-IN" sz="20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 </a:t>
            </a:r>
            <a:r>
              <a:rPr lang="en-IN" sz="2000" i="1"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Computational Geometry: An Introduction Through Randomized Algorithms, </a:t>
            </a:r>
            <a:r>
              <a:rPr lang="en-IN" sz="20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Prentice Hall, 1994.</a:t>
            </a:r>
            <a:endParaRPr lang="en-IN" sz="2000" dirty="0">
              <a:solidFill>
                <a:srgbClr val="000000"/>
              </a:solidFill>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dirty="0">
                <a:solidFill>
                  <a:srgbClr val="C00000"/>
                </a:solidFill>
                <a:effectLst/>
                <a:latin typeface="Arial Narrow" panose="020B0606020202030204" pitchFamily="34" charset="0"/>
                <a:ea typeface="Times New Roman" panose="02020603050405020304" pitchFamily="18" charset="0"/>
                <a:cs typeface="Arial" panose="020B0604020202020204" pitchFamily="34" charset="0"/>
              </a:rPr>
              <a:t>S. Ghosh: </a:t>
            </a:r>
            <a:r>
              <a:rPr lang="en-IN" sz="2000" i="1" dirty="0">
                <a:solidFill>
                  <a:srgbClr val="C00000"/>
                </a:solidFill>
                <a:effectLst/>
                <a:latin typeface="Arial Narrow" panose="020B0606020202030204" pitchFamily="34" charset="0"/>
                <a:ea typeface="Times New Roman" panose="02020603050405020304" pitchFamily="18" charset="0"/>
                <a:cs typeface="Arial" panose="020B0604020202020204" pitchFamily="34" charset="0"/>
              </a:rPr>
              <a:t>Visibility Algorithms in the Plane,</a:t>
            </a:r>
            <a:r>
              <a:rPr lang="en-IN" sz="2000" dirty="0">
                <a:solidFill>
                  <a:srgbClr val="C00000"/>
                </a:solidFill>
                <a:effectLst/>
                <a:latin typeface="Arial Narrow" panose="020B0606020202030204" pitchFamily="34" charset="0"/>
                <a:ea typeface="Times New Roman" panose="02020603050405020304" pitchFamily="18" charset="0"/>
                <a:cs typeface="Arial" panose="020B0604020202020204" pitchFamily="34" charset="0"/>
              </a:rPr>
              <a:t> Cambridge University Press, 2007.</a:t>
            </a:r>
            <a:endParaRPr lang="en-IN" sz="2000" dirty="0">
              <a:solidFill>
                <a:srgbClr val="C00000"/>
              </a:solidFill>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2000" dirty="0">
                <a:solidFill>
                  <a:srgbClr val="000000"/>
                </a:solidFill>
                <a:effectLst/>
                <a:latin typeface="Arial Narrow" panose="020B0606020202030204" pitchFamily="34" charset="0"/>
                <a:ea typeface="Times New Roman" panose="02020603050405020304" pitchFamily="18" charset="0"/>
              </a:rPr>
              <a:t>Jacob E. Goodman, Joseph O'Rourke, and Csaba D. </a:t>
            </a:r>
            <a:r>
              <a:rPr lang="en-US" sz="2000" dirty="0" err="1">
                <a:solidFill>
                  <a:srgbClr val="000000"/>
                </a:solidFill>
                <a:effectLst/>
                <a:latin typeface="Arial Narrow" panose="020B0606020202030204" pitchFamily="34" charset="0"/>
                <a:ea typeface="Times New Roman" panose="02020603050405020304" pitchFamily="18" charset="0"/>
              </a:rPr>
              <a:t>Tóth</a:t>
            </a:r>
            <a:r>
              <a:rPr lang="en-US" sz="2000" dirty="0">
                <a:solidFill>
                  <a:srgbClr val="000000"/>
                </a:solidFill>
                <a:effectLst/>
                <a:latin typeface="Arial Narrow" panose="020B0606020202030204" pitchFamily="34" charset="0"/>
                <a:ea typeface="Times New Roman" panose="02020603050405020304" pitchFamily="18" charset="0"/>
              </a:rPr>
              <a:t> (Ed.): </a:t>
            </a:r>
            <a:r>
              <a:rPr lang="en-US" sz="2000" i="1" dirty="0">
                <a:solidFill>
                  <a:srgbClr val="000000"/>
                </a:solidFill>
                <a:effectLst/>
                <a:latin typeface="Arial Narrow" panose="020B0606020202030204" pitchFamily="34" charset="0"/>
                <a:ea typeface="Times New Roman" panose="02020603050405020304" pitchFamily="18" charset="0"/>
              </a:rPr>
              <a:t>Handbook of Discrete and Computational Geometry</a:t>
            </a:r>
            <a:r>
              <a:rPr lang="en-US" sz="2000" dirty="0">
                <a:solidFill>
                  <a:srgbClr val="000000"/>
                </a:solidFill>
                <a:effectLst/>
                <a:latin typeface="Arial Narrow" panose="020B0606020202030204" pitchFamily="34" charset="0"/>
                <a:ea typeface="Times New Roman" panose="02020603050405020304" pitchFamily="18" charset="0"/>
              </a:rPr>
              <a:t>, Third Edition, CRC Press, 2017.</a:t>
            </a:r>
            <a:endParaRPr lang="en-IN" sz="2000" dirty="0">
              <a:solidFill>
                <a:srgbClr val="000000"/>
              </a:solidFill>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2000" dirty="0">
                <a:solidFill>
                  <a:srgbClr val="C00000"/>
                </a:solidFill>
                <a:effectLst/>
                <a:latin typeface="Arial Narrow" panose="020B0606020202030204" pitchFamily="34" charset="0"/>
                <a:ea typeface="Times New Roman" panose="02020603050405020304" pitchFamily="18" charset="0"/>
              </a:rPr>
              <a:t>Jiri </a:t>
            </a:r>
            <a:r>
              <a:rPr lang="en-US" sz="2000" b="0" dirty="0" err="1">
                <a:solidFill>
                  <a:srgbClr val="C00000"/>
                </a:solidFill>
                <a:effectLst/>
                <a:latin typeface="Arial Narrow" panose="020B0606020202030204" pitchFamily="34" charset="0"/>
                <a:ea typeface="Times New Roman" panose="02020603050405020304" pitchFamily="18" charset="0"/>
                <a:cs typeface="Arial" panose="020B0604020202020204" pitchFamily="34" charset="0"/>
              </a:rPr>
              <a:t>Matousek</a:t>
            </a:r>
            <a:r>
              <a:rPr lang="en-US" sz="2000" b="0" dirty="0">
                <a:solidFill>
                  <a:srgbClr val="C00000"/>
                </a:solidFill>
                <a:effectLst/>
                <a:latin typeface="Arial Narrow" panose="020B0606020202030204" pitchFamily="34" charset="0"/>
                <a:ea typeface="Times New Roman" panose="02020603050405020304" pitchFamily="18" charset="0"/>
                <a:cs typeface="Arial" panose="020B0604020202020204" pitchFamily="34" charset="0"/>
              </a:rPr>
              <a:t>: </a:t>
            </a:r>
            <a:r>
              <a:rPr lang="en-US" sz="2000" i="1" spc="25" dirty="0">
                <a:solidFill>
                  <a:srgbClr val="C00000"/>
                </a:solidFill>
                <a:effectLst/>
                <a:latin typeface="Arial Narrow" panose="020B0606020202030204" pitchFamily="34" charset="0"/>
                <a:ea typeface="Times New Roman" panose="02020603050405020304" pitchFamily="18" charset="0"/>
              </a:rPr>
              <a:t>Lectures on Discrete Geometry</a:t>
            </a:r>
            <a:r>
              <a:rPr lang="en-US" sz="2000" spc="25" dirty="0">
                <a:solidFill>
                  <a:srgbClr val="C00000"/>
                </a:solidFill>
                <a:effectLst/>
                <a:latin typeface="Arial Narrow" panose="020B0606020202030204" pitchFamily="34" charset="0"/>
                <a:ea typeface="Times New Roman" panose="02020603050405020304" pitchFamily="18" charset="0"/>
              </a:rPr>
              <a:t>, Springer, 2002.</a:t>
            </a:r>
            <a:endParaRPr lang="en-IN" sz="2000" dirty="0">
              <a:solidFill>
                <a:srgbClr val="C00000"/>
              </a:solidFill>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dirty="0">
                <a:solidFill>
                  <a:srgbClr val="000000"/>
                </a:solidFill>
                <a:effectLst/>
                <a:latin typeface="Arial Narrow" panose="020B0606020202030204" pitchFamily="34" charset="0"/>
                <a:ea typeface="Times New Roman" panose="02020603050405020304" pitchFamily="18" charset="0"/>
              </a:rPr>
              <a:t>Erik D. </a:t>
            </a:r>
            <a:r>
              <a:rPr lang="en-IN" sz="2000" dirty="0" err="1">
                <a:solidFill>
                  <a:srgbClr val="000000"/>
                </a:solidFill>
                <a:effectLst/>
                <a:latin typeface="Arial Narrow" panose="020B0606020202030204" pitchFamily="34" charset="0"/>
                <a:ea typeface="Times New Roman" panose="02020603050405020304" pitchFamily="18" charset="0"/>
              </a:rPr>
              <a:t>Demaine</a:t>
            </a:r>
            <a:r>
              <a:rPr lang="en-IN" sz="2000" dirty="0">
                <a:solidFill>
                  <a:srgbClr val="000000"/>
                </a:solidFill>
                <a:effectLst/>
                <a:latin typeface="Arial Narrow" panose="020B0606020202030204" pitchFamily="34" charset="0"/>
                <a:ea typeface="Times New Roman" panose="02020603050405020304" pitchFamily="18" charset="0"/>
              </a:rPr>
              <a:t> and Joseph O'Rourke: </a:t>
            </a:r>
            <a:r>
              <a:rPr lang="en-IN" sz="2000" i="1" dirty="0">
                <a:solidFill>
                  <a:srgbClr val="000000"/>
                </a:solidFill>
                <a:effectLst/>
                <a:latin typeface="Arial Narrow" panose="020B0606020202030204" pitchFamily="34" charset="0"/>
                <a:ea typeface="Times New Roman" panose="02020603050405020304" pitchFamily="18" charset="0"/>
              </a:rPr>
              <a:t>Geometric Folding Algorithms</a:t>
            </a:r>
            <a:r>
              <a:rPr lang="en-IN" sz="2000" dirty="0">
                <a:solidFill>
                  <a:srgbClr val="000000"/>
                </a:solidFill>
                <a:effectLst/>
                <a:latin typeface="Arial Narrow" panose="020B0606020202030204" pitchFamily="34" charset="0"/>
                <a:ea typeface="Times New Roman" panose="02020603050405020304" pitchFamily="18" charset="0"/>
              </a:rPr>
              <a:t>: </a:t>
            </a:r>
            <a:r>
              <a:rPr lang="en-IN" sz="2000" i="1" dirty="0">
                <a:solidFill>
                  <a:srgbClr val="000000"/>
                </a:solidFill>
                <a:effectLst/>
                <a:latin typeface="Arial Narrow" panose="020B0606020202030204" pitchFamily="34" charset="0"/>
                <a:ea typeface="Times New Roman" panose="02020603050405020304" pitchFamily="18" charset="0"/>
              </a:rPr>
              <a:t>Linkages, Origami, </a:t>
            </a:r>
            <a:r>
              <a:rPr lang="en-IN" sz="2000" i="1" dirty="0" err="1">
                <a:solidFill>
                  <a:srgbClr val="000000"/>
                </a:solidFill>
                <a:effectLst/>
                <a:latin typeface="Arial Narrow" panose="020B0606020202030204" pitchFamily="34" charset="0"/>
                <a:ea typeface="Times New Roman" panose="02020603050405020304" pitchFamily="18" charset="0"/>
              </a:rPr>
              <a:t>Polyhedra</a:t>
            </a:r>
            <a:r>
              <a:rPr lang="en-IN" sz="2000" i="1" dirty="0">
                <a:solidFill>
                  <a:srgbClr val="000000"/>
                </a:solidFill>
                <a:effectLst/>
                <a:latin typeface="Arial Narrow" panose="020B0606020202030204" pitchFamily="34" charset="0"/>
                <a:ea typeface="Times New Roman" panose="02020603050405020304" pitchFamily="18" charset="0"/>
              </a:rPr>
              <a:t>, </a:t>
            </a:r>
            <a:r>
              <a:rPr lang="en-IN" sz="2000" dirty="0">
                <a:solidFill>
                  <a:srgbClr val="000000"/>
                </a:solidFill>
                <a:effectLst/>
                <a:latin typeface="Arial Narrow" panose="020B0606020202030204" pitchFamily="34" charset="0"/>
                <a:ea typeface="Times New Roman" panose="02020603050405020304" pitchFamily="18" charset="0"/>
              </a:rPr>
              <a:t>Cambridge University Press, 2007.</a:t>
            </a:r>
            <a:endParaRPr lang="en-IN" sz="2000" dirty="0">
              <a:solidFill>
                <a:srgbClr val="000000"/>
              </a:solidFill>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dirty="0">
                <a:solidFill>
                  <a:srgbClr val="C00000"/>
                </a:solidFill>
                <a:effectLst/>
                <a:latin typeface="Arial Narrow" panose="020B0606020202030204" pitchFamily="34" charset="0"/>
                <a:ea typeface="Times New Roman" panose="02020603050405020304" pitchFamily="18" charset="0"/>
              </a:rPr>
              <a:t>Micha </a:t>
            </a:r>
            <a:r>
              <a:rPr lang="en-IN" sz="2000" dirty="0" err="1">
                <a:solidFill>
                  <a:srgbClr val="C00000"/>
                </a:solidFill>
                <a:effectLst/>
                <a:latin typeface="Arial Narrow" panose="020B0606020202030204" pitchFamily="34" charset="0"/>
                <a:ea typeface="Times New Roman" panose="02020603050405020304" pitchFamily="18" charset="0"/>
              </a:rPr>
              <a:t>Sharir</a:t>
            </a:r>
            <a:r>
              <a:rPr lang="en-IN" sz="2000" dirty="0">
                <a:solidFill>
                  <a:srgbClr val="C00000"/>
                </a:solidFill>
                <a:effectLst/>
                <a:latin typeface="Arial Narrow" panose="020B0606020202030204" pitchFamily="34" charset="0"/>
                <a:ea typeface="Times New Roman" panose="02020603050405020304" pitchFamily="18" charset="0"/>
              </a:rPr>
              <a:t> and Pankaj Agarwal: </a:t>
            </a:r>
            <a:r>
              <a:rPr lang="en-IN" sz="2000" i="1" dirty="0">
                <a:solidFill>
                  <a:srgbClr val="C00000"/>
                </a:solidFill>
                <a:effectLst/>
                <a:latin typeface="Arial Narrow" panose="020B0606020202030204" pitchFamily="34" charset="0"/>
                <a:ea typeface="Times New Roman" panose="02020603050405020304" pitchFamily="18" charset="0"/>
              </a:rPr>
              <a:t>Davenport </a:t>
            </a:r>
            <a:r>
              <a:rPr lang="en-IN" sz="2000" i="1" dirty="0" err="1">
                <a:solidFill>
                  <a:srgbClr val="C00000"/>
                </a:solidFill>
                <a:effectLst/>
                <a:latin typeface="Arial Narrow" panose="020B0606020202030204" pitchFamily="34" charset="0"/>
                <a:ea typeface="Times New Roman" panose="02020603050405020304" pitchFamily="18" charset="0"/>
              </a:rPr>
              <a:t>Schinzel</a:t>
            </a:r>
            <a:r>
              <a:rPr lang="en-IN" sz="2000" i="1" dirty="0">
                <a:solidFill>
                  <a:srgbClr val="C00000"/>
                </a:solidFill>
                <a:effectLst/>
                <a:latin typeface="Arial Narrow" panose="020B0606020202030204" pitchFamily="34" charset="0"/>
                <a:ea typeface="Times New Roman" panose="02020603050405020304" pitchFamily="18" charset="0"/>
              </a:rPr>
              <a:t> Sequences and Their Geometric Applications</a:t>
            </a:r>
            <a:r>
              <a:rPr lang="en-IN" sz="2000" dirty="0">
                <a:solidFill>
                  <a:srgbClr val="C00000"/>
                </a:solidFill>
                <a:effectLst/>
                <a:latin typeface="Arial Narrow" panose="020B0606020202030204" pitchFamily="34" charset="0"/>
                <a:ea typeface="Times New Roman" panose="02020603050405020304" pitchFamily="18" charset="0"/>
              </a:rPr>
              <a:t>, </a:t>
            </a:r>
            <a:r>
              <a:rPr lang="en-IN" sz="2000" dirty="0">
                <a:solidFill>
                  <a:srgbClr val="C00000"/>
                </a:solidFill>
                <a:effectLst/>
                <a:latin typeface="Arial Narrow" panose="020B0606020202030204" pitchFamily="34" charset="0"/>
                <a:ea typeface="Times New Roman" panose="02020603050405020304" pitchFamily="18" charset="0"/>
                <a:cs typeface="Arial" panose="020B0604020202020204" pitchFamily="34" charset="0"/>
              </a:rPr>
              <a:t>Cambridge University Press, 2010.</a:t>
            </a:r>
            <a:endParaRPr lang="en-IN" sz="2000" dirty="0">
              <a:solidFill>
                <a:srgbClr val="C00000"/>
              </a:solidFill>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2000" dirty="0" err="1">
                <a:solidFill>
                  <a:schemeClr val="bg1"/>
                </a:solidFill>
                <a:effectLst/>
                <a:latin typeface="Arial Narrow" panose="020B0606020202030204" pitchFamily="34" charset="0"/>
                <a:ea typeface="Times New Roman" panose="02020603050405020304" pitchFamily="18" charset="0"/>
              </a:rPr>
              <a:t>Godfried</a:t>
            </a:r>
            <a:r>
              <a:rPr lang="en-US" sz="2000" dirty="0">
                <a:solidFill>
                  <a:schemeClr val="bg1"/>
                </a:solidFill>
                <a:effectLst/>
                <a:latin typeface="Arial Narrow" panose="020B0606020202030204" pitchFamily="34" charset="0"/>
                <a:ea typeface="Times New Roman" panose="02020603050405020304" pitchFamily="18" charset="0"/>
              </a:rPr>
              <a:t> T. Toussaint, </a:t>
            </a:r>
            <a:r>
              <a:rPr lang="en-US" sz="2000" i="1" dirty="0">
                <a:solidFill>
                  <a:schemeClr val="bg1"/>
                </a:solidFill>
                <a:effectLst/>
                <a:latin typeface="Arial Narrow" panose="020B0606020202030204" pitchFamily="34" charset="0"/>
                <a:ea typeface="Times New Roman" panose="02020603050405020304" pitchFamily="18" charset="0"/>
              </a:rPr>
              <a:t>The Geometry of Musical Rhythm</a:t>
            </a:r>
            <a:r>
              <a:rPr lang="en-US" sz="2000" dirty="0">
                <a:solidFill>
                  <a:schemeClr val="bg1"/>
                </a:solidFill>
                <a:effectLst/>
                <a:latin typeface="Arial Narrow" panose="020B0606020202030204" pitchFamily="34" charset="0"/>
                <a:ea typeface="Times New Roman" panose="02020603050405020304" pitchFamily="18" charset="0"/>
              </a:rPr>
              <a:t>, CRC Press, 2013.</a:t>
            </a:r>
            <a:endParaRPr lang="en-IN" sz="2000" dirty="0">
              <a:solidFill>
                <a:schemeClr val="bg1"/>
              </a:solidFill>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US" sz="2000" dirty="0">
                <a:solidFill>
                  <a:srgbClr val="C00000"/>
                </a:solidFill>
                <a:effectLst/>
                <a:latin typeface="Arial Narrow" panose="020B0606020202030204" pitchFamily="34" charset="0"/>
                <a:ea typeface="Times New Roman" panose="02020603050405020304" pitchFamily="18" charset="0"/>
              </a:rPr>
              <a:t>Marvin Minsky and Seymour </a:t>
            </a:r>
            <a:r>
              <a:rPr lang="en-US" sz="2000" dirty="0" err="1">
                <a:solidFill>
                  <a:srgbClr val="C00000"/>
                </a:solidFill>
                <a:effectLst/>
                <a:latin typeface="Arial Narrow" panose="020B0606020202030204" pitchFamily="34" charset="0"/>
                <a:ea typeface="Times New Roman" panose="02020603050405020304" pitchFamily="18" charset="0"/>
              </a:rPr>
              <a:t>Papert</a:t>
            </a:r>
            <a:r>
              <a:rPr lang="en-US" sz="2000" dirty="0">
                <a:solidFill>
                  <a:srgbClr val="C00000"/>
                </a:solidFill>
                <a:effectLst/>
                <a:latin typeface="Arial Narrow" panose="020B0606020202030204" pitchFamily="34" charset="0"/>
                <a:ea typeface="Times New Roman" panose="02020603050405020304" pitchFamily="18" charset="0"/>
              </a:rPr>
              <a:t>: </a:t>
            </a:r>
            <a:r>
              <a:rPr lang="en-US" sz="2000" i="1" dirty="0" err="1">
                <a:solidFill>
                  <a:srgbClr val="C00000"/>
                </a:solidFill>
                <a:effectLst/>
                <a:latin typeface="Arial Narrow" panose="020B0606020202030204" pitchFamily="34" charset="0"/>
                <a:ea typeface="Times New Roman" panose="02020603050405020304" pitchFamily="18" charset="0"/>
              </a:rPr>
              <a:t>Perceptrons</a:t>
            </a:r>
            <a:r>
              <a:rPr lang="en-US" sz="2000" i="1" dirty="0">
                <a:solidFill>
                  <a:srgbClr val="C00000"/>
                </a:solidFill>
                <a:effectLst/>
                <a:latin typeface="Arial Narrow" panose="020B0606020202030204" pitchFamily="34" charset="0"/>
                <a:ea typeface="Times New Roman" panose="02020603050405020304" pitchFamily="18" charset="0"/>
              </a:rPr>
              <a:t> – An Introduction to Computational Geometry</a:t>
            </a:r>
            <a:r>
              <a:rPr lang="en-US" sz="2000" dirty="0">
                <a:solidFill>
                  <a:srgbClr val="C00000"/>
                </a:solidFill>
                <a:effectLst/>
                <a:latin typeface="Arial Narrow" panose="020B0606020202030204" pitchFamily="34" charset="0"/>
                <a:ea typeface="Times New Roman" panose="02020603050405020304" pitchFamily="18" charset="0"/>
              </a:rPr>
              <a:t>, MIT Press, 1969.</a:t>
            </a:r>
            <a:endParaRPr lang="en-IN" sz="2000" dirty="0">
              <a:solidFill>
                <a:srgbClr val="C00000"/>
              </a:solidFill>
              <a:effectLst/>
              <a:latin typeface="Times New Roman" panose="02020603050405020304" pitchFamily="18" charset="0"/>
              <a:ea typeface="Times New Roman" panose="02020603050405020304" pitchFamily="18" charset="0"/>
            </a:endParaRPr>
          </a:p>
          <a:p>
            <a:endParaRPr lang="en-IN" dirty="0"/>
          </a:p>
        </p:txBody>
      </p:sp>
      <p:sp>
        <p:nvSpPr>
          <p:cNvPr id="2" name="Oval 1">
            <a:extLst>
              <a:ext uri="{FF2B5EF4-FFF2-40B4-BE49-F238E27FC236}">
                <a16:creationId xmlns:a16="http://schemas.microsoft.com/office/drawing/2014/main" id="{02B0FF61-57E2-469D-81B5-1FF6FBD09DB9}"/>
              </a:ext>
            </a:extLst>
          </p:cNvPr>
          <p:cNvSpPr/>
          <p:nvPr/>
        </p:nvSpPr>
        <p:spPr bwMode="auto">
          <a:xfrm>
            <a:off x="13607" y="5869964"/>
            <a:ext cx="8610600" cy="865100"/>
          </a:xfrm>
          <a:prstGeom prst="ellipse">
            <a:avLst/>
          </a:prstGeom>
          <a:noFill/>
          <a:ln w="28575" cap="flat" cmpd="sng" algn="ctr">
            <a:solidFill>
              <a:srgbClr val="0070C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Times New Roman" pitchFamily="18" charset="0"/>
            </a:endParaRPr>
          </a:p>
        </p:txBody>
      </p:sp>
      <p:sp>
        <p:nvSpPr>
          <p:cNvPr id="10" name="Oval 9">
            <a:extLst>
              <a:ext uri="{FF2B5EF4-FFF2-40B4-BE49-F238E27FC236}">
                <a16:creationId xmlns:a16="http://schemas.microsoft.com/office/drawing/2014/main" id="{CF39BD9F-317E-4C5D-89AC-79FB53B93DE6}"/>
              </a:ext>
            </a:extLst>
          </p:cNvPr>
          <p:cNvSpPr/>
          <p:nvPr/>
        </p:nvSpPr>
        <p:spPr bwMode="auto">
          <a:xfrm>
            <a:off x="149679" y="1295400"/>
            <a:ext cx="8610600" cy="762000"/>
          </a:xfrm>
          <a:prstGeom prst="ellipse">
            <a:avLst/>
          </a:prstGeom>
          <a:noFill/>
          <a:ln w="28575" cap="flat" cmpd="sng" algn="ctr">
            <a:solidFill>
              <a:srgbClr val="0070C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42141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20000"/>
            <a:lumOff val="80000"/>
            <a:alpha val="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dirty="0"/>
              <a:t>ACMU 2008-09</a:t>
            </a:r>
          </a:p>
        </p:txBody>
      </p:sp>
      <p:sp>
        <p:nvSpPr>
          <p:cNvPr id="5" name="Slide Number Placeholder 4"/>
          <p:cNvSpPr>
            <a:spLocks noGrp="1"/>
          </p:cNvSpPr>
          <p:nvPr>
            <p:ph type="sldNum" sz="quarter" idx="12"/>
          </p:nvPr>
        </p:nvSpPr>
        <p:spPr/>
        <p:txBody>
          <a:bodyPr/>
          <a:lstStyle/>
          <a:p>
            <a:pPr>
              <a:defRPr/>
            </a:pPr>
            <a:fld id="{3BFE923B-5B14-4AF7-AEEF-E5562BD2B215}" type="slidenum">
              <a:rPr lang="en-US" smtClean="0"/>
              <a:pPr>
                <a:defRPr/>
              </a:pPr>
              <a:t>24</a:t>
            </a:fld>
            <a:endParaRPr lang="en-US" dirty="0"/>
          </a:p>
        </p:txBody>
      </p:sp>
      <p:sp>
        <p:nvSpPr>
          <p:cNvPr id="204805" name="Rectangle 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just" eaLnBrk="0" hangingPunct="0"/>
            <a:r>
              <a:rPr lang="en-US" sz="1100" b="1" dirty="0">
                <a:latin typeface="Times" pitchFamily="18" charset="0"/>
                <a:cs typeface="Times New Roman" pitchFamily="18" charset="0"/>
              </a:rPr>
              <a:t>Textbook:</a:t>
            </a:r>
            <a:endParaRPr lang="en-US" sz="800" dirty="0"/>
          </a:p>
          <a:p>
            <a:pPr algn="just" eaLnBrk="0" hangingPunct="0"/>
            <a:r>
              <a:rPr lang="en-US" sz="1100" dirty="0">
                <a:latin typeface="Times" pitchFamily="18" charset="0"/>
                <a:cs typeface="Times New Roman" pitchFamily="18" charset="0"/>
              </a:rPr>
              <a:t>1.</a:t>
            </a:r>
            <a:r>
              <a:rPr lang="en-US" sz="1100" b="1" dirty="0">
                <a:latin typeface="Times" pitchFamily="18" charset="0"/>
                <a:cs typeface="Times New Roman" pitchFamily="18" charset="0"/>
              </a:rPr>
              <a:t> </a:t>
            </a:r>
            <a:r>
              <a:rPr lang="en-US" sz="1100" dirty="0">
                <a:latin typeface="Times" pitchFamily="18" charset="0"/>
                <a:cs typeface="Times New Roman" pitchFamily="18" charset="0"/>
              </a:rPr>
              <a:t>D. A. Patterson and J. L. Hennessy, </a:t>
            </a:r>
            <a:r>
              <a:rPr lang="en-US" sz="1100" i="1" dirty="0">
                <a:latin typeface="Times" pitchFamily="18" charset="0"/>
                <a:cs typeface="Times New Roman" pitchFamily="18" charset="0"/>
              </a:rPr>
              <a:t>Computer Organization and Design - the Hardware </a:t>
            </a:r>
            <a:endParaRPr lang="en-US" sz="800" dirty="0"/>
          </a:p>
          <a:p>
            <a:pPr algn="just" eaLnBrk="0" hangingPunct="0"/>
            <a:r>
              <a:rPr lang="en-US" sz="1100" i="1" dirty="0">
                <a:latin typeface="Times" pitchFamily="18" charset="0"/>
                <a:cs typeface="Times New Roman" pitchFamily="18" charset="0"/>
              </a:rPr>
              <a:t>    Software Interface</a:t>
            </a:r>
            <a:r>
              <a:rPr lang="en-US" sz="1100" dirty="0">
                <a:latin typeface="Times" pitchFamily="18" charset="0"/>
                <a:cs typeface="Times New Roman" pitchFamily="18" charset="0"/>
              </a:rPr>
              <a:t>, 5</a:t>
            </a:r>
            <a:r>
              <a:rPr lang="en-US" sz="1100" baseline="30000" dirty="0">
                <a:latin typeface="Times" pitchFamily="18" charset="0"/>
                <a:cs typeface="Times New Roman" pitchFamily="18" charset="0"/>
              </a:rPr>
              <a:t>th</a:t>
            </a:r>
            <a:r>
              <a:rPr lang="en-US" sz="1100" dirty="0">
                <a:latin typeface="Times" pitchFamily="18" charset="0"/>
                <a:cs typeface="Times New Roman" pitchFamily="18" charset="0"/>
              </a:rPr>
              <a:t> Edition, Elsevier, Morgan Kaufmann, 2014.</a:t>
            </a:r>
            <a:endParaRPr lang="en-US" sz="800" dirty="0"/>
          </a:p>
          <a:p>
            <a:pPr algn="just" eaLnBrk="0" hangingPunct="0"/>
            <a:r>
              <a:rPr lang="en-US" sz="1100" dirty="0">
                <a:latin typeface="Times" pitchFamily="18" charset="0"/>
                <a:cs typeface="Times New Roman" pitchFamily="18" charset="0"/>
              </a:rPr>
              <a:t>2. Older Editions of the same book [2</a:t>
            </a:r>
            <a:r>
              <a:rPr lang="en-US" sz="1100" baseline="30000" dirty="0">
                <a:latin typeface="Times" pitchFamily="18" charset="0"/>
                <a:cs typeface="Times New Roman" pitchFamily="18" charset="0"/>
              </a:rPr>
              <a:t>nd</a:t>
            </a:r>
            <a:r>
              <a:rPr lang="en-US" sz="1100" dirty="0">
                <a:latin typeface="Times" pitchFamily="18" charset="0"/>
                <a:cs typeface="Times New Roman" pitchFamily="18" charset="0"/>
              </a:rPr>
              <a:t> Ed. (1998), 3</a:t>
            </a:r>
            <a:r>
              <a:rPr lang="en-US" sz="1100" baseline="30000" dirty="0">
                <a:latin typeface="Times" pitchFamily="18" charset="0"/>
                <a:cs typeface="Times New Roman" pitchFamily="18" charset="0"/>
              </a:rPr>
              <a:t>rd</a:t>
            </a:r>
            <a:r>
              <a:rPr lang="en-US" sz="1100" dirty="0">
                <a:latin typeface="Times" pitchFamily="18" charset="0"/>
                <a:cs typeface="Times New Roman" pitchFamily="18" charset="0"/>
              </a:rPr>
              <a:t> Ed. (2005), 4</a:t>
            </a:r>
            <a:r>
              <a:rPr lang="en-US" sz="1100" baseline="30000" dirty="0">
                <a:latin typeface="Times" pitchFamily="18" charset="0"/>
                <a:cs typeface="Times New Roman" pitchFamily="18" charset="0"/>
              </a:rPr>
              <a:t>th</a:t>
            </a:r>
            <a:r>
              <a:rPr lang="en-US" sz="1100" dirty="0">
                <a:latin typeface="Times" pitchFamily="18" charset="0"/>
                <a:cs typeface="Times New Roman" pitchFamily="18" charset="0"/>
              </a:rPr>
              <a:t> Ed. (2012)], and newer </a:t>
            </a:r>
            <a:endParaRPr lang="en-US" sz="800" dirty="0"/>
          </a:p>
          <a:p>
            <a:pPr algn="just" eaLnBrk="0" hangingPunct="0"/>
            <a:r>
              <a:rPr lang="en-US" sz="1100" dirty="0">
                <a:latin typeface="Times" pitchFamily="18" charset="0"/>
                <a:cs typeface="Times New Roman" pitchFamily="18" charset="0"/>
              </a:rPr>
              <a:t>    RISC V (2018) Edition may also be referred to while discussing some topics).</a:t>
            </a:r>
            <a:endParaRPr lang="en-US" dirty="0"/>
          </a:p>
        </p:txBody>
      </p:sp>
      <p:sp>
        <p:nvSpPr>
          <p:cNvPr id="204806" name="TextBox 6"/>
          <p:cNvSpPr txBox="1">
            <a:spLocks noChangeArrowheads="1"/>
          </p:cNvSpPr>
          <p:nvPr/>
        </p:nvSpPr>
        <p:spPr bwMode="auto">
          <a:xfrm>
            <a:off x="0" y="0"/>
            <a:ext cx="9144000" cy="707886"/>
          </a:xfrm>
          <a:prstGeom prst="rect">
            <a:avLst/>
          </a:prstGeom>
          <a:solidFill>
            <a:schemeClr val="bg1"/>
          </a:solidFill>
          <a:ln w="9525">
            <a:noFill/>
            <a:miter lim="800000"/>
            <a:headEnd/>
            <a:tailEnd/>
          </a:ln>
        </p:spPr>
        <p:txBody>
          <a:bodyPr>
            <a:spAutoFit/>
          </a:bodyPr>
          <a:lstStyle/>
          <a:p>
            <a:pPr algn="ctr"/>
            <a:r>
              <a:rPr lang="en-IN" sz="4000" dirty="0"/>
              <a:t>Web Resources</a:t>
            </a:r>
          </a:p>
        </p:txBody>
      </p:sp>
      <p:sp>
        <p:nvSpPr>
          <p:cNvPr id="16" name="TextBox 15"/>
          <p:cNvSpPr txBox="1"/>
          <p:nvPr/>
        </p:nvSpPr>
        <p:spPr>
          <a:xfrm>
            <a:off x="114300" y="676046"/>
            <a:ext cx="8915400" cy="5929315"/>
          </a:xfrm>
          <a:prstGeom prst="rect">
            <a:avLst/>
          </a:prstGeom>
          <a:noFill/>
        </p:spPr>
        <p:txBody>
          <a:bodyPr wrap="square" rtlCol="0">
            <a:spAutoFit/>
          </a:bodyPr>
          <a:lstStyle/>
          <a:p>
            <a:pPr marL="342900" lvl="0" indent="-342900">
              <a:spcBef>
                <a:spcPts val="1000"/>
              </a:spcBef>
              <a:spcAft>
                <a:spcPts val="0"/>
              </a:spcAft>
              <a:buFont typeface="Times New Roman" panose="02020603050405020304" pitchFamily="18" charset="0"/>
              <a:buChar char="•"/>
            </a:pPr>
            <a:endParaRPr lang="en-US" sz="1800" b="0" dirty="0">
              <a:solidFill>
                <a:schemeClr val="bg1"/>
              </a:solidFill>
              <a:effectLst/>
              <a:latin typeface="Arial Narrow" panose="020B0606020202030204" pitchFamily="34" charset="0"/>
              <a:cs typeface="Arial" panose="020B0604020202020204" pitchFamily="34" charset="0"/>
            </a:endParaRPr>
          </a:p>
          <a:p>
            <a:pPr marL="342900" lvl="0" indent="-342900">
              <a:spcBef>
                <a:spcPts val="1000"/>
              </a:spcBef>
              <a:spcAft>
                <a:spcPts val="0"/>
              </a:spcAft>
              <a:buFont typeface="Times New Roman" panose="02020603050405020304" pitchFamily="18" charset="0"/>
              <a:buChar char="•"/>
            </a:pPr>
            <a:r>
              <a:rPr lang="en-US" sz="1800" b="0" dirty="0">
                <a:solidFill>
                  <a:schemeClr val="bg1"/>
                </a:solidFill>
                <a:effectLst/>
                <a:latin typeface="Arial Narrow" panose="020B0606020202030204" pitchFamily="34" charset="0"/>
                <a:cs typeface="Arial" panose="020B0604020202020204" pitchFamily="34" charset="0"/>
              </a:rPr>
              <a:t>NPTEL Video Course on Computational Geometry </a:t>
            </a:r>
            <a:r>
              <a:rPr lang="en-IN" sz="1800" b="0" dirty="0">
                <a:solidFill>
                  <a:schemeClr val="bg1"/>
                </a:solidFill>
                <a:effectLst/>
                <a:latin typeface="Arial Narrow" panose="020B0606020202030204" pitchFamily="34" charset="0"/>
                <a:cs typeface="Calibri" panose="020F0502020204030204" pitchFamily="34" charset="0"/>
              </a:rPr>
              <a:t>by </a:t>
            </a:r>
            <a:r>
              <a:rPr lang="en-IN" sz="1800" b="0" i="1" dirty="0">
                <a:solidFill>
                  <a:schemeClr val="bg1"/>
                </a:solidFill>
                <a:effectLst/>
                <a:latin typeface="Arial Narrow" panose="020B0606020202030204" pitchFamily="34" charset="0"/>
                <a:cs typeface="Calibri" panose="020F0502020204030204" pitchFamily="34" charset="0"/>
              </a:rPr>
              <a:t>Sandeep Sen, </a:t>
            </a:r>
            <a:r>
              <a:rPr lang="en-IN" sz="1800" b="0" dirty="0">
                <a:solidFill>
                  <a:schemeClr val="bg1"/>
                </a:solidFill>
                <a:effectLst/>
                <a:latin typeface="Arial Narrow" panose="020B0606020202030204" pitchFamily="34" charset="0"/>
                <a:cs typeface="Calibri" panose="020F0502020204030204" pitchFamily="34" charset="0"/>
              </a:rPr>
              <a:t>Department of Computer Science &amp; Engineering, IIT Delhi, and </a:t>
            </a:r>
            <a:r>
              <a:rPr lang="en-IN" sz="1800" b="0" i="1" dirty="0">
                <a:solidFill>
                  <a:schemeClr val="bg1"/>
                </a:solidFill>
                <a:effectLst/>
                <a:latin typeface="Arial Narrow" panose="020B0606020202030204" pitchFamily="34" charset="0"/>
                <a:cs typeface="Calibri" panose="020F0502020204030204" pitchFamily="34" charset="0"/>
              </a:rPr>
              <a:t>Pankaj Agarwal</a:t>
            </a:r>
            <a:r>
              <a:rPr lang="en-IN" sz="1800" b="0" dirty="0">
                <a:solidFill>
                  <a:schemeClr val="bg1"/>
                </a:solidFill>
                <a:effectLst/>
                <a:latin typeface="Arial Narrow" panose="020B0606020202030204" pitchFamily="34" charset="0"/>
                <a:cs typeface="Calibri" panose="020F0502020204030204" pitchFamily="34" charset="0"/>
              </a:rPr>
              <a:t>, Dept. of CS, Duke University, USA</a:t>
            </a:r>
            <a:endParaRPr lang="en-IN" sz="1800" b="1" dirty="0">
              <a:solidFill>
                <a:schemeClr val="bg1"/>
              </a:solidFill>
              <a:effectLst/>
              <a:latin typeface="Cambria" panose="02040503050406030204" pitchFamily="18" charset="0"/>
            </a:endParaRPr>
          </a:p>
          <a:p>
            <a:pPr>
              <a:lnSpc>
                <a:spcPct val="115000"/>
              </a:lnSpc>
              <a:spcAft>
                <a:spcPts val="1000"/>
              </a:spcAft>
            </a:pPr>
            <a:r>
              <a:rPr lang="en-IN" sz="1800" dirty="0">
                <a:solidFill>
                  <a:schemeClr val="bg1"/>
                </a:solidFill>
                <a:effectLst/>
                <a:latin typeface="Arial Narrow" panose="020B0606020202030204" pitchFamily="34" charset="0"/>
                <a:ea typeface="Times New Roman" panose="02020603050405020304" pitchFamily="18" charset="0"/>
                <a:cs typeface="Calibri" panose="020F0502020204030204" pitchFamily="34" charset="0"/>
              </a:rPr>
              <a:t>             (</a:t>
            </a:r>
            <a:r>
              <a:rPr lang="en-IN" sz="1800" u="sng" dirty="0">
                <a:solidFill>
                  <a:schemeClr val="bg1"/>
                </a:solidFill>
                <a:effectLst/>
                <a:latin typeface="Arial Narrow" panose="020B0606020202030204" pitchFamily="34" charset="0"/>
                <a:ea typeface="Times New Roman" panose="02020603050405020304" pitchFamily="18" charset="0"/>
                <a:cs typeface="Calibri" panose="020F0502020204030204" pitchFamily="34" charset="0"/>
                <a:hlinkClick r:id="rId3">
                  <a:extLst>
                    <a:ext uri="{A12FA001-AC4F-418D-AE19-62706E023703}">
                      <ahyp:hlinkClr xmlns:ahyp="http://schemas.microsoft.com/office/drawing/2018/hyperlinkcolor" val="tx"/>
                    </a:ext>
                  </a:extLst>
                </a:hlinkClick>
              </a:rPr>
              <a:t>http://www.nptelvideos.in/2012/11/computational-geometry.html</a:t>
            </a:r>
            <a:r>
              <a:rPr lang="en-IN" sz="1800" dirty="0">
                <a:solidFill>
                  <a:schemeClr val="bg1"/>
                </a:solidFill>
                <a:effectLst/>
                <a:latin typeface="Arial Narrow" panose="020B0606020202030204" pitchFamily="34" charset="0"/>
                <a:ea typeface="Times New Roman" panose="02020603050405020304" pitchFamily="18" charset="0"/>
                <a:cs typeface="Calibri" panose="020F0502020204030204" pitchFamily="34" charset="0"/>
              </a:rPr>
              <a:t>)</a:t>
            </a:r>
            <a:endParaRPr lang="en-IN" sz="1800" dirty="0">
              <a:solidFill>
                <a:schemeClr val="bg1"/>
              </a:solidFill>
              <a:effectLst/>
              <a:latin typeface="Times New Roman" panose="02020603050405020304" pitchFamily="18" charset="0"/>
              <a:ea typeface="Times New Roman" panose="02020603050405020304" pitchFamily="18" charset="0"/>
            </a:endParaRPr>
          </a:p>
          <a:p>
            <a:pPr marL="342900" lvl="0" indent="-342900">
              <a:lnSpc>
                <a:spcPct val="115000"/>
              </a:lnSpc>
              <a:spcAft>
                <a:spcPts val="1000"/>
              </a:spcAft>
              <a:buFont typeface="Times New Roman" panose="02020603050405020304" pitchFamily="18" charset="0"/>
              <a:buChar char="•"/>
            </a:pPr>
            <a:r>
              <a:rPr lang="en-IN" sz="1800" dirty="0">
                <a:solidFill>
                  <a:srgbClr val="C00000"/>
                </a:solidFill>
                <a:effectLst/>
                <a:latin typeface="Arial Narrow" panose="020B0606020202030204" pitchFamily="34" charset="0"/>
                <a:ea typeface="Times New Roman" panose="02020603050405020304" pitchFamily="18" charset="0"/>
                <a:cs typeface="Calibri" panose="020F0502020204030204" pitchFamily="34" charset="0"/>
              </a:rPr>
              <a:t>Lecture Slides on Computational Geometry by Martin Held, University of Salzburg, Austria (</a:t>
            </a:r>
            <a:r>
              <a:rPr lang="en-US" sz="1800" u="sng" dirty="0">
                <a:solidFill>
                  <a:srgbClr val="C00000"/>
                </a:solidFill>
                <a:effectLst/>
                <a:latin typeface="Arial Narrow" panose="020B0606020202030204" pitchFamily="34" charset="0"/>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https://www.cosy.sbg.ac.at/~held</a:t>
            </a:r>
            <a:r>
              <a:rPr lang="en-IN" sz="1800" dirty="0">
                <a:solidFill>
                  <a:srgbClr val="C00000"/>
                </a:solidFill>
                <a:effectLst/>
                <a:latin typeface="Arial Narrow" panose="020B0606020202030204" pitchFamily="34" charset="0"/>
                <a:ea typeface="Times New Roman" panose="02020603050405020304" pitchFamily="18" charset="0"/>
                <a:cs typeface="Calibri" panose="020F0502020204030204" pitchFamily="34" charset="0"/>
              </a:rPr>
              <a:t>)</a:t>
            </a:r>
            <a:endParaRPr lang="en-IN" sz="1800" dirty="0">
              <a:solidFill>
                <a:srgbClr val="C00000"/>
              </a:solidFill>
              <a:effectLst/>
              <a:latin typeface="Times New Roman" panose="02020603050405020304" pitchFamily="18" charset="0"/>
              <a:ea typeface="Times New Roman" panose="02020603050405020304" pitchFamily="18" charset="0"/>
            </a:endParaRPr>
          </a:p>
          <a:p>
            <a:pPr marL="342900" lvl="0" indent="-342900">
              <a:lnSpc>
                <a:spcPct val="115000"/>
              </a:lnSpc>
              <a:spcAft>
                <a:spcPts val="1000"/>
              </a:spcAft>
              <a:buFont typeface="Times New Roman" panose="02020603050405020304" pitchFamily="18" charset="0"/>
              <a:buChar char="•"/>
            </a:pPr>
            <a:r>
              <a:rPr lang="en-US" sz="1800" dirty="0" err="1">
                <a:solidFill>
                  <a:schemeClr val="bg1"/>
                </a:solidFill>
                <a:effectLst/>
                <a:latin typeface="Arial Narrow" panose="020B0606020202030204" pitchFamily="34" charset="0"/>
                <a:ea typeface="Times New Roman" panose="02020603050405020304" pitchFamily="18" charset="0"/>
              </a:rPr>
              <a:t>Godfried</a:t>
            </a:r>
            <a:r>
              <a:rPr lang="en-US" sz="1800" dirty="0">
                <a:solidFill>
                  <a:schemeClr val="bg1"/>
                </a:solidFill>
                <a:effectLst/>
                <a:latin typeface="Arial Narrow" panose="020B0606020202030204" pitchFamily="34" charset="0"/>
                <a:ea typeface="Times New Roman" panose="02020603050405020304" pitchFamily="18" charset="0"/>
              </a:rPr>
              <a:t> T. Toussaint</a:t>
            </a:r>
            <a:r>
              <a:rPr lang="en-US" sz="1800" dirty="0">
                <a:solidFill>
                  <a:schemeClr val="bg1"/>
                </a:solidFill>
                <a:effectLst/>
                <a:latin typeface="Arial Narrow" panose="020B0606020202030204" pitchFamily="34" charset="0"/>
                <a:ea typeface="Times New Roman" panose="02020603050405020304" pitchFamily="18" charset="0"/>
                <a:cs typeface="Calibri" panose="020F0502020204030204" pitchFamily="34" charset="0"/>
              </a:rPr>
              <a:t>’s page: </a:t>
            </a:r>
            <a:r>
              <a:rPr lang="en-US" sz="1800" u="sng" dirty="0">
                <a:solidFill>
                  <a:schemeClr val="bg1"/>
                </a:solidFill>
                <a:effectLst/>
                <a:latin typeface="Arial Narrow" panose="020B0606020202030204" pitchFamily="34" charset="0"/>
                <a:ea typeface="Times New Roman" panose="02020603050405020304" pitchFamily="18" charset="0"/>
                <a:cs typeface="Calibri" panose="020F0502020204030204" pitchFamily="34" charset="0"/>
                <a:hlinkClick r:id="rId5">
                  <a:extLst>
                    <a:ext uri="{A12FA001-AC4F-418D-AE19-62706E023703}">
                      <ahyp:hlinkClr xmlns:ahyp="http://schemas.microsoft.com/office/drawing/2018/hyperlinkcolor" val="tx"/>
                    </a:ext>
                  </a:extLst>
                </a:hlinkClick>
              </a:rPr>
              <a:t>http://cgm.cs.mcgill.ca/~godfried/teaching.html</a:t>
            </a:r>
            <a:endParaRPr lang="en-IN" sz="1800" dirty="0">
              <a:solidFill>
                <a:schemeClr val="bg1"/>
              </a:solidFill>
              <a:effectLst/>
              <a:latin typeface="Times New Roman" panose="02020603050405020304" pitchFamily="18" charset="0"/>
              <a:ea typeface="Times New Roman" panose="02020603050405020304" pitchFamily="18" charset="0"/>
            </a:endParaRPr>
          </a:p>
          <a:p>
            <a:pPr marL="342900" lvl="0" indent="-342900">
              <a:lnSpc>
                <a:spcPct val="115000"/>
              </a:lnSpc>
              <a:spcAft>
                <a:spcPts val="1000"/>
              </a:spcAft>
              <a:buFont typeface="Times New Roman" panose="02020603050405020304" pitchFamily="18" charset="0"/>
              <a:buChar char="•"/>
            </a:pPr>
            <a:r>
              <a:rPr lang="en-US" sz="1800" u="sng" dirty="0">
                <a:solidFill>
                  <a:srgbClr val="C00000"/>
                </a:solidFill>
                <a:effectLst/>
                <a:latin typeface="Arial Narrow" panose="020B0606020202030204" pitchFamily="34" charset="0"/>
                <a:ea typeface="Times New Roman" panose="02020603050405020304" pitchFamily="18" charset="0"/>
                <a:cs typeface="Calibri" panose="020F0502020204030204" pitchFamily="34" charset="0"/>
                <a:hlinkClick r:id="rId6">
                  <a:extLst>
                    <a:ext uri="{A12FA001-AC4F-418D-AE19-62706E023703}">
                      <ahyp:hlinkClr xmlns:ahyp="http://schemas.microsoft.com/office/drawing/2018/hyperlinkcolor" val="tx"/>
                    </a:ext>
                  </a:extLst>
                </a:hlinkClick>
              </a:rPr>
              <a:t>CGAL Computational Geometry Library</a:t>
            </a:r>
            <a:r>
              <a:rPr lang="en-IN" sz="1800" dirty="0">
                <a:solidFill>
                  <a:srgbClr val="C00000"/>
                </a:solidFill>
                <a:effectLst/>
                <a:latin typeface="Arial Narrow" panose="020B0606020202030204" pitchFamily="34" charset="0"/>
                <a:ea typeface="Times New Roman" panose="02020603050405020304" pitchFamily="18" charset="0"/>
                <a:cs typeface="Calibri" panose="020F0502020204030204" pitchFamily="34" charset="0"/>
              </a:rPr>
              <a:t> (</a:t>
            </a:r>
            <a:r>
              <a:rPr lang="en-US" sz="1800" u="sng" dirty="0">
                <a:solidFill>
                  <a:srgbClr val="C00000"/>
                </a:solidFill>
                <a:effectLst/>
                <a:latin typeface="Arial Narrow" panose="020B0606020202030204" pitchFamily="34" charset="0"/>
                <a:ea typeface="Times New Roman" panose="02020603050405020304" pitchFamily="18" charset="0"/>
                <a:cs typeface="Calibri" panose="020F0502020204030204" pitchFamily="34" charset="0"/>
                <a:hlinkClick r:id="rId7">
                  <a:extLst>
                    <a:ext uri="{A12FA001-AC4F-418D-AE19-62706E023703}">
                      <ahyp:hlinkClr xmlns:ahyp="http://schemas.microsoft.com/office/drawing/2018/hyperlinkcolor" val="tx"/>
                    </a:ext>
                  </a:extLst>
                </a:hlinkClick>
              </a:rPr>
              <a:t>https://www.cgal.org/</a:t>
            </a:r>
            <a:r>
              <a:rPr lang="en-IN" sz="1800" dirty="0">
                <a:solidFill>
                  <a:srgbClr val="C00000"/>
                </a:solidFill>
                <a:effectLst/>
                <a:latin typeface="Arial Narrow" panose="020B0606020202030204" pitchFamily="34" charset="0"/>
                <a:ea typeface="Times New Roman" panose="02020603050405020304" pitchFamily="18" charset="0"/>
                <a:cs typeface="Calibri" panose="020F0502020204030204" pitchFamily="34" charset="0"/>
              </a:rPr>
              <a:t>)</a:t>
            </a:r>
            <a:endParaRPr lang="en-IN" sz="1800" dirty="0">
              <a:solidFill>
                <a:srgbClr val="C00000"/>
              </a:solidFill>
              <a:effectLst/>
              <a:latin typeface="Times New Roman" panose="02020603050405020304" pitchFamily="18" charset="0"/>
              <a:ea typeface="Times New Roman" panose="02020603050405020304" pitchFamily="18" charset="0"/>
            </a:endParaRPr>
          </a:p>
          <a:p>
            <a:pPr marL="342900" lvl="0" indent="-342900">
              <a:spcBef>
                <a:spcPts val="1000"/>
              </a:spcBef>
              <a:buFont typeface="Times New Roman" panose="02020603050405020304" pitchFamily="18" charset="0"/>
              <a:buChar char="•"/>
            </a:pPr>
            <a:r>
              <a:rPr lang="en-US" sz="1800" b="0" dirty="0">
                <a:solidFill>
                  <a:schemeClr val="bg1"/>
                </a:solidFill>
                <a:effectLst/>
                <a:latin typeface="Arial Narrow" panose="020B0606020202030204" pitchFamily="34" charset="0"/>
              </a:rPr>
              <a:t>K. </a:t>
            </a:r>
            <a:r>
              <a:rPr lang="en-US" sz="1800" b="0" dirty="0" err="1">
                <a:solidFill>
                  <a:schemeClr val="bg1"/>
                </a:solidFill>
                <a:effectLst/>
                <a:latin typeface="Arial Narrow" panose="020B0606020202030204" pitchFamily="34" charset="0"/>
              </a:rPr>
              <a:t>Mehlhorn</a:t>
            </a:r>
            <a:r>
              <a:rPr lang="en-US" sz="1800" b="0" dirty="0">
                <a:solidFill>
                  <a:schemeClr val="bg1"/>
                </a:solidFill>
                <a:effectLst/>
                <a:latin typeface="Arial Narrow" panose="020B0606020202030204" pitchFamily="34" charset="0"/>
              </a:rPr>
              <a:t> and </a:t>
            </a:r>
            <a:r>
              <a:rPr lang="en-US" sz="1800" b="0" u="sng" dirty="0">
                <a:solidFill>
                  <a:schemeClr val="bg1"/>
                </a:solidFill>
                <a:effectLst/>
                <a:latin typeface="Arial Narrow" panose="020B0606020202030204" pitchFamily="34" charset="0"/>
                <a:hlinkClick r:id="rId8">
                  <a:extLst>
                    <a:ext uri="{A12FA001-AC4F-418D-AE19-62706E023703}">
                      <ahyp:hlinkClr xmlns:ahyp="http://schemas.microsoft.com/office/drawing/2018/hyperlinkcolor" val="tx"/>
                    </a:ext>
                  </a:extLst>
                </a:hlinkClick>
              </a:rPr>
              <a:t>St. </a:t>
            </a:r>
            <a:r>
              <a:rPr lang="en-US" sz="1800" b="0" u="sng" dirty="0" err="1">
                <a:solidFill>
                  <a:schemeClr val="bg1"/>
                </a:solidFill>
                <a:effectLst/>
                <a:latin typeface="Arial Narrow" panose="020B0606020202030204" pitchFamily="34" charset="0"/>
                <a:hlinkClick r:id="rId8">
                  <a:extLst>
                    <a:ext uri="{A12FA001-AC4F-418D-AE19-62706E023703}">
                      <ahyp:hlinkClr xmlns:ahyp="http://schemas.microsoft.com/office/drawing/2018/hyperlinkcolor" val="tx"/>
                    </a:ext>
                  </a:extLst>
                </a:hlinkClick>
              </a:rPr>
              <a:t>Näher</a:t>
            </a:r>
            <a:r>
              <a:rPr lang="en-US" sz="1800" b="0" dirty="0">
                <a:solidFill>
                  <a:schemeClr val="bg1"/>
                </a:solidFill>
                <a:effectLst/>
                <a:latin typeface="Arial Narrow" panose="020B0606020202030204" pitchFamily="34" charset="0"/>
              </a:rPr>
              <a:t>: </a:t>
            </a:r>
            <a:r>
              <a:rPr lang="en-US" sz="1800" b="0" i="1" dirty="0">
                <a:solidFill>
                  <a:schemeClr val="bg1"/>
                </a:solidFill>
                <a:effectLst/>
                <a:latin typeface="Arial Narrow" panose="020B0606020202030204" pitchFamily="34" charset="0"/>
              </a:rPr>
              <a:t>The LEDA Platform of Combinatorial and Geometric Computing</a:t>
            </a:r>
            <a:r>
              <a:rPr lang="en-US" sz="1800" b="0" dirty="0">
                <a:solidFill>
                  <a:schemeClr val="bg1"/>
                </a:solidFill>
                <a:effectLst/>
                <a:latin typeface="Arial Narrow" panose="020B0606020202030204" pitchFamily="34" charset="0"/>
              </a:rPr>
              <a:t>, Cambridge University Press, 1999 (</a:t>
            </a:r>
            <a:r>
              <a:rPr lang="en-US" sz="1800" b="0" u="sng" dirty="0">
                <a:solidFill>
                  <a:schemeClr val="bg1"/>
                </a:solidFill>
                <a:effectLst/>
                <a:latin typeface="Arial Narrow" panose="020B0606020202030204" pitchFamily="34" charset="0"/>
                <a:hlinkClick r:id="rId9">
                  <a:extLst>
                    <a:ext uri="{A12FA001-AC4F-418D-AE19-62706E023703}">
                      <ahyp:hlinkClr xmlns:ahyp="http://schemas.microsoft.com/office/drawing/2018/hyperlinkcolor" val="tx"/>
                    </a:ext>
                  </a:extLst>
                </a:hlinkClick>
              </a:rPr>
              <a:t>https://people.mpi-inf.mpg.de/~mehlhorn/LEDAbook.html</a:t>
            </a:r>
            <a:r>
              <a:rPr lang="en-US" sz="1800" b="0" dirty="0">
                <a:solidFill>
                  <a:schemeClr val="bg1"/>
                </a:solidFill>
                <a:effectLst/>
                <a:latin typeface="Arial Narrow" panose="020B0606020202030204" pitchFamily="34" charset="0"/>
              </a:rPr>
              <a:t>).</a:t>
            </a:r>
            <a:endParaRPr lang="en-IN" sz="1800" b="1" dirty="0">
              <a:solidFill>
                <a:schemeClr val="bg1"/>
              </a:solidFill>
              <a:effectLst/>
              <a:latin typeface="Cambria" panose="02040503050406030204" pitchFamily="18" charset="0"/>
            </a:endParaRPr>
          </a:p>
          <a:p>
            <a:pPr marL="342900" lvl="0" indent="-342900">
              <a:lnSpc>
                <a:spcPct val="115000"/>
              </a:lnSpc>
              <a:spcBef>
                <a:spcPts val="1200"/>
              </a:spcBef>
              <a:spcAft>
                <a:spcPts val="1000"/>
              </a:spcAft>
              <a:buFont typeface="Times New Roman" panose="02020603050405020304" pitchFamily="18" charset="0"/>
              <a:buChar char="•"/>
            </a:pPr>
            <a:r>
              <a:rPr lang="en-US" sz="1800" u="sng" dirty="0">
                <a:solidFill>
                  <a:srgbClr val="C00000"/>
                </a:solidFill>
                <a:effectLst/>
                <a:latin typeface="Arial Narrow" panose="020B0606020202030204" pitchFamily="34" charset="0"/>
                <a:ea typeface="Times New Roman" panose="02020603050405020304" pitchFamily="18" charset="0"/>
                <a:cs typeface="Calibri" panose="020F0502020204030204" pitchFamily="34" charset="0"/>
                <a:hlinkClick r:id="rId10">
                  <a:extLst>
                    <a:ext uri="{A12FA001-AC4F-418D-AE19-62706E023703}">
                      <ahyp:hlinkClr xmlns:ahyp="http://schemas.microsoft.com/office/drawing/2018/hyperlinkcolor" val="tx"/>
                    </a:ext>
                  </a:extLst>
                </a:hlinkClick>
              </a:rPr>
              <a:t>Computational Geometry (Wolfram Research)</a:t>
            </a:r>
            <a:r>
              <a:rPr lang="en-IN" sz="1800" dirty="0">
                <a:solidFill>
                  <a:srgbClr val="C00000"/>
                </a:solidFill>
                <a:effectLst/>
                <a:latin typeface="Arial Narrow" panose="020B0606020202030204" pitchFamily="34" charset="0"/>
                <a:ea typeface="Times New Roman" panose="02020603050405020304" pitchFamily="18" charset="0"/>
                <a:cs typeface="Calibri" panose="020F0502020204030204" pitchFamily="34" charset="0"/>
              </a:rPr>
              <a:t> (</a:t>
            </a:r>
            <a:r>
              <a:rPr lang="en-US" sz="1800" u="sng" dirty="0">
                <a:solidFill>
                  <a:srgbClr val="C00000"/>
                </a:solidFill>
                <a:effectLst/>
                <a:latin typeface="Arial Narrow" panose="020B0606020202030204" pitchFamily="34" charset="0"/>
                <a:ea typeface="Times New Roman" panose="02020603050405020304" pitchFamily="18" charset="0"/>
                <a:cs typeface="Calibri" panose="020F0502020204030204" pitchFamily="34" charset="0"/>
                <a:hlinkClick r:id="rId10">
                  <a:extLst>
                    <a:ext uri="{A12FA001-AC4F-418D-AE19-62706E023703}">
                      <ahyp:hlinkClr xmlns:ahyp="http://schemas.microsoft.com/office/drawing/2018/hyperlinkcolor" val="tx"/>
                    </a:ext>
                  </a:extLst>
                </a:hlinkClick>
              </a:rPr>
              <a:t>http://mathworld.wolfram.com/topics/ComputationalGeometry.html</a:t>
            </a:r>
            <a:r>
              <a:rPr lang="en-IN" sz="1800" dirty="0">
                <a:solidFill>
                  <a:srgbClr val="C00000"/>
                </a:solidFill>
                <a:effectLst/>
                <a:latin typeface="Arial Narrow" panose="020B0606020202030204" pitchFamily="34" charset="0"/>
                <a:ea typeface="Times New Roman" panose="02020603050405020304" pitchFamily="18" charset="0"/>
                <a:cs typeface="Calibri" panose="020F0502020204030204" pitchFamily="34" charset="0"/>
              </a:rPr>
              <a:t>)</a:t>
            </a:r>
            <a:endParaRPr lang="en-IN" sz="1800" dirty="0">
              <a:solidFill>
                <a:srgbClr val="C00000"/>
              </a:solidFill>
              <a:effectLst/>
              <a:latin typeface="Times New Roman" panose="02020603050405020304" pitchFamily="18" charset="0"/>
              <a:ea typeface="Times New Roman" panose="02020603050405020304" pitchFamily="18" charset="0"/>
            </a:endParaRPr>
          </a:p>
          <a:p>
            <a:pPr marL="342900" lvl="0" indent="-342900">
              <a:lnSpc>
                <a:spcPct val="115000"/>
              </a:lnSpc>
              <a:spcAft>
                <a:spcPts val="1000"/>
              </a:spcAft>
              <a:buFont typeface="Times New Roman" panose="02020603050405020304" pitchFamily="18" charset="0"/>
              <a:buChar char="•"/>
            </a:pPr>
            <a:r>
              <a:rPr lang="en-IN" sz="1800" u="sng" dirty="0">
                <a:solidFill>
                  <a:srgbClr val="3333FF"/>
                </a:solidFill>
                <a:effectLst/>
                <a:latin typeface="Arial Narrow" panose="020B0606020202030204" pitchFamily="34" charset="0"/>
                <a:ea typeface="Times New Roman" panose="02020603050405020304" pitchFamily="18" charset="0"/>
                <a:cs typeface="Calibri" panose="020F0502020204030204" pitchFamily="34" charset="0"/>
                <a:hlinkClick r:id="rId11">
                  <a:extLst>
                    <a:ext uri="{A12FA001-AC4F-418D-AE19-62706E023703}">
                      <ahyp:hlinkClr xmlns:ahyp="http://schemas.microsoft.com/office/drawing/2018/hyperlinkcolor" val="tx"/>
                    </a:ext>
                  </a:extLst>
                </a:hlinkClick>
              </a:rPr>
              <a:t>David </a:t>
            </a:r>
            <a:r>
              <a:rPr lang="en-IN" sz="1800" u="sng" dirty="0" err="1">
                <a:solidFill>
                  <a:srgbClr val="3333FF"/>
                </a:solidFill>
                <a:effectLst/>
                <a:latin typeface="Arial Narrow" panose="020B0606020202030204" pitchFamily="34" charset="0"/>
                <a:ea typeface="Times New Roman" panose="02020603050405020304" pitchFamily="18" charset="0"/>
                <a:cs typeface="Calibri" panose="020F0502020204030204" pitchFamily="34" charset="0"/>
                <a:hlinkClick r:id="rId11">
                  <a:extLst>
                    <a:ext uri="{A12FA001-AC4F-418D-AE19-62706E023703}">
                      <ahyp:hlinkClr xmlns:ahyp="http://schemas.microsoft.com/office/drawing/2018/hyperlinkcolor" val="tx"/>
                    </a:ext>
                  </a:extLst>
                </a:hlinkClick>
              </a:rPr>
              <a:t>Eppstein's</a:t>
            </a:r>
            <a:r>
              <a:rPr lang="en-IN" sz="1800" u="sng" dirty="0">
                <a:solidFill>
                  <a:srgbClr val="3333FF"/>
                </a:solidFill>
                <a:effectLst/>
                <a:latin typeface="Arial Narrow" panose="020B0606020202030204" pitchFamily="34" charset="0"/>
                <a:ea typeface="Times New Roman" panose="02020603050405020304" pitchFamily="18" charset="0"/>
                <a:cs typeface="Calibri" panose="020F0502020204030204" pitchFamily="34" charset="0"/>
                <a:hlinkClick r:id="rId11">
                  <a:extLst>
                    <a:ext uri="{A12FA001-AC4F-418D-AE19-62706E023703}">
                      <ahyp:hlinkClr xmlns:ahyp="http://schemas.microsoft.com/office/drawing/2018/hyperlinkcolor" val="tx"/>
                    </a:ext>
                  </a:extLst>
                </a:hlinkClick>
              </a:rPr>
              <a:t> Geometry in Action</a:t>
            </a:r>
            <a:r>
              <a:rPr lang="en-IN" sz="1800" dirty="0">
                <a:solidFill>
                  <a:srgbClr val="3333FF"/>
                </a:solidFill>
                <a:effectLst/>
                <a:latin typeface="Arial Narrow" panose="020B0606020202030204" pitchFamily="34" charset="0"/>
                <a:ea typeface="Times New Roman" panose="02020603050405020304" pitchFamily="18" charset="0"/>
                <a:cs typeface="Calibri" panose="020F0502020204030204" pitchFamily="34" charset="0"/>
              </a:rPr>
              <a:t> (</a:t>
            </a:r>
            <a:r>
              <a:rPr lang="en-US" sz="1800" u="sng" dirty="0">
                <a:solidFill>
                  <a:srgbClr val="3333FF"/>
                </a:solidFill>
                <a:effectLst/>
                <a:latin typeface="Arial Narrow" panose="020B0606020202030204" pitchFamily="34" charset="0"/>
                <a:ea typeface="Times New Roman" panose="02020603050405020304" pitchFamily="18" charset="0"/>
                <a:cs typeface="Calibri" panose="020F0502020204030204" pitchFamily="34" charset="0"/>
                <a:hlinkClick r:id="rId12">
                  <a:extLst>
                    <a:ext uri="{A12FA001-AC4F-418D-AE19-62706E023703}">
                      <ahyp:hlinkClr xmlns:ahyp="http://schemas.microsoft.com/office/drawing/2018/hyperlinkcolor" val="tx"/>
                    </a:ext>
                  </a:extLst>
                </a:hlinkClick>
              </a:rPr>
              <a:t>https://www.ics.uci.edu/~eppstein/geom.html</a:t>
            </a:r>
            <a:r>
              <a:rPr lang="en-IN" sz="1800" dirty="0">
                <a:solidFill>
                  <a:srgbClr val="3333FF"/>
                </a:solidFill>
                <a:effectLst/>
                <a:latin typeface="Arial Narrow" panose="020B0606020202030204" pitchFamily="34" charset="0"/>
                <a:ea typeface="Times New Roman" panose="02020603050405020304" pitchFamily="18" charset="0"/>
                <a:cs typeface="Calibri" panose="020F0502020204030204" pitchFamily="34" charset="0"/>
              </a:rPr>
              <a:t>)</a:t>
            </a:r>
            <a:endParaRPr lang="en-IN" sz="1800" dirty="0">
              <a:solidFill>
                <a:srgbClr val="3333FF"/>
              </a:solidFill>
              <a:effectLst/>
              <a:latin typeface="Times New Roman" panose="02020603050405020304" pitchFamily="18" charset="0"/>
              <a:ea typeface="Times New Roman" panose="02020603050405020304" pitchFamily="18" charset="0"/>
            </a:endParaRPr>
          </a:p>
          <a:p>
            <a:pPr marL="342900" lvl="0" indent="-342900">
              <a:lnSpc>
                <a:spcPct val="115000"/>
              </a:lnSpc>
              <a:spcAft>
                <a:spcPts val="1000"/>
              </a:spcAft>
              <a:buFont typeface="Times New Roman" panose="02020603050405020304" pitchFamily="18" charset="0"/>
              <a:buChar char="•"/>
            </a:pPr>
            <a:r>
              <a:rPr lang="en-IN" sz="1800" u="sng" dirty="0">
                <a:solidFill>
                  <a:srgbClr val="C00000"/>
                </a:solidFill>
                <a:effectLst/>
                <a:latin typeface="Arial Narrow" panose="020B0606020202030204" pitchFamily="34" charset="0"/>
                <a:ea typeface="Times New Roman" panose="02020603050405020304" pitchFamily="18" charset="0"/>
                <a:cs typeface="Calibri" panose="020F0502020204030204" pitchFamily="34" charset="0"/>
                <a:hlinkClick r:id="rId13">
                  <a:extLst>
                    <a:ext uri="{A12FA001-AC4F-418D-AE19-62706E023703}">
                      <ahyp:hlinkClr xmlns:ahyp="http://schemas.microsoft.com/office/drawing/2018/hyperlinkcolor" val="tx"/>
                    </a:ext>
                  </a:extLst>
                </a:hlinkClick>
              </a:rPr>
              <a:t>David </a:t>
            </a:r>
            <a:r>
              <a:rPr lang="en-IN" sz="1800" u="sng" dirty="0" err="1">
                <a:solidFill>
                  <a:srgbClr val="C00000"/>
                </a:solidFill>
                <a:effectLst/>
                <a:latin typeface="Arial Narrow" panose="020B0606020202030204" pitchFamily="34" charset="0"/>
                <a:ea typeface="Times New Roman" panose="02020603050405020304" pitchFamily="18" charset="0"/>
                <a:cs typeface="Calibri" panose="020F0502020204030204" pitchFamily="34" charset="0"/>
                <a:hlinkClick r:id="rId13">
                  <a:extLst>
                    <a:ext uri="{A12FA001-AC4F-418D-AE19-62706E023703}">
                      <ahyp:hlinkClr xmlns:ahyp="http://schemas.microsoft.com/office/drawing/2018/hyperlinkcolor" val="tx"/>
                    </a:ext>
                  </a:extLst>
                </a:hlinkClick>
              </a:rPr>
              <a:t>Eppstein's</a:t>
            </a:r>
            <a:r>
              <a:rPr lang="en-IN" sz="1800" u="sng" dirty="0">
                <a:solidFill>
                  <a:srgbClr val="C00000"/>
                </a:solidFill>
                <a:effectLst/>
                <a:latin typeface="Arial Narrow" panose="020B0606020202030204" pitchFamily="34" charset="0"/>
                <a:ea typeface="Times New Roman" panose="02020603050405020304" pitchFamily="18" charset="0"/>
                <a:cs typeface="Calibri" panose="020F0502020204030204" pitchFamily="34" charset="0"/>
                <a:hlinkClick r:id="rId13">
                  <a:extLst>
                    <a:ext uri="{A12FA001-AC4F-418D-AE19-62706E023703}">
                      <ahyp:hlinkClr xmlns:ahyp="http://schemas.microsoft.com/office/drawing/2018/hyperlinkcolor" val="tx"/>
                    </a:ext>
                  </a:extLst>
                </a:hlinkClick>
              </a:rPr>
              <a:t> Geometry Junkyard</a:t>
            </a:r>
            <a:r>
              <a:rPr lang="en-IN" sz="1800" dirty="0">
                <a:solidFill>
                  <a:srgbClr val="C00000"/>
                </a:solidFill>
                <a:effectLst/>
                <a:latin typeface="Arial Narrow" panose="020B0606020202030204" pitchFamily="34" charset="0"/>
                <a:ea typeface="Times New Roman" panose="02020603050405020304" pitchFamily="18" charset="0"/>
                <a:cs typeface="Calibri" panose="020F0502020204030204" pitchFamily="34" charset="0"/>
              </a:rPr>
              <a:t> (</a:t>
            </a:r>
            <a:r>
              <a:rPr lang="en-US" sz="1800" u="sng" dirty="0">
                <a:solidFill>
                  <a:srgbClr val="C00000"/>
                </a:solidFill>
                <a:effectLst/>
                <a:latin typeface="Arial Narrow" panose="020B0606020202030204" pitchFamily="34" charset="0"/>
                <a:ea typeface="Times New Roman" panose="02020603050405020304" pitchFamily="18" charset="0"/>
                <a:cs typeface="Calibri" panose="020F0502020204030204" pitchFamily="34" charset="0"/>
                <a:hlinkClick r:id="rId14">
                  <a:extLst>
                    <a:ext uri="{A12FA001-AC4F-418D-AE19-62706E023703}">
                      <ahyp:hlinkClr xmlns:ahyp="http://schemas.microsoft.com/office/drawing/2018/hyperlinkcolor" val="tx"/>
                    </a:ext>
                  </a:extLst>
                </a:hlinkClick>
              </a:rPr>
              <a:t>https://www.ics.uci.edu/~eppstein/junkyard/</a:t>
            </a:r>
            <a:r>
              <a:rPr lang="en-IN" sz="1800" dirty="0">
                <a:solidFill>
                  <a:srgbClr val="C00000"/>
                </a:solidFill>
                <a:effectLst/>
                <a:latin typeface="Arial Narrow" panose="020B0606020202030204" pitchFamily="34" charset="0"/>
                <a:ea typeface="Times New Roman" panose="02020603050405020304" pitchFamily="18" charset="0"/>
                <a:cs typeface="Calibri" panose="020F0502020204030204" pitchFamily="34" charset="0"/>
              </a:rPr>
              <a:t>)</a:t>
            </a:r>
            <a:endParaRPr lang="en-IN" sz="1800" dirty="0">
              <a:solidFill>
                <a:srgbClr val="C00000"/>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68631930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20000"/>
            <a:lumOff val="80000"/>
            <a:alpha val="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dirty="0"/>
              <a:t>ACMU 2008-09</a:t>
            </a:r>
          </a:p>
        </p:txBody>
      </p:sp>
      <p:sp>
        <p:nvSpPr>
          <p:cNvPr id="5" name="Slide Number Placeholder 4"/>
          <p:cNvSpPr>
            <a:spLocks noGrp="1"/>
          </p:cNvSpPr>
          <p:nvPr>
            <p:ph type="sldNum" sz="quarter" idx="12"/>
          </p:nvPr>
        </p:nvSpPr>
        <p:spPr/>
        <p:txBody>
          <a:bodyPr/>
          <a:lstStyle/>
          <a:p>
            <a:pPr>
              <a:defRPr/>
            </a:pPr>
            <a:fld id="{3BFE923B-5B14-4AF7-AEEF-E5562BD2B215}" type="slidenum">
              <a:rPr lang="en-US" smtClean="0"/>
              <a:pPr>
                <a:defRPr/>
              </a:pPr>
              <a:t>25</a:t>
            </a:fld>
            <a:endParaRPr lang="en-US" dirty="0"/>
          </a:p>
        </p:txBody>
      </p:sp>
      <p:sp>
        <p:nvSpPr>
          <p:cNvPr id="204805" name="Rectangle 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just" eaLnBrk="0" hangingPunct="0"/>
            <a:r>
              <a:rPr lang="en-US" sz="1100" b="1" dirty="0">
                <a:latin typeface="Times" pitchFamily="18" charset="0"/>
                <a:cs typeface="Times New Roman" pitchFamily="18" charset="0"/>
              </a:rPr>
              <a:t>Textbook:</a:t>
            </a:r>
            <a:endParaRPr lang="en-US" sz="800" dirty="0"/>
          </a:p>
          <a:p>
            <a:pPr algn="just" eaLnBrk="0" hangingPunct="0"/>
            <a:r>
              <a:rPr lang="en-US" sz="1100" dirty="0">
                <a:latin typeface="Times" pitchFamily="18" charset="0"/>
                <a:cs typeface="Times New Roman" pitchFamily="18" charset="0"/>
              </a:rPr>
              <a:t>1.</a:t>
            </a:r>
            <a:r>
              <a:rPr lang="en-US" sz="1100" b="1" dirty="0">
                <a:latin typeface="Times" pitchFamily="18" charset="0"/>
                <a:cs typeface="Times New Roman" pitchFamily="18" charset="0"/>
              </a:rPr>
              <a:t> </a:t>
            </a:r>
            <a:r>
              <a:rPr lang="en-US" sz="1100" dirty="0">
                <a:latin typeface="Times" pitchFamily="18" charset="0"/>
                <a:cs typeface="Times New Roman" pitchFamily="18" charset="0"/>
              </a:rPr>
              <a:t>D. A. Patterson and J. L. Hennessy, </a:t>
            </a:r>
            <a:r>
              <a:rPr lang="en-US" sz="1100" i="1" dirty="0">
                <a:latin typeface="Times" pitchFamily="18" charset="0"/>
                <a:cs typeface="Times New Roman" pitchFamily="18" charset="0"/>
              </a:rPr>
              <a:t>Computer Organization and Design - the Hardware </a:t>
            </a:r>
            <a:endParaRPr lang="en-US" sz="800" dirty="0"/>
          </a:p>
          <a:p>
            <a:pPr algn="just" eaLnBrk="0" hangingPunct="0"/>
            <a:r>
              <a:rPr lang="en-US" sz="1100" i="1" dirty="0">
                <a:latin typeface="Times" pitchFamily="18" charset="0"/>
                <a:cs typeface="Times New Roman" pitchFamily="18" charset="0"/>
              </a:rPr>
              <a:t>    Software Interface</a:t>
            </a:r>
            <a:r>
              <a:rPr lang="en-US" sz="1100" dirty="0">
                <a:latin typeface="Times" pitchFamily="18" charset="0"/>
                <a:cs typeface="Times New Roman" pitchFamily="18" charset="0"/>
              </a:rPr>
              <a:t>, 5</a:t>
            </a:r>
            <a:r>
              <a:rPr lang="en-US" sz="1100" baseline="30000" dirty="0">
                <a:latin typeface="Times" pitchFamily="18" charset="0"/>
                <a:cs typeface="Times New Roman" pitchFamily="18" charset="0"/>
              </a:rPr>
              <a:t>th</a:t>
            </a:r>
            <a:r>
              <a:rPr lang="en-US" sz="1100" dirty="0">
                <a:latin typeface="Times" pitchFamily="18" charset="0"/>
                <a:cs typeface="Times New Roman" pitchFamily="18" charset="0"/>
              </a:rPr>
              <a:t> Edition, Elsevier, Morgan Kaufmann, 2014.</a:t>
            </a:r>
            <a:endParaRPr lang="en-US" sz="800" dirty="0"/>
          </a:p>
          <a:p>
            <a:pPr algn="just" eaLnBrk="0" hangingPunct="0"/>
            <a:r>
              <a:rPr lang="en-US" sz="1100" dirty="0">
                <a:latin typeface="Times" pitchFamily="18" charset="0"/>
                <a:cs typeface="Times New Roman" pitchFamily="18" charset="0"/>
              </a:rPr>
              <a:t>2. Older Editions of the same book [2</a:t>
            </a:r>
            <a:r>
              <a:rPr lang="en-US" sz="1100" baseline="30000" dirty="0">
                <a:latin typeface="Times" pitchFamily="18" charset="0"/>
                <a:cs typeface="Times New Roman" pitchFamily="18" charset="0"/>
              </a:rPr>
              <a:t>nd</a:t>
            </a:r>
            <a:r>
              <a:rPr lang="en-US" sz="1100" dirty="0">
                <a:latin typeface="Times" pitchFamily="18" charset="0"/>
                <a:cs typeface="Times New Roman" pitchFamily="18" charset="0"/>
              </a:rPr>
              <a:t> Ed. (1998), 3</a:t>
            </a:r>
            <a:r>
              <a:rPr lang="en-US" sz="1100" baseline="30000" dirty="0">
                <a:latin typeface="Times" pitchFamily="18" charset="0"/>
                <a:cs typeface="Times New Roman" pitchFamily="18" charset="0"/>
              </a:rPr>
              <a:t>rd</a:t>
            </a:r>
            <a:r>
              <a:rPr lang="en-US" sz="1100" dirty="0">
                <a:latin typeface="Times" pitchFamily="18" charset="0"/>
                <a:cs typeface="Times New Roman" pitchFamily="18" charset="0"/>
              </a:rPr>
              <a:t> Ed. (2005), 4</a:t>
            </a:r>
            <a:r>
              <a:rPr lang="en-US" sz="1100" baseline="30000" dirty="0">
                <a:latin typeface="Times" pitchFamily="18" charset="0"/>
                <a:cs typeface="Times New Roman" pitchFamily="18" charset="0"/>
              </a:rPr>
              <a:t>th</a:t>
            </a:r>
            <a:r>
              <a:rPr lang="en-US" sz="1100" dirty="0">
                <a:latin typeface="Times" pitchFamily="18" charset="0"/>
                <a:cs typeface="Times New Roman" pitchFamily="18" charset="0"/>
              </a:rPr>
              <a:t> Ed. (2012)], and newer </a:t>
            </a:r>
            <a:endParaRPr lang="en-US" sz="800" dirty="0"/>
          </a:p>
          <a:p>
            <a:pPr algn="just" eaLnBrk="0" hangingPunct="0"/>
            <a:r>
              <a:rPr lang="en-US" sz="1100" dirty="0">
                <a:latin typeface="Times" pitchFamily="18" charset="0"/>
                <a:cs typeface="Times New Roman" pitchFamily="18" charset="0"/>
              </a:rPr>
              <a:t>    RISC V (2018) Edition may also be referred to while discussing some topics).</a:t>
            </a:r>
            <a:endParaRPr lang="en-US" dirty="0"/>
          </a:p>
        </p:txBody>
      </p:sp>
      <p:sp>
        <p:nvSpPr>
          <p:cNvPr id="204806" name="TextBox 6"/>
          <p:cNvSpPr txBox="1">
            <a:spLocks noChangeArrowheads="1"/>
          </p:cNvSpPr>
          <p:nvPr/>
        </p:nvSpPr>
        <p:spPr bwMode="auto">
          <a:xfrm>
            <a:off x="0" y="0"/>
            <a:ext cx="9144000" cy="707886"/>
          </a:xfrm>
          <a:prstGeom prst="rect">
            <a:avLst/>
          </a:prstGeom>
          <a:solidFill>
            <a:schemeClr val="bg1"/>
          </a:solidFill>
          <a:ln w="9525">
            <a:noFill/>
            <a:miter lim="800000"/>
            <a:headEnd/>
            <a:tailEnd/>
          </a:ln>
        </p:spPr>
        <p:txBody>
          <a:bodyPr>
            <a:spAutoFit/>
          </a:bodyPr>
          <a:lstStyle/>
          <a:p>
            <a:pPr algn="ctr"/>
            <a:r>
              <a:rPr lang="en-IN" sz="4000" dirty="0"/>
              <a:t>Journals and Conferences</a:t>
            </a:r>
          </a:p>
        </p:txBody>
      </p:sp>
      <p:sp>
        <p:nvSpPr>
          <p:cNvPr id="16" name="TextBox 15"/>
          <p:cNvSpPr txBox="1"/>
          <p:nvPr/>
        </p:nvSpPr>
        <p:spPr>
          <a:xfrm>
            <a:off x="233680" y="1687830"/>
            <a:ext cx="8915400" cy="2954655"/>
          </a:xfrm>
          <a:prstGeom prst="rect">
            <a:avLst/>
          </a:prstGeom>
          <a:noFill/>
        </p:spPr>
        <p:txBody>
          <a:bodyPr wrap="square" rtlCol="0">
            <a:spAutoFit/>
          </a:bodyPr>
          <a:lstStyle/>
          <a:p>
            <a:pPr marL="342900" lvl="0" indent="-342900">
              <a:buFont typeface="Times New Roman" panose="02020603050405020304" pitchFamily="18" charset="0"/>
              <a:buChar char="•"/>
            </a:pPr>
            <a:r>
              <a:rPr lang="en-US" sz="2800" dirty="0">
                <a:effectLst/>
                <a:latin typeface="Arial Narrow" panose="020B0606020202030204" pitchFamily="34" charset="0"/>
                <a:ea typeface="Times New Roman" panose="02020603050405020304" pitchFamily="18" charset="0"/>
              </a:rPr>
              <a:t>CGTA: Computational Geometry: Theory and Applications</a:t>
            </a:r>
            <a:endParaRPr lang="en-IN" sz="2800" dirty="0">
              <a:effectLst/>
              <a:latin typeface="Times New Roman" panose="02020603050405020304" pitchFamily="18" charset="0"/>
              <a:ea typeface="Times New Roman" panose="02020603050405020304" pitchFamily="18" charset="0"/>
            </a:endParaRPr>
          </a:p>
          <a:p>
            <a:pPr lvl="0"/>
            <a:r>
              <a:rPr lang="en-US" sz="2800" dirty="0">
                <a:solidFill>
                  <a:srgbClr val="3333FF"/>
                </a:solidFill>
                <a:effectLst/>
                <a:latin typeface="Arial Narrow" panose="020B0606020202030204" pitchFamily="34" charset="0"/>
                <a:ea typeface="Times New Roman" panose="02020603050405020304" pitchFamily="18" charset="0"/>
                <a:cs typeface="Arial" panose="020B0604020202020204" pitchFamily="34" charset="0"/>
              </a:rPr>
              <a:t>       •	CGTA: Computational Geometry: Theory and Applications</a:t>
            </a:r>
          </a:p>
          <a:p>
            <a:pPr lvl="0"/>
            <a:r>
              <a:rPr lang="en-US" sz="2800" dirty="0">
                <a:solidFill>
                  <a:srgbClr val="3333FF"/>
                </a:solidFill>
                <a:effectLst/>
                <a:latin typeface="Arial Narrow" panose="020B0606020202030204" pitchFamily="34" charset="0"/>
                <a:ea typeface="Times New Roman" panose="02020603050405020304" pitchFamily="18" charset="0"/>
                <a:cs typeface="Arial" panose="020B0604020202020204" pitchFamily="34" charset="0"/>
              </a:rPr>
              <a:t>       •	DCG: Discrete and Computational Geometry</a:t>
            </a:r>
          </a:p>
          <a:p>
            <a:pPr lvl="0"/>
            <a:r>
              <a:rPr lang="en-US" sz="2800" dirty="0">
                <a:solidFill>
                  <a:srgbClr val="3333FF"/>
                </a:solidFill>
                <a:effectLst/>
                <a:latin typeface="Arial Narrow" panose="020B0606020202030204" pitchFamily="34" charset="0"/>
                <a:ea typeface="Times New Roman" panose="02020603050405020304" pitchFamily="18" charset="0"/>
                <a:cs typeface="Arial" panose="020B0604020202020204" pitchFamily="34" charset="0"/>
              </a:rPr>
              <a:t>       •	IJCGA: International Journal of Computational Geometry</a:t>
            </a:r>
          </a:p>
          <a:p>
            <a:pPr lvl="0"/>
            <a:r>
              <a:rPr lang="en-US" sz="2800" dirty="0">
                <a:solidFill>
                  <a:srgbClr val="3333FF"/>
                </a:solidFill>
                <a:effectLst/>
                <a:latin typeface="Arial Narrow" panose="020B0606020202030204" pitchFamily="34" charset="0"/>
                <a:ea typeface="Times New Roman" panose="02020603050405020304" pitchFamily="18" charset="0"/>
                <a:cs typeface="Arial" panose="020B0604020202020204" pitchFamily="34" charset="0"/>
              </a:rPr>
              <a:t>       •	</a:t>
            </a:r>
            <a:r>
              <a:rPr lang="en-US" sz="2800" dirty="0" err="1">
                <a:solidFill>
                  <a:srgbClr val="3333FF"/>
                </a:solidFill>
                <a:effectLst/>
                <a:latin typeface="Arial Narrow" panose="020B0606020202030204" pitchFamily="34" charset="0"/>
                <a:ea typeface="Times New Roman" panose="02020603050405020304" pitchFamily="18" charset="0"/>
                <a:cs typeface="Arial" panose="020B0604020202020204" pitchFamily="34" charset="0"/>
              </a:rPr>
              <a:t>SoCG</a:t>
            </a:r>
            <a:r>
              <a:rPr lang="en-US" sz="2800" dirty="0">
                <a:solidFill>
                  <a:srgbClr val="3333FF"/>
                </a:solidFill>
                <a:effectLst/>
                <a:latin typeface="Arial Narrow" panose="020B0606020202030204" pitchFamily="34" charset="0"/>
                <a:ea typeface="Times New Roman" panose="02020603050405020304" pitchFamily="18" charset="0"/>
                <a:cs typeface="Arial" panose="020B0604020202020204" pitchFamily="34" charset="0"/>
              </a:rPr>
              <a:t>: Symposium on Computational Geometry</a:t>
            </a:r>
          </a:p>
          <a:p>
            <a:pPr lvl="0"/>
            <a:r>
              <a:rPr lang="en-US" sz="2800" dirty="0">
                <a:solidFill>
                  <a:srgbClr val="3333FF"/>
                </a:solidFill>
                <a:effectLst/>
                <a:latin typeface="Arial Narrow" panose="020B0606020202030204" pitchFamily="34" charset="0"/>
                <a:ea typeface="Times New Roman" panose="02020603050405020304" pitchFamily="18" charset="0"/>
                <a:cs typeface="Arial" panose="020B0604020202020204" pitchFamily="34" charset="0"/>
              </a:rPr>
              <a:t>       •	CCCG: Canadian Conference on Computational Geometry</a:t>
            </a:r>
          </a:p>
          <a:p>
            <a:r>
              <a:rPr lang="en-US" sz="1800" dirty="0">
                <a:effectLst/>
                <a:latin typeface="Arial Narrow" panose="020B0606020202030204" pitchFamily="34" charset="0"/>
                <a:ea typeface="Times New Roman" panose="02020603050405020304" pitchFamily="18" charset="0"/>
                <a:cs typeface="Times New Roman" panose="02020603050405020304" pitchFamily="18" charset="0"/>
              </a:rPr>
              <a:t>Geometry</a:t>
            </a:r>
            <a:endParaRPr lang="en-IN" dirty="0"/>
          </a:p>
        </p:txBody>
      </p:sp>
    </p:spTree>
    <p:extLst>
      <p:ext uri="{BB962C8B-B14F-4D97-AF65-F5344CB8AC3E}">
        <p14:creationId xmlns:p14="http://schemas.microsoft.com/office/powerpoint/2010/main" val="269003799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20000"/>
            <a:lumOff val="80000"/>
            <a:alpha val="0"/>
          </a:schemeClr>
        </a:solidFill>
        <a:effectLst/>
      </p:bgPr>
    </p:bg>
    <p:spTree>
      <p:nvGrpSpPr>
        <p:cNvPr id="1" name=""/>
        <p:cNvGrpSpPr/>
        <p:nvPr/>
      </p:nvGrpSpPr>
      <p:grpSpPr>
        <a:xfrm>
          <a:off x="0" y="0"/>
          <a:ext cx="0" cy="0"/>
          <a:chOff x="0" y="0"/>
          <a:chExt cx="0" cy="0"/>
        </a:xfrm>
      </p:grpSpPr>
      <p:sp>
        <p:nvSpPr>
          <p:cNvPr id="206850" name="Title 1"/>
          <p:cNvSpPr>
            <a:spLocks noGrp="1"/>
          </p:cNvSpPr>
          <p:nvPr>
            <p:ph type="title"/>
          </p:nvPr>
        </p:nvSpPr>
        <p:spPr>
          <a:xfrm>
            <a:off x="533400" y="671408"/>
            <a:ext cx="7772400" cy="991106"/>
          </a:xfrm>
        </p:spPr>
        <p:txBody>
          <a:bodyPr/>
          <a:lstStyle/>
          <a:p>
            <a:r>
              <a:rPr lang="en-US" sz="3600" dirty="0">
                <a:solidFill>
                  <a:schemeClr val="bg2"/>
                </a:solidFill>
                <a:effectLst/>
              </a:rPr>
              <a:t>Grading Policy</a:t>
            </a:r>
            <a:endParaRPr lang="en-IN" sz="3600" dirty="0">
              <a:solidFill>
                <a:schemeClr val="bg2"/>
              </a:solidFill>
              <a:effectLst/>
            </a:endParaRPr>
          </a:p>
        </p:txBody>
      </p:sp>
      <p:sp>
        <p:nvSpPr>
          <p:cNvPr id="4" name="Date Placeholder 3"/>
          <p:cNvSpPr>
            <a:spLocks noGrp="1"/>
          </p:cNvSpPr>
          <p:nvPr>
            <p:ph type="dt" sz="quarter" idx="10"/>
          </p:nvPr>
        </p:nvSpPr>
        <p:spPr/>
        <p:txBody>
          <a:bodyPr/>
          <a:lstStyle/>
          <a:p>
            <a:pPr>
              <a:defRPr/>
            </a:pPr>
            <a:r>
              <a:rPr lang="en-US"/>
              <a:t>ACMU 2008-09</a:t>
            </a:r>
          </a:p>
        </p:txBody>
      </p:sp>
      <p:sp>
        <p:nvSpPr>
          <p:cNvPr id="5" name="Slide Number Placeholder 4"/>
          <p:cNvSpPr>
            <a:spLocks noGrp="1"/>
          </p:cNvSpPr>
          <p:nvPr>
            <p:ph type="sldNum" sz="quarter" idx="12"/>
          </p:nvPr>
        </p:nvSpPr>
        <p:spPr/>
        <p:txBody>
          <a:bodyPr/>
          <a:lstStyle/>
          <a:p>
            <a:pPr>
              <a:defRPr/>
            </a:pPr>
            <a:fld id="{4C7CE367-9F2E-4009-8865-ACA660472235}" type="slidenum">
              <a:rPr lang="en-US" smtClean="0"/>
              <a:pPr>
                <a:defRPr/>
              </a:pPr>
              <a:t>26</a:t>
            </a:fld>
            <a:endParaRPr lang="en-US"/>
          </a:p>
        </p:txBody>
      </p:sp>
      <p:sp>
        <p:nvSpPr>
          <p:cNvPr id="206853" name="TextBox 5"/>
          <p:cNvSpPr txBox="1">
            <a:spLocks noChangeArrowheads="1"/>
          </p:cNvSpPr>
          <p:nvPr/>
        </p:nvSpPr>
        <p:spPr bwMode="auto">
          <a:xfrm>
            <a:off x="762000" y="1524000"/>
            <a:ext cx="8077200" cy="2554545"/>
          </a:xfrm>
          <a:prstGeom prst="rect">
            <a:avLst/>
          </a:prstGeom>
          <a:noFill/>
          <a:ln w="9525">
            <a:noFill/>
            <a:miter lim="800000"/>
            <a:headEnd/>
            <a:tailEnd/>
          </a:ln>
        </p:spPr>
        <p:txBody>
          <a:bodyPr wrap="square">
            <a:spAutoFit/>
          </a:bodyPr>
          <a:lstStyle/>
          <a:p>
            <a:endParaRPr lang="en-IN" sz="2400" dirty="0">
              <a:solidFill>
                <a:schemeClr val="bg2"/>
              </a:solidFill>
            </a:endParaRPr>
          </a:p>
          <a:p>
            <a:pPr>
              <a:buFont typeface="Arial" pitchFamily="34" charset="0"/>
              <a:buChar char="•"/>
            </a:pPr>
            <a:endParaRPr lang="en-US" sz="1000" dirty="0">
              <a:solidFill>
                <a:schemeClr val="bg2"/>
              </a:solidFill>
            </a:endParaRPr>
          </a:p>
          <a:p>
            <a:endParaRPr lang="en-US" sz="1000" dirty="0">
              <a:solidFill>
                <a:schemeClr val="bg2"/>
              </a:solidFill>
            </a:endParaRPr>
          </a:p>
          <a:p>
            <a:pPr>
              <a:buFont typeface="Arial" pitchFamily="34" charset="0"/>
              <a:buChar char="•"/>
            </a:pPr>
            <a:r>
              <a:rPr lang="en-US" sz="2400" dirty="0">
                <a:solidFill>
                  <a:schemeClr val="bg2"/>
                </a:solidFill>
              </a:rPr>
              <a:t> Homework/Quiz/Term papers – 50% </a:t>
            </a:r>
          </a:p>
          <a:p>
            <a:r>
              <a:rPr lang="en-US" sz="2400" dirty="0">
                <a:solidFill>
                  <a:schemeClr val="bg2"/>
                </a:solidFill>
              </a:rPr>
              <a:t>           </a:t>
            </a:r>
          </a:p>
          <a:p>
            <a:endParaRPr lang="en-US" sz="1000" dirty="0">
              <a:solidFill>
                <a:schemeClr val="bg2"/>
              </a:solidFill>
            </a:endParaRPr>
          </a:p>
          <a:p>
            <a:pPr>
              <a:buFont typeface="Arial" pitchFamily="34" charset="0"/>
              <a:buChar char="•"/>
            </a:pPr>
            <a:r>
              <a:rPr lang="en-US" sz="2400" dirty="0">
                <a:solidFill>
                  <a:schemeClr val="bg2"/>
                </a:solidFill>
              </a:rPr>
              <a:t> Two Tests – 50% (25% credit each)</a:t>
            </a:r>
          </a:p>
          <a:p>
            <a:endParaRPr lang="en-US" sz="1000" dirty="0">
              <a:solidFill>
                <a:schemeClr val="bg2"/>
              </a:solidFill>
            </a:endParaRPr>
          </a:p>
          <a:p>
            <a:endParaRPr lang="en-IN" sz="2400" dirty="0">
              <a:solidFill>
                <a:schemeClr val="bg2"/>
              </a:solidFill>
            </a:endParaRPr>
          </a:p>
        </p:txBody>
      </p:sp>
      <p:sp>
        <p:nvSpPr>
          <p:cNvPr id="2" name="TextBox 1">
            <a:extLst>
              <a:ext uri="{FF2B5EF4-FFF2-40B4-BE49-F238E27FC236}">
                <a16:creationId xmlns:a16="http://schemas.microsoft.com/office/drawing/2014/main" id="{50FE3FAB-BC71-4EEE-BA83-D01368566C18}"/>
              </a:ext>
            </a:extLst>
          </p:cNvPr>
          <p:cNvSpPr txBox="1"/>
          <p:nvPr/>
        </p:nvSpPr>
        <p:spPr>
          <a:xfrm>
            <a:off x="533400" y="4078545"/>
            <a:ext cx="8077200" cy="2215991"/>
          </a:xfrm>
          <a:prstGeom prst="rect">
            <a:avLst/>
          </a:prstGeom>
          <a:noFill/>
        </p:spPr>
        <p:txBody>
          <a:bodyPr wrap="square" rtlCol="0">
            <a:spAutoFit/>
          </a:bodyPr>
          <a:lstStyle/>
          <a:p>
            <a:r>
              <a:rPr lang="en-IN" sz="24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For </a:t>
            </a:r>
            <a:r>
              <a:rPr lang="en-IN" sz="2400" dirty="0">
                <a:solidFill>
                  <a:srgbClr val="7030A0"/>
                </a:solidFill>
                <a:latin typeface="Arial" panose="020B0604020202020204" pitchFamily="34" charset="0"/>
                <a:ea typeface="Calibri" panose="020F0502020204030204" pitchFamily="34" charset="0"/>
                <a:cs typeface="Times New Roman" panose="02020603050405020304" pitchFamily="18" charset="0"/>
              </a:rPr>
              <a:t>doing Homework/Term Papers, t</a:t>
            </a:r>
            <a:r>
              <a:rPr lang="en-IN" sz="24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he students are requested to form disjoint teams, each</a:t>
            </a:r>
            <a:r>
              <a:rPr lang="en-IN" sz="2400" dirty="0">
                <a:solidFill>
                  <a:srgbClr val="7030A0"/>
                </a:solidFill>
                <a:latin typeface="Arial" panose="020B0604020202020204" pitchFamily="34" charset="0"/>
                <a:ea typeface="Calibri" panose="020F0502020204030204" pitchFamily="34" charset="0"/>
                <a:cs typeface="Times New Roman" panose="02020603050405020304" pitchFamily="18" charset="0"/>
              </a:rPr>
              <a:t> </a:t>
            </a:r>
            <a:r>
              <a:rPr lang="en-IN" sz="24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team comprising </a:t>
            </a:r>
            <a:r>
              <a:rPr lang="en-IN" sz="2400" i="1"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two students. </a:t>
            </a:r>
            <a:r>
              <a:rPr lang="en-IN" sz="24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A student may work individually as well, if so</a:t>
            </a:r>
            <a:r>
              <a:rPr lang="en-IN" sz="2400" dirty="0">
                <a:solidFill>
                  <a:srgbClr val="7030A0"/>
                </a:solidFill>
                <a:latin typeface="Arial" panose="020B0604020202020204" pitchFamily="34" charset="0"/>
                <a:ea typeface="Calibri" panose="020F0502020204030204" pitchFamily="34" charset="0"/>
                <a:cs typeface="Times New Roman" panose="02020603050405020304" pitchFamily="18" charset="0"/>
              </a:rPr>
              <a:t> </a:t>
            </a:r>
            <a:r>
              <a:rPr lang="en-IN" sz="2400" dirty="0">
                <a:solidFill>
                  <a:srgbClr val="7030A0"/>
                </a:solidFill>
                <a:effectLst/>
                <a:latin typeface="Arial" panose="020B0604020202020204" pitchFamily="34" charset="0"/>
                <a:ea typeface="Calibri" panose="020F0502020204030204" pitchFamily="34" charset="0"/>
                <a:cs typeface="Times New Roman" panose="02020603050405020304" pitchFamily="18" charset="0"/>
              </a:rPr>
              <a:t>desired. In order to form teams, please coordinate with TA’s who will share a google doc file soon.</a:t>
            </a:r>
            <a:endParaRPr lang="en-IN" sz="2400" dirty="0"/>
          </a:p>
          <a:p>
            <a:endParaRPr lang="en-I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85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85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685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20000"/>
            <a:lumOff val="80000"/>
            <a:alpha val="0"/>
          </a:schemeClr>
        </a:solidFill>
        <a:effectLst/>
      </p:bgPr>
    </p:bg>
    <p:spTree>
      <p:nvGrpSpPr>
        <p:cNvPr id="1" name=""/>
        <p:cNvGrpSpPr/>
        <p:nvPr/>
      </p:nvGrpSpPr>
      <p:grpSpPr>
        <a:xfrm>
          <a:off x="0" y="0"/>
          <a:ext cx="0" cy="0"/>
          <a:chOff x="0" y="0"/>
          <a:chExt cx="0" cy="0"/>
        </a:xfrm>
      </p:grpSpPr>
      <p:sp>
        <p:nvSpPr>
          <p:cNvPr id="206850" name="Title 1"/>
          <p:cNvSpPr>
            <a:spLocks noGrp="1"/>
          </p:cNvSpPr>
          <p:nvPr>
            <p:ph type="title"/>
          </p:nvPr>
        </p:nvSpPr>
        <p:spPr>
          <a:xfrm>
            <a:off x="228600" y="533400"/>
            <a:ext cx="8839200" cy="991106"/>
          </a:xfrm>
        </p:spPr>
        <p:txBody>
          <a:bodyPr/>
          <a:lstStyle/>
          <a:p>
            <a:r>
              <a:rPr lang="en-IN" sz="3200" dirty="0">
                <a:solidFill>
                  <a:schemeClr val="bg2"/>
                </a:solidFill>
                <a:effectLst/>
              </a:rPr>
              <a:t>Computational Geometry</a:t>
            </a:r>
            <a:br>
              <a:rPr lang="en-IN" sz="3200" dirty="0">
                <a:solidFill>
                  <a:schemeClr val="bg2"/>
                </a:solidFill>
                <a:effectLst/>
              </a:rPr>
            </a:br>
            <a:endParaRPr lang="en-IN" sz="3200" dirty="0">
              <a:solidFill>
                <a:schemeClr val="bg2"/>
              </a:solidFill>
              <a:effectLst/>
            </a:endParaRPr>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rPr>
              <a:t>ACMU 2008-09</a:t>
            </a: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7CE367-9F2E-4009-8865-ACA660472235}" type="slidenum">
              <a:rPr kumimoji="0" lang="en-US" sz="1400" b="0" i="0" u="none" strike="noStrike" kern="1200" cap="none" spc="0" normalizeH="0" baseline="0" noProof="0" smtClean="0">
                <a:ln>
                  <a:noFill/>
                </a:ln>
                <a:solidFill>
                  <a:srgbClr val="FFFFFF"/>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06853" name="TextBox 5"/>
          <p:cNvSpPr txBox="1">
            <a:spLocks noChangeArrowheads="1"/>
          </p:cNvSpPr>
          <p:nvPr/>
        </p:nvSpPr>
        <p:spPr bwMode="auto">
          <a:xfrm>
            <a:off x="228600" y="1371600"/>
            <a:ext cx="8763000" cy="5693866"/>
          </a:xfrm>
          <a:prstGeom prst="rect">
            <a:avLst/>
          </a:prstGeom>
          <a:noFill/>
          <a:ln w="9525">
            <a:noFill/>
            <a:miter lim="800000"/>
            <a:headEnd/>
            <a:tailEnd/>
          </a:ln>
        </p:spPr>
        <p:txBody>
          <a:bodyPr wrap="square">
            <a:spAutoFit/>
          </a:bodyPr>
          <a:lstStyle/>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IN" sz="2800" b="0" i="0" u="none" strike="noStrike" kern="1200" cap="none" spc="0" normalizeH="0" baseline="0" noProof="0" dirty="0">
                <a:ln>
                  <a:noFill/>
                </a:ln>
                <a:solidFill>
                  <a:schemeClr val="bg1"/>
                </a:solidFill>
                <a:effectLst/>
                <a:uLnTx/>
                <a:uFillTx/>
                <a:latin typeface="Times New Roman" pitchFamily="18" charset="0"/>
                <a:ea typeface="+mn-ea"/>
                <a:cs typeface="Arial" pitchFamily="34" charset="0"/>
              </a:rPr>
              <a:t>Fascinating subject that deals with algorithmic issues encountered in geometric problems</a:t>
            </a:r>
          </a:p>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IN" sz="2800" b="0" i="0" u="none" strike="noStrike" kern="1200" cap="none" spc="0" normalizeH="0" baseline="0" noProof="0" dirty="0">
                <a:ln>
                  <a:noFill/>
                </a:ln>
                <a:solidFill>
                  <a:srgbClr val="FF00FF"/>
                </a:solidFill>
                <a:effectLst/>
                <a:uLnTx/>
                <a:uFillTx/>
                <a:latin typeface="Times New Roman" pitchFamily="18" charset="0"/>
                <a:ea typeface="+mn-ea"/>
                <a:cs typeface="Arial" pitchFamily="34" charset="0"/>
              </a:rPr>
              <a:t>History of geometry?</a:t>
            </a:r>
          </a:p>
          <a:p>
            <a:pPr marL="457200" marR="0" lvl="0" indent="-457200"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IN" sz="2800" dirty="0">
                <a:solidFill>
                  <a:schemeClr val="bg1"/>
                </a:solidFill>
              </a:rPr>
              <a:t>Pythagoras (</a:t>
            </a:r>
            <a:r>
              <a:rPr lang="en-IN" sz="2800" i="1" dirty="0">
                <a:solidFill>
                  <a:schemeClr val="bg1"/>
                </a:solidFill>
              </a:rPr>
              <a:t>b.</a:t>
            </a:r>
            <a:r>
              <a:rPr lang="en-IN" sz="2800" dirty="0">
                <a:solidFill>
                  <a:schemeClr val="bg1"/>
                </a:solidFill>
              </a:rPr>
              <a:t> 570 BC), Euclid (</a:t>
            </a:r>
            <a:r>
              <a:rPr lang="en-IN" sz="2800" i="1" dirty="0">
                <a:solidFill>
                  <a:schemeClr val="bg1"/>
                </a:solidFill>
              </a:rPr>
              <a:t>b. </a:t>
            </a:r>
            <a:r>
              <a:rPr lang="en-IN" sz="2800" dirty="0">
                <a:solidFill>
                  <a:schemeClr val="bg1"/>
                </a:solidFill>
              </a:rPr>
              <a:t>325 BC), Archimedes (</a:t>
            </a:r>
            <a:r>
              <a:rPr lang="en-IN" sz="2800" i="1" dirty="0">
                <a:solidFill>
                  <a:schemeClr val="bg1"/>
                </a:solidFill>
              </a:rPr>
              <a:t>b. </a:t>
            </a:r>
            <a:r>
              <a:rPr lang="en-IN" sz="2800" dirty="0">
                <a:solidFill>
                  <a:schemeClr val="bg1"/>
                </a:solidFill>
              </a:rPr>
              <a:t>287 BC), da Vinci (</a:t>
            </a:r>
            <a:r>
              <a:rPr lang="en-IN" sz="2800" i="1" dirty="0">
                <a:solidFill>
                  <a:schemeClr val="bg1"/>
                </a:solidFill>
              </a:rPr>
              <a:t>b. </a:t>
            </a:r>
            <a:r>
              <a:rPr lang="en-IN" sz="2800" dirty="0">
                <a:solidFill>
                  <a:schemeClr val="bg1"/>
                </a:solidFill>
              </a:rPr>
              <a:t>1452) </a:t>
            </a:r>
            <a:r>
              <a:rPr lang="en-IN" sz="2800" dirty="0" err="1">
                <a:solidFill>
                  <a:schemeClr val="bg1"/>
                </a:solidFill>
              </a:rPr>
              <a:t>Descarte</a:t>
            </a:r>
            <a:r>
              <a:rPr lang="en-IN" sz="2800" dirty="0">
                <a:solidFill>
                  <a:schemeClr val="bg1"/>
                </a:solidFill>
              </a:rPr>
              <a:t> (</a:t>
            </a:r>
            <a:r>
              <a:rPr lang="en-IN" sz="2800" i="1" dirty="0">
                <a:solidFill>
                  <a:schemeClr val="bg1"/>
                </a:solidFill>
              </a:rPr>
              <a:t>b. </a:t>
            </a:r>
            <a:r>
              <a:rPr lang="en-IN" sz="2800" dirty="0">
                <a:solidFill>
                  <a:schemeClr val="bg1"/>
                </a:solidFill>
              </a:rPr>
              <a:t>1596), Fermat (</a:t>
            </a:r>
            <a:r>
              <a:rPr lang="en-IN" sz="2800" i="1" dirty="0">
                <a:solidFill>
                  <a:schemeClr val="bg1"/>
                </a:solidFill>
              </a:rPr>
              <a:t>b. </a:t>
            </a:r>
            <a:r>
              <a:rPr lang="en-IN" sz="2800" dirty="0">
                <a:solidFill>
                  <a:schemeClr val="bg1"/>
                </a:solidFill>
              </a:rPr>
              <a:t>1607), Gauss (</a:t>
            </a:r>
            <a:r>
              <a:rPr lang="en-IN" sz="2800" i="1" dirty="0">
                <a:solidFill>
                  <a:schemeClr val="bg1"/>
                </a:solidFill>
              </a:rPr>
              <a:t>b. </a:t>
            </a:r>
            <a:r>
              <a:rPr lang="en-IN" sz="2800" dirty="0">
                <a:solidFill>
                  <a:schemeClr val="bg1"/>
                </a:solidFill>
              </a:rPr>
              <a:t>1777), Lobachevsky (</a:t>
            </a:r>
            <a:r>
              <a:rPr lang="en-IN" sz="2800" i="1" dirty="0">
                <a:solidFill>
                  <a:schemeClr val="bg1"/>
                </a:solidFill>
              </a:rPr>
              <a:t>b. </a:t>
            </a:r>
            <a:r>
              <a:rPr lang="en-IN" sz="2800" dirty="0">
                <a:solidFill>
                  <a:schemeClr val="bg1"/>
                </a:solidFill>
              </a:rPr>
              <a:t>1792), Riemann (</a:t>
            </a:r>
            <a:r>
              <a:rPr lang="en-IN" sz="2800" i="1" dirty="0">
                <a:solidFill>
                  <a:schemeClr val="bg1"/>
                </a:solidFill>
              </a:rPr>
              <a:t>b. </a:t>
            </a:r>
            <a:r>
              <a:rPr lang="en-IN" sz="2800" dirty="0">
                <a:solidFill>
                  <a:schemeClr val="bg1"/>
                </a:solidFill>
              </a:rPr>
              <a:t>1826), </a:t>
            </a:r>
            <a:r>
              <a:rPr lang="en-IN" sz="2800" dirty="0" err="1">
                <a:solidFill>
                  <a:schemeClr val="bg1"/>
                </a:solidFill>
              </a:rPr>
              <a:t>Minkowski</a:t>
            </a:r>
            <a:r>
              <a:rPr lang="en-IN" sz="2800" dirty="0">
                <a:solidFill>
                  <a:schemeClr val="bg1"/>
                </a:solidFill>
              </a:rPr>
              <a:t> (</a:t>
            </a:r>
            <a:r>
              <a:rPr lang="en-IN" sz="2800" i="1" dirty="0">
                <a:solidFill>
                  <a:schemeClr val="bg1"/>
                </a:solidFill>
              </a:rPr>
              <a:t>b. </a:t>
            </a:r>
            <a:r>
              <a:rPr lang="en-IN" sz="2800" dirty="0">
                <a:solidFill>
                  <a:schemeClr val="bg1"/>
                </a:solidFill>
              </a:rPr>
              <a:t>1864),  </a:t>
            </a:r>
            <a:r>
              <a:rPr lang="en-IN" sz="2800" dirty="0" err="1">
                <a:solidFill>
                  <a:schemeClr val="bg1"/>
                </a:solidFill>
              </a:rPr>
              <a:t>Erdős</a:t>
            </a:r>
            <a:r>
              <a:rPr lang="en-IN" sz="2800" dirty="0">
                <a:solidFill>
                  <a:schemeClr val="bg1"/>
                </a:solidFill>
              </a:rPr>
              <a:t> (</a:t>
            </a:r>
            <a:r>
              <a:rPr lang="en-IN" sz="2800" i="1" dirty="0">
                <a:solidFill>
                  <a:schemeClr val="bg1"/>
                </a:solidFill>
              </a:rPr>
              <a:t>b. </a:t>
            </a:r>
            <a:r>
              <a:rPr lang="en-IN" sz="2800" dirty="0">
                <a:solidFill>
                  <a:schemeClr val="bg1"/>
                </a:solidFill>
              </a:rPr>
              <a:t>1913)</a:t>
            </a:r>
            <a:endParaRPr kumimoji="0" lang="en-IN" sz="2800" b="0" i="0" u="none" strike="noStrike" kern="1200" cap="none" spc="0" normalizeH="0" baseline="0" noProof="0" dirty="0">
              <a:ln>
                <a:noFill/>
              </a:ln>
              <a:solidFill>
                <a:schemeClr val="bg1"/>
              </a:solidFill>
              <a:effectLst/>
              <a:uLnTx/>
              <a:uFillTx/>
              <a:latin typeface="Times New Roman" pitchFamily="18" charset="0"/>
              <a:ea typeface="+mn-ea"/>
              <a:cs typeface="Arial" pitchFamily="34" charset="0"/>
            </a:endParaRPr>
          </a:p>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IN" sz="2800" b="0" i="0" u="none" strike="noStrike" kern="1200" cap="none" spc="0" normalizeH="0" baseline="0" noProof="0" dirty="0">
                <a:ln>
                  <a:noFill/>
                </a:ln>
                <a:solidFill>
                  <a:srgbClr val="FF00FF"/>
                </a:solidFill>
                <a:effectLst/>
                <a:uLnTx/>
                <a:uFillTx/>
                <a:latin typeface="Times New Roman" pitchFamily="18" charset="0"/>
                <a:ea typeface="+mn-ea"/>
                <a:cs typeface="Arial" pitchFamily="34" charset="0"/>
              </a:rPr>
              <a:t>In India:</a:t>
            </a:r>
          </a:p>
          <a:p>
            <a:pPr marR="0" lvl="0" algn="l" defTabSz="914400" rtl="0" eaLnBrk="1" fontAlgn="base" latinLnBrk="0" hangingPunct="1">
              <a:lnSpc>
                <a:spcPct val="100000"/>
              </a:lnSpc>
              <a:spcBef>
                <a:spcPct val="0"/>
              </a:spcBef>
              <a:spcAft>
                <a:spcPct val="0"/>
              </a:spcAft>
              <a:buClrTx/>
              <a:buSzTx/>
              <a:tabLst/>
              <a:defRPr/>
            </a:pPr>
            <a:r>
              <a:rPr lang="en-IN" sz="2800" dirty="0">
                <a:solidFill>
                  <a:srgbClr val="000000"/>
                </a:solidFill>
              </a:rPr>
              <a:t>      </a:t>
            </a:r>
            <a:r>
              <a:rPr lang="en-IN" sz="2800" dirty="0" err="1">
                <a:solidFill>
                  <a:schemeClr val="bg1"/>
                </a:solidFill>
              </a:rPr>
              <a:t>Aryabhatta</a:t>
            </a:r>
            <a:r>
              <a:rPr lang="en-IN" sz="2800" dirty="0">
                <a:solidFill>
                  <a:schemeClr val="bg1"/>
                </a:solidFill>
              </a:rPr>
              <a:t> (</a:t>
            </a:r>
            <a:r>
              <a:rPr lang="en-IN" sz="2800" i="1" dirty="0">
                <a:solidFill>
                  <a:schemeClr val="bg1"/>
                </a:solidFill>
              </a:rPr>
              <a:t>b. </a:t>
            </a:r>
            <a:r>
              <a:rPr lang="en-IN" sz="2800" dirty="0">
                <a:solidFill>
                  <a:schemeClr val="bg1"/>
                </a:solidFill>
              </a:rPr>
              <a:t>476), Brahmagupta (</a:t>
            </a:r>
            <a:r>
              <a:rPr lang="en-IN" sz="2800" i="1" dirty="0">
                <a:solidFill>
                  <a:schemeClr val="bg1"/>
                </a:solidFill>
              </a:rPr>
              <a:t>b. </a:t>
            </a:r>
            <a:r>
              <a:rPr lang="en-IN" sz="2800" dirty="0">
                <a:solidFill>
                  <a:schemeClr val="bg1"/>
                </a:solidFill>
              </a:rPr>
              <a:t>598), </a:t>
            </a:r>
            <a:r>
              <a:rPr lang="en-IN" sz="2800" dirty="0" err="1">
                <a:solidFill>
                  <a:schemeClr val="bg1"/>
                </a:solidFill>
              </a:rPr>
              <a:t>Bhaskara</a:t>
            </a:r>
            <a:r>
              <a:rPr lang="en-IN" sz="2800" dirty="0">
                <a:solidFill>
                  <a:schemeClr val="bg1"/>
                </a:solidFill>
              </a:rPr>
              <a:t> </a:t>
            </a:r>
          </a:p>
          <a:p>
            <a:pPr marR="0" lvl="0" algn="l" defTabSz="914400" rtl="0" eaLnBrk="1" fontAlgn="base" latinLnBrk="0" hangingPunct="1">
              <a:lnSpc>
                <a:spcPct val="100000"/>
              </a:lnSpc>
              <a:spcBef>
                <a:spcPct val="0"/>
              </a:spcBef>
              <a:spcAft>
                <a:spcPct val="0"/>
              </a:spcAft>
              <a:buClrTx/>
              <a:buSzTx/>
              <a:tabLst/>
              <a:defRPr/>
            </a:pPr>
            <a:r>
              <a:rPr lang="en-IN" sz="2800" dirty="0">
                <a:solidFill>
                  <a:schemeClr val="bg1"/>
                </a:solidFill>
              </a:rPr>
              <a:t>     (</a:t>
            </a:r>
            <a:r>
              <a:rPr lang="en-IN" sz="2800" i="1" dirty="0">
                <a:solidFill>
                  <a:schemeClr val="bg1"/>
                </a:solidFill>
              </a:rPr>
              <a:t>b. </a:t>
            </a:r>
            <a:r>
              <a:rPr lang="en-IN" sz="2800" dirty="0">
                <a:solidFill>
                  <a:schemeClr val="bg1"/>
                </a:solidFill>
              </a:rPr>
              <a:t>600), </a:t>
            </a:r>
            <a:r>
              <a:rPr lang="en-IN" sz="2800" dirty="0" err="1">
                <a:solidFill>
                  <a:schemeClr val="bg1"/>
                </a:solidFill>
              </a:rPr>
              <a:t>Bhaskaracharya</a:t>
            </a:r>
            <a:r>
              <a:rPr lang="en-IN" sz="2800" dirty="0">
                <a:solidFill>
                  <a:schemeClr val="bg1"/>
                </a:solidFill>
              </a:rPr>
              <a:t> (</a:t>
            </a:r>
            <a:r>
              <a:rPr lang="en-IN" sz="2800" i="1" dirty="0">
                <a:solidFill>
                  <a:schemeClr val="bg1"/>
                </a:solidFill>
              </a:rPr>
              <a:t>b. </a:t>
            </a:r>
            <a:r>
              <a:rPr lang="en-IN" sz="2800" dirty="0">
                <a:solidFill>
                  <a:schemeClr val="bg1"/>
                </a:solidFill>
              </a:rPr>
              <a:t>1114), famous for </a:t>
            </a:r>
            <a:r>
              <a:rPr lang="en-IN" sz="2800" dirty="0" err="1">
                <a:solidFill>
                  <a:schemeClr val="bg1"/>
                </a:solidFill>
              </a:rPr>
              <a:t>Lilavati</a:t>
            </a:r>
            <a:endParaRPr lang="en-IN" sz="2800" dirty="0">
              <a:solidFill>
                <a:schemeClr val="bg1"/>
              </a:solidFill>
            </a:endParaRPr>
          </a:p>
          <a:p>
            <a:pPr marR="0" lvl="0" algn="l" defTabSz="914400" rtl="0" eaLnBrk="1" fontAlgn="base" latinLnBrk="0" hangingPunct="1">
              <a:lnSpc>
                <a:spcPct val="100000"/>
              </a:lnSpc>
              <a:spcBef>
                <a:spcPct val="0"/>
              </a:spcBef>
              <a:spcAft>
                <a:spcPct val="0"/>
              </a:spcAft>
              <a:buClrTx/>
              <a:buSzTx/>
              <a:tabLst/>
              <a:defRPr/>
            </a:pPr>
            <a:r>
              <a:rPr kumimoji="0" lang="en-IN"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endParaRPr>
          </a:p>
        </p:txBody>
      </p:sp>
    </p:spTree>
    <p:extLst>
      <p:ext uri="{BB962C8B-B14F-4D97-AF65-F5344CB8AC3E}">
        <p14:creationId xmlns:p14="http://schemas.microsoft.com/office/powerpoint/2010/main" val="16098351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8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8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68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68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685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68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06850" name="Title 1"/>
          <p:cNvSpPr>
            <a:spLocks noGrp="1"/>
          </p:cNvSpPr>
          <p:nvPr>
            <p:ph type="title"/>
          </p:nvPr>
        </p:nvSpPr>
        <p:spPr>
          <a:xfrm>
            <a:off x="548640" y="86122"/>
            <a:ext cx="7772400" cy="661452"/>
          </a:xfrm>
        </p:spPr>
        <p:txBody>
          <a:bodyPr/>
          <a:lstStyle/>
          <a:p>
            <a:r>
              <a:rPr lang="en-US" sz="3600" dirty="0">
                <a:solidFill>
                  <a:srgbClr val="000000"/>
                </a:solidFill>
                <a:latin typeface="Arial" panose="020B0604020202020204" pitchFamily="34" charset="0"/>
                <a:ea typeface="Calibri" panose="020F0502020204030204" pitchFamily="34" charset="0"/>
              </a:rPr>
              <a:t>What is Computational Geometry?</a:t>
            </a:r>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rPr>
              <a:t>ACMU 2008-09</a:t>
            </a:r>
          </a:p>
        </p:txBody>
      </p:sp>
      <p:sp>
        <p:nvSpPr>
          <p:cNvPr id="206853" name="TextBox 5"/>
          <p:cNvSpPr txBox="1">
            <a:spLocks noChangeArrowheads="1"/>
          </p:cNvSpPr>
          <p:nvPr/>
        </p:nvSpPr>
        <p:spPr bwMode="auto">
          <a:xfrm>
            <a:off x="254000" y="779914"/>
            <a:ext cx="8534400" cy="830997"/>
          </a:xfrm>
          <a:prstGeom prst="rect">
            <a:avLst/>
          </a:prstGeom>
          <a:noFill/>
          <a:ln w="38100">
            <a:solidFill>
              <a:srgbClr val="3333FF"/>
            </a:solid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itchFamily="34" charset="0"/>
              </a:rPr>
              <a:t>The algorithmic and mathematical study of efficient methods to solve geometric problems, mostly in the Euclidean space</a:t>
            </a:r>
            <a:r>
              <a:rPr kumimoji="0" lang="en-IN" sz="2400" b="0" i="0" u="none" strike="noStrike" kern="1200" cap="none" spc="0" normalizeH="0" baseline="0" noProof="0" dirty="0">
                <a:ln>
                  <a:noFill/>
                </a:ln>
                <a:solidFill>
                  <a:srgbClr val="FF6600"/>
                </a:solidFill>
                <a:effectLst/>
                <a:uLnTx/>
                <a:uFillTx/>
                <a:latin typeface="Arial" panose="020B0604020202020204" pitchFamily="34" charset="0"/>
                <a:cs typeface="Arial" pitchFamily="34" charset="0"/>
              </a:rPr>
              <a:t></a:t>
            </a:r>
          </a:p>
        </p:txBody>
      </p:sp>
      <p:sp>
        <p:nvSpPr>
          <p:cNvPr id="13" name="TextBox 5">
            <a:extLst>
              <a:ext uri="{FF2B5EF4-FFF2-40B4-BE49-F238E27FC236}">
                <a16:creationId xmlns:a16="http://schemas.microsoft.com/office/drawing/2014/main" id="{BDAAC6B1-408C-49D8-B056-E5E0041A362D}"/>
              </a:ext>
            </a:extLst>
          </p:cNvPr>
          <p:cNvSpPr txBox="1">
            <a:spLocks noChangeArrowheads="1"/>
          </p:cNvSpPr>
          <p:nvPr/>
        </p:nvSpPr>
        <p:spPr bwMode="auto">
          <a:xfrm>
            <a:off x="304800" y="1870609"/>
            <a:ext cx="8534400" cy="830997"/>
          </a:xfrm>
          <a:prstGeom prst="rect">
            <a:avLst/>
          </a:prstGeom>
          <a:noFill/>
          <a:ln w="38100">
            <a:solidFill>
              <a:srgbClr val="FF00FF"/>
            </a:solid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1"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Question:</a:t>
            </a:r>
            <a:r>
              <a:rPr kumimoji="0" lang="en-IN"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Given a polygon </a:t>
            </a:r>
            <a:r>
              <a:rPr kumimoji="0" lang="en-IN" sz="24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P</a:t>
            </a:r>
            <a:r>
              <a:rPr kumimoji="0" lang="en-IN"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on the 2D plane with </a:t>
            </a:r>
            <a:r>
              <a:rPr kumimoji="0" lang="en-IN" sz="24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n</a:t>
            </a:r>
            <a:r>
              <a:rPr kumimoji="0" lang="en-IN"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sides, and a query point </a:t>
            </a:r>
            <a:r>
              <a:rPr kumimoji="0" lang="en-IN" sz="24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q</a:t>
            </a:r>
            <a:r>
              <a:rPr kumimoji="0" lang="en-IN"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does </a:t>
            </a:r>
            <a:r>
              <a:rPr kumimoji="0" lang="en-IN" sz="24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P</a:t>
            </a:r>
            <a:r>
              <a:rPr kumimoji="0" lang="en-IN"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include </a:t>
            </a:r>
            <a:r>
              <a:rPr kumimoji="0" lang="en-IN" sz="24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q</a:t>
            </a:r>
            <a:r>
              <a:rPr kumimoji="0" lang="en-IN"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a:t>
            </a:r>
          </a:p>
        </p:txBody>
      </p:sp>
      <p:pic>
        <p:nvPicPr>
          <p:cNvPr id="16" name="Picture 15">
            <a:extLst>
              <a:ext uri="{FF2B5EF4-FFF2-40B4-BE49-F238E27FC236}">
                <a16:creationId xmlns:a16="http://schemas.microsoft.com/office/drawing/2014/main" id="{4F704EED-7288-49F7-98BE-A4C907AD43EF}"/>
              </a:ext>
            </a:extLst>
          </p:cNvPr>
          <p:cNvPicPr>
            <a:picLocks noChangeAspect="1"/>
          </p:cNvPicPr>
          <p:nvPr/>
        </p:nvPicPr>
        <p:blipFill>
          <a:blip r:embed="rId3">
            <a:duotone>
              <a:prstClr val="black"/>
              <a:srgbClr val="FF00FF">
                <a:tint val="45000"/>
                <a:satMod val="400000"/>
              </a:srgbClr>
            </a:duotone>
            <a:extLst>
              <a:ext uri="{28A0092B-C50C-407E-A947-70E740481C1C}">
                <a14:useLocalDpi xmlns:a14="http://schemas.microsoft.com/office/drawing/2010/main" val="0"/>
              </a:ext>
            </a:extLst>
          </a:blip>
          <a:stretch>
            <a:fillRect/>
          </a:stretch>
        </p:blipFill>
        <p:spPr>
          <a:xfrm>
            <a:off x="234950" y="3314366"/>
            <a:ext cx="4267200" cy="3255386"/>
          </a:xfrm>
          <a:prstGeom prst="rect">
            <a:avLst/>
          </a:prstGeom>
        </p:spPr>
      </p:pic>
      <p:sp>
        <p:nvSpPr>
          <p:cNvPr id="17" name="Oval 16">
            <a:extLst>
              <a:ext uri="{FF2B5EF4-FFF2-40B4-BE49-F238E27FC236}">
                <a16:creationId xmlns:a16="http://schemas.microsoft.com/office/drawing/2014/main" id="{13342944-D9B6-4F17-99CA-D8BD0D7E22F9}"/>
              </a:ext>
            </a:extLst>
          </p:cNvPr>
          <p:cNvSpPr/>
          <p:nvPr/>
        </p:nvSpPr>
        <p:spPr bwMode="auto">
          <a:xfrm>
            <a:off x="2438400" y="4865859"/>
            <a:ext cx="152400" cy="152400"/>
          </a:xfrm>
          <a:prstGeom prst="ellipse">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0" name="Oval 19">
            <a:extLst>
              <a:ext uri="{FF2B5EF4-FFF2-40B4-BE49-F238E27FC236}">
                <a16:creationId xmlns:a16="http://schemas.microsoft.com/office/drawing/2014/main" id="{7C8E8B6B-1B93-4A06-9A6E-F5E0AC391A55}"/>
              </a:ext>
            </a:extLst>
          </p:cNvPr>
          <p:cNvSpPr/>
          <p:nvPr/>
        </p:nvSpPr>
        <p:spPr bwMode="auto">
          <a:xfrm>
            <a:off x="2438400" y="5334000"/>
            <a:ext cx="152400" cy="152400"/>
          </a:xfrm>
          <a:prstGeom prst="ellipse">
            <a:avLst/>
          </a:prstGeom>
          <a:solidFill>
            <a:srgbClr val="92D05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pic>
        <p:nvPicPr>
          <p:cNvPr id="23" name="Picture 22">
            <a:extLst>
              <a:ext uri="{FF2B5EF4-FFF2-40B4-BE49-F238E27FC236}">
                <a16:creationId xmlns:a16="http://schemas.microsoft.com/office/drawing/2014/main" id="{85EC3216-1B69-467F-94FE-8E6D91BB7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747" y="3352322"/>
            <a:ext cx="3219155" cy="2816761"/>
          </a:xfrm>
          <a:prstGeom prst="rect">
            <a:avLst/>
          </a:prstGeom>
        </p:spPr>
      </p:pic>
      <p:sp>
        <p:nvSpPr>
          <p:cNvPr id="26" name="Oval 25">
            <a:extLst>
              <a:ext uri="{FF2B5EF4-FFF2-40B4-BE49-F238E27FC236}">
                <a16:creationId xmlns:a16="http://schemas.microsoft.com/office/drawing/2014/main" id="{D080B29B-E691-4CD7-97CD-1E706C512940}"/>
              </a:ext>
            </a:extLst>
          </p:cNvPr>
          <p:cNvSpPr/>
          <p:nvPr/>
        </p:nvSpPr>
        <p:spPr bwMode="auto">
          <a:xfrm>
            <a:off x="6019800" y="4789658"/>
            <a:ext cx="152400" cy="152400"/>
          </a:xfrm>
          <a:prstGeom prst="ellipse">
            <a:avLst/>
          </a:prstGeom>
          <a:solidFill>
            <a:srgbClr val="92D05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sp>
        <p:nvSpPr>
          <p:cNvPr id="27" name="TextBox 26">
            <a:extLst>
              <a:ext uri="{FF2B5EF4-FFF2-40B4-BE49-F238E27FC236}">
                <a16:creationId xmlns:a16="http://schemas.microsoft.com/office/drawing/2014/main" id="{5C663F58-D36C-4EBF-8D69-4F35AA5F2B59}"/>
              </a:ext>
            </a:extLst>
          </p:cNvPr>
          <p:cNvSpPr txBox="1"/>
          <p:nvPr/>
        </p:nvSpPr>
        <p:spPr>
          <a:xfrm>
            <a:off x="6000749" y="4322745"/>
            <a:ext cx="3048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1" u="none" strike="noStrike" kern="1200" cap="none" spc="0" normalizeH="0" baseline="0" noProof="0" dirty="0">
                <a:ln>
                  <a:noFill/>
                </a:ln>
                <a:solidFill>
                  <a:srgbClr val="6600CC"/>
                </a:solidFill>
                <a:effectLst/>
                <a:uLnTx/>
                <a:uFillTx/>
                <a:latin typeface="Times New Roman" pitchFamily="18" charset="0"/>
                <a:ea typeface="+mn-ea"/>
                <a:cs typeface="Arial" pitchFamily="34" charset="0"/>
              </a:rPr>
              <a:t>q</a:t>
            </a:r>
          </a:p>
        </p:txBody>
      </p:sp>
      <p:sp>
        <p:nvSpPr>
          <p:cNvPr id="29" name="TextBox 28">
            <a:extLst>
              <a:ext uri="{FF2B5EF4-FFF2-40B4-BE49-F238E27FC236}">
                <a16:creationId xmlns:a16="http://schemas.microsoft.com/office/drawing/2014/main" id="{C74490A8-F39F-4697-90F2-151CDA840663}"/>
              </a:ext>
            </a:extLst>
          </p:cNvPr>
          <p:cNvSpPr txBox="1"/>
          <p:nvPr/>
        </p:nvSpPr>
        <p:spPr>
          <a:xfrm>
            <a:off x="2197100" y="5079539"/>
            <a:ext cx="3048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1" u="none" strike="noStrike" kern="1200" cap="none" spc="0" normalizeH="0" baseline="0" noProof="0" dirty="0">
                <a:ln>
                  <a:noFill/>
                </a:ln>
                <a:solidFill>
                  <a:srgbClr val="6600CC"/>
                </a:solidFill>
                <a:effectLst/>
                <a:uLnTx/>
                <a:uFillTx/>
                <a:latin typeface="Times New Roman" pitchFamily="18" charset="0"/>
                <a:ea typeface="+mn-ea"/>
                <a:cs typeface="Arial" pitchFamily="34" charset="0"/>
              </a:rPr>
              <a:t>q</a:t>
            </a:r>
          </a:p>
        </p:txBody>
      </p:sp>
      <p:sp>
        <p:nvSpPr>
          <p:cNvPr id="30" name="TextBox 29">
            <a:extLst>
              <a:ext uri="{FF2B5EF4-FFF2-40B4-BE49-F238E27FC236}">
                <a16:creationId xmlns:a16="http://schemas.microsoft.com/office/drawing/2014/main" id="{B5F4E85A-3CFB-45B2-9DA5-C3E86E23C16A}"/>
              </a:ext>
            </a:extLst>
          </p:cNvPr>
          <p:cNvSpPr txBox="1"/>
          <p:nvPr/>
        </p:nvSpPr>
        <p:spPr>
          <a:xfrm>
            <a:off x="3733800" y="3861080"/>
            <a:ext cx="3048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1" u="none" strike="noStrike" kern="1200" cap="none" spc="0" normalizeH="0" baseline="0" noProof="0" dirty="0">
                <a:ln>
                  <a:noFill/>
                </a:ln>
                <a:solidFill>
                  <a:srgbClr val="002060"/>
                </a:solidFill>
                <a:effectLst/>
                <a:uLnTx/>
                <a:uFillTx/>
                <a:latin typeface="Times New Roman" pitchFamily="18" charset="0"/>
                <a:ea typeface="+mn-ea"/>
                <a:cs typeface="Arial" pitchFamily="34" charset="0"/>
              </a:rPr>
              <a:t>P</a:t>
            </a:r>
          </a:p>
        </p:txBody>
      </p:sp>
      <p:sp>
        <p:nvSpPr>
          <p:cNvPr id="31" name="TextBox 30">
            <a:extLst>
              <a:ext uri="{FF2B5EF4-FFF2-40B4-BE49-F238E27FC236}">
                <a16:creationId xmlns:a16="http://schemas.microsoft.com/office/drawing/2014/main" id="{4CFB2959-C7CC-4470-B897-363DE87BCFE1}"/>
              </a:ext>
            </a:extLst>
          </p:cNvPr>
          <p:cNvSpPr txBox="1"/>
          <p:nvPr/>
        </p:nvSpPr>
        <p:spPr>
          <a:xfrm>
            <a:off x="4521200" y="3429000"/>
            <a:ext cx="9144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1" u="none" strike="noStrike" kern="1200" cap="none" spc="0" normalizeH="0" baseline="0" noProof="0" dirty="0">
                <a:ln>
                  <a:noFill/>
                </a:ln>
                <a:solidFill>
                  <a:srgbClr val="6600CC"/>
                </a:solidFill>
                <a:effectLst/>
                <a:uLnTx/>
                <a:uFillTx/>
                <a:latin typeface="Times New Roman" pitchFamily="18" charset="0"/>
                <a:ea typeface="+mn-ea"/>
                <a:cs typeface="Arial" pitchFamily="34" charset="0"/>
              </a:rPr>
              <a:t>O</a:t>
            </a:r>
            <a:r>
              <a:rPr kumimoji="0" lang="en-IN" sz="2400" b="0" i="0" u="none" strike="noStrike" kern="1200" cap="none" spc="0" normalizeH="0" baseline="0" noProof="0" dirty="0">
                <a:ln>
                  <a:noFill/>
                </a:ln>
                <a:solidFill>
                  <a:srgbClr val="6600CC"/>
                </a:solidFill>
                <a:effectLst/>
                <a:uLnTx/>
                <a:uFillTx/>
                <a:latin typeface="Times New Roman" pitchFamily="18" charset="0"/>
                <a:ea typeface="+mn-ea"/>
                <a:cs typeface="Arial" pitchFamily="34" charset="0"/>
              </a:rPr>
              <a:t>(</a:t>
            </a:r>
            <a:r>
              <a:rPr kumimoji="0" lang="en-IN" sz="2400" b="0" i="1" u="none" strike="noStrike" kern="1200" cap="none" spc="0" normalizeH="0" baseline="0" noProof="0" dirty="0">
                <a:ln>
                  <a:noFill/>
                </a:ln>
                <a:solidFill>
                  <a:srgbClr val="6600CC"/>
                </a:solidFill>
                <a:effectLst/>
                <a:uLnTx/>
                <a:uFillTx/>
                <a:latin typeface="Times New Roman" pitchFamily="18" charset="0"/>
                <a:ea typeface="+mn-ea"/>
                <a:cs typeface="Arial" pitchFamily="34" charset="0"/>
              </a:rPr>
              <a:t>n</a:t>
            </a:r>
            <a:r>
              <a:rPr kumimoji="0" lang="en-IN" sz="2400" b="0" i="0" u="none" strike="noStrike" kern="1200" cap="none" spc="0" normalizeH="0" baseline="0" noProof="0" dirty="0">
                <a:ln>
                  <a:noFill/>
                </a:ln>
                <a:solidFill>
                  <a:srgbClr val="6600CC"/>
                </a:solidFill>
                <a:effectLst/>
                <a:uLnTx/>
                <a:uFillTx/>
                <a:latin typeface="Times New Roman" pitchFamily="18" charset="0"/>
                <a:ea typeface="+mn-ea"/>
                <a:cs typeface="Arial" pitchFamily="34" charset="0"/>
              </a:rPr>
              <a:t>)</a:t>
            </a:r>
          </a:p>
        </p:txBody>
      </p:sp>
      <p:sp>
        <p:nvSpPr>
          <p:cNvPr id="32" name="TextBox 31">
            <a:extLst>
              <a:ext uri="{FF2B5EF4-FFF2-40B4-BE49-F238E27FC236}">
                <a16:creationId xmlns:a16="http://schemas.microsoft.com/office/drawing/2014/main" id="{DF9F485A-318B-4AE9-9A08-9956DBBF9BC1}"/>
              </a:ext>
            </a:extLst>
          </p:cNvPr>
          <p:cNvSpPr txBox="1"/>
          <p:nvPr/>
        </p:nvSpPr>
        <p:spPr>
          <a:xfrm>
            <a:off x="7251700" y="3488796"/>
            <a:ext cx="1236663"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1" u="none" strike="noStrike" kern="1200" cap="none" spc="0" normalizeH="0" baseline="0" noProof="0" dirty="0">
                <a:ln>
                  <a:noFill/>
                </a:ln>
                <a:solidFill>
                  <a:srgbClr val="6600CC"/>
                </a:solidFill>
                <a:effectLst/>
                <a:uLnTx/>
                <a:uFillTx/>
                <a:latin typeface="Times New Roman" pitchFamily="18" charset="0"/>
                <a:ea typeface="+mn-ea"/>
                <a:cs typeface="Arial" pitchFamily="34" charset="0"/>
              </a:rPr>
              <a:t>O</a:t>
            </a:r>
            <a:r>
              <a:rPr kumimoji="0" lang="en-IN" sz="2400" b="0" i="0" u="none" strike="noStrike" kern="1200" cap="none" spc="0" normalizeH="0" baseline="0" noProof="0" dirty="0">
                <a:ln>
                  <a:noFill/>
                </a:ln>
                <a:solidFill>
                  <a:srgbClr val="6600CC"/>
                </a:solidFill>
                <a:effectLst/>
                <a:uLnTx/>
                <a:uFillTx/>
                <a:latin typeface="Times New Roman" pitchFamily="18" charset="0"/>
                <a:ea typeface="+mn-ea"/>
                <a:cs typeface="Arial" pitchFamily="34" charset="0"/>
              </a:rPr>
              <a:t>(</a:t>
            </a:r>
            <a:r>
              <a:rPr kumimoji="0" lang="en-IN" sz="2400" b="0" i="0" u="none" strike="noStrike" kern="1200" cap="none" spc="0" normalizeH="0" baseline="0" noProof="0" dirty="0" err="1">
                <a:ln>
                  <a:noFill/>
                </a:ln>
                <a:solidFill>
                  <a:srgbClr val="6600CC"/>
                </a:solidFill>
                <a:effectLst/>
                <a:uLnTx/>
                <a:uFillTx/>
                <a:latin typeface="Times New Roman" pitchFamily="18" charset="0"/>
                <a:ea typeface="+mn-ea"/>
                <a:cs typeface="Arial" pitchFamily="34" charset="0"/>
              </a:rPr>
              <a:t>log</a:t>
            </a:r>
            <a:r>
              <a:rPr kumimoji="0" lang="en-IN" sz="2400" b="0" i="1" u="none" strike="noStrike" kern="1200" cap="none" spc="0" normalizeH="0" baseline="0" noProof="0" dirty="0" err="1">
                <a:ln>
                  <a:noFill/>
                </a:ln>
                <a:solidFill>
                  <a:srgbClr val="6600CC"/>
                </a:solidFill>
                <a:effectLst/>
                <a:uLnTx/>
                <a:uFillTx/>
                <a:latin typeface="Times New Roman" pitchFamily="18" charset="0"/>
                <a:ea typeface="+mn-ea"/>
                <a:cs typeface="Arial" pitchFamily="34" charset="0"/>
              </a:rPr>
              <a:t>n</a:t>
            </a:r>
            <a:r>
              <a:rPr kumimoji="0" lang="en-IN" sz="2400" b="0" i="0" u="none" strike="noStrike" kern="1200" cap="none" spc="0" normalizeH="0" baseline="0" noProof="0" dirty="0">
                <a:ln>
                  <a:noFill/>
                </a:ln>
                <a:solidFill>
                  <a:srgbClr val="6600CC"/>
                </a:solidFill>
                <a:effectLst/>
                <a:uLnTx/>
                <a:uFillTx/>
                <a:latin typeface="Times New Roman" pitchFamily="18" charset="0"/>
                <a:ea typeface="+mn-ea"/>
                <a:cs typeface="Arial" pitchFamily="34" charset="0"/>
              </a:rPr>
              <a:t>)</a:t>
            </a:r>
          </a:p>
        </p:txBody>
      </p:sp>
      <p:sp>
        <p:nvSpPr>
          <p:cNvPr id="2" name="TextBox 1">
            <a:extLst>
              <a:ext uri="{FF2B5EF4-FFF2-40B4-BE49-F238E27FC236}">
                <a16:creationId xmlns:a16="http://schemas.microsoft.com/office/drawing/2014/main" id="{16785DF7-341D-4988-9C54-DCAA5C3CE7F4}"/>
              </a:ext>
            </a:extLst>
          </p:cNvPr>
          <p:cNvSpPr txBox="1"/>
          <p:nvPr/>
        </p:nvSpPr>
        <p:spPr>
          <a:xfrm>
            <a:off x="5715000" y="5754833"/>
            <a:ext cx="3073400"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Convex polygon: all internal angles </a:t>
            </a:r>
            <a:r>
              <a:rPr kumimoji="0" lang="en-IN" sz="2400" b="0" i="0" u="sng" strike="noStrike" kern="1200" cap="none" spc="0" normalizeH="0" baseline="0" noProof="0" dirty="0">
                <a:ln>
                  <a:noFill/>
                </a:ln>
                <a:solidFill>
                  <a:srgbClr val="000000"/>
                </a:solidFill>
                <a:effectLst/>
                <a:uLnTx/>
                <a:uFillTx/>
                <a:latin typeface="Times New Roman" pitchFamily="18" charset="0"/>
                <a:ea typeface="+mn-ea"/>
                <a:cs typeface="Arial" pitchFamily="34" charset="0"/>
              </a:rPr>
              <a:t>&lt;</a:t>
            </a:r>
            <a:r>
              <a:rPr kumimoji="0" lang="en-IN"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a:t>
            </a:r>
            <a:r>
              <a:rPr kumimoji="0" lang="en-IN"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sym typeface="Symbol" panose="05050102010706020507" pitchFamily="18" charset="2"/>
              </a:rPr>
              <a:t></a:t>
            </a:r>
            <a:endParaRPr kumimoji="0" lang="en-IN" sz="24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endParaRPr>
          </a:p>
        </p:txBody>
      </p:sp>
      <p:sp>
        <p:nvSpPr>
          <p:cNvPr id="18" name="TextBox 17">
            <a:extLst>
              <a:ext uri="{FF2B5EF4-FFF2-40B4-BE49-F238E27FC236}">
                <a16:creationId xmlns:a16="http://schemas.microsoft.com/office/drawing/2014/main" id="{510847CE-7994-4DBB-A775-E11956588DCB}"/>
              </a:ext>
            </a:extLst>
          </p:cNvPr>
          <p:cNvSpPr txBox="1"/>
          <p:nvPr/>
        </p:nvSpPr>
        <p:spPr>
          <a:xfrm>
            <a:off x="149632" y="2883616"/>
            <a:ext cx="5285968"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IN" sz="2000" dirty="0">
                <a:solidFill>
                  <a:srgbClr val="6600CC"/>
                </a:solidFill>
              </a:rPr>
              <a:t>R</a:t>
            </a:r>
            <a:r>
              <a:rPr kumimoji="0" lang="en-IN" sz="2000" b="0" i="0" u="none" strike="noStrike" kern="1200" cap="none" spc="0" normalizeH="0" baseline="0" noProof="0" dirty="0" err="1">
                <a:ln>
                  <a:noFill/>
                </a:ln>
                <a:solidFill>
                  <a:srgbClr val="6600CC"/>
                </a:solidFill>
                <a:effectLst/>
                <a:uLnTx/>
                <a:uFillTx/>
              </a:rPr>
              <a:t>epresentation</a:t>
            </a:r>
            <a:r>
              <a:rPr kumimoji="0" lang="en-IN" sz="2000" b="0" i="0" u="none" strike="noStrike" kern="1200" cap="none" spc="0" normalizeH="0" baseline="0" noProof="0" dirty="0">
                <a:ln>
                  <a:noFill/>
                </a:ln>
                <a:solidFill>
                  <a:srgbClr val="6600CC"/>
                </a:solidFill>
                <a:effectLst/>
                <a:uLnTx/>
                <a:uFillTx/>
              </a:rPr>
              <a:t>? Choice of origin and axes?</a:t>
            </a:r>
          </a:p>
        </p:txBody>
      </p:sp>
    </p:spTree>
    <p:extLst>
      <p:ext uri="{BB962C8B-B14F-4D97-AF65-F5344CB8AC3E}">
        <p14:creationId xmlns:p14="http://schemas.microsoft.com/office/powerpoint/2010/main" val="30517385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68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3" grpId="0" animBg="1"/>
      <p:bldP spid="13" grpId="0" animBg="1"/>
      <p:bldP spid="17" grpId="0" animBg="1"/>
      <p:bldP spid="20" grpId="0" animBg="1"/>
      <p:bldP spid="26" grpId="0" animBg="1"/>
      <p:bldP spid="27" grpId="0"/>
      <p:bldP spid="29" grpId="0"/>
      <p:bldP spid="30" grpId="0"/>
      <p:bldP spid="31" grpId="0"/>
      <p:bldP spid="32" grpId="0"/>
      <p:bldP spid="2"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5E0FC59-6569-40F2-812F-86D6502F1213}"/>
              </a:ext>
            </a:extLst>
          </p:cNvPr>
          <p:cNvGrpSpPr/>
          <p:nvPr/>
        </p:nvGrpSpPr>
        <p:grpSpPr>
          <a:xfrm>
            <a:off x="2514600" y="1600200"/>
            <a:ext cx="3810000" cy="4555475"/>
            <a:chOff x="2514600" y="1600200"/>
            <a:chExt cx="3810000" cy="4555475"/>
          </a:xfrm>
        </p:grpSpPr>
        <p:pic>
          <p:nvPicPr>
            <p:cNvPr id="7" name="Picture 6">
              <a:extLst>
                <a:ext uri="{FF2B5EF4-FFF2-40B4-BE49-F238E27FC236}">
                  <a16:creationId xmlns:a16="http://schemas.microsoft.com/office/drawing/2014/main" id="{BE28D0B9-1702-4F70-9F00-408B12C7EB10}"/>
                </a:ext>
              </a:extLst>
            </p:cNvPr>
            <p:cNvPicPr>
              <a:picLocks noChangeAspect="1"/>
            </p:cNvPicPr>
            <p:nvPr/>
          </p:nvPicPr>
          <p:blipFill>
            <a:blip r:embed="rId3"/>
            <a:stretch>
              <a:fillRect/>
            </a:stretch>
          </p:blipFill>
          <p:spPr>
            <a:xfrm>
              <a:off x="2514600" y="1600200"/>
              <a:ext cx="3810000" cy="4555475"/>
            </a:xfrm>
            <a:prstGeom prst="rect">
              <a:avLst/>
            </a:prstGeom>
          </p:spPr>
        </p:pic>
        <p:sp>
          <p:nvSpPr>
            <p:cNvPr id="21" name="Oval 20">
              <a:extLst>
                <a:ext uri="{FF2B5EF4-FFF2-40B4-BE49-F238E27FC236}">
                  <a16:creationId xmlns:a16="http://schemas.microsoft.com/office/drawing/2014/main" id="{2BEE53A0-3824-4EE5-A680-9FB9E646BEA3}"/>
                </a:ext>
              </a:extLst>
            </p:cNvPr>
            <p:cNvSpPr/>
            <p:nvPr/>
          </p:nvSpPr>
          <p:spPr bwMode="auto">
            <a:xfrm>
              <a:off x="4052776" y="4600352"/>
              <a:ext cx="76200" cy="762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gr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rPr>
              <a:t>ACMU 2008-09</a:t>
            </a:r>
          </a:p>
        </p:txBody>
      </p:sp>
      <p:sp>
        <p:nvSpPr>
          <p:cNvPr id="13" name="TextBox 5">
            <a:extLst>
              <a:ext uri="{FF2B5EF4-FFF2-40B4-BE49-F238E27FC236}">
                <a16:creationId xmlns:a16="http://schemas.microsoft.com/office/drawing/2014/main" id="{BDAAC6B1-408C-49D8-B056-E5E0041A362D}"/>
              </a:ext>
            </a:extLst>
          </p:cNvPr>
          <p:cNvSpPr txBox="1">
            <a:spLocks noChangeArrowheads="1"/>
          </p:cNvSpPr>
          <p:nvPr/>
        </p:nvSpPr>
        <p:spPr bwMode="auto">
          <a:xfrm>
            <a:off x="234950" y="590299"/>
            <a:ext cx="8534400" cy="954107"/>
          </a:xfrm>
          <a:prstGeom prst="rect">
            <a:avLst/>
          </a:prstGeom>
          <a:noFill/>
          <a:ln w="38100">
            <a:solidFill>
              <a:srgbClr val="FF00FF"/>
            </a:solid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800" b="1"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Question:</a:t>
            </a:r>
            <a:r>
              <a:rPr kumimoji="0" lang="en-IN"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Given a polygon </a:t>
            </a:r>
            <a:r>
              <a:rPr kumimoji="0" lang="en-IN" sz="28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P</a:t>
            </a:r>
            <a:r>
              <a:rPr kumimoji="0" lang="en-IN"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on the 2D plane with </a:t>
            </a:r>
            <a:r>
              <a:rPr kumimoji="0" lang="en-IN" sz="28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n</a:t>
            </a:r>
            <a:r>
              <a:rPr kumimoji="0" lang="en-IN"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sides, and a query point </a:t>
            </a:r>
            <a:r>
              <a:rPr kumimoji="0" lang="en-IN" sz="28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q</a:t>
            </a:r>
            <a:r>
              <a:rPr kumimoji="0" lang="en-IN"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does </a:t>
            </a:r>
            <a:r>
              <a:rPr kumimoji="0" lang="en-IN" sz="28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P</a:t>
            </a:r>
            <a:r>
              <a:rPr kumimoji="0" lang="en-IN"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include </a:t>
            </a:r>
            <a:r>
              <a:rPr kumimoji="0" lang="en-IN" sz="28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q</a:t>
            </a:r>
            <a:r>
              <a:rPr kumimoji="0" lang="en-IN"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a:t>
            </a:r>
          </a:p>
        </p:txBody>
      </p:sp>
      <p:grpSp>
        <p:nvGrpSpPr>
          <p:cNvPr id="14" name="Group 13">
            <a:extLst>
              <a:ext uri="{FF2B5EF4-FFF2-40B4-BE49-F238E27FC236}">
                <a16:creationId xmlns:a16="http://schemas.microsoft.com/office/drawing/2014/main" id="{BBCAEDF3-EB36-4C8F-9CF5-B4D2F4E65D9A}"/>
              </a:ext>
            </a:extLst>
          </p:cNvPr>
          <p:cNvGrpSpPr/>
          <p:nvPr/>
        </p:nvGrpSpPr>
        <p:grpSpPr>
          <a:xfrm>
            <a:off x="1617035" y="3363433"/>
            <a:ext cx="2573965" cy="772345"/>
            <a:chOff x="1617035" y="3363433"/>
            <a:chExt cx="2573965" cy="772345"/>
          </a:xfrm>
        </p:grpSpPr>
        <p:sp>
          <p:nvSpPr>
            <p:cNvPr id="17" name="Oval 16">
              <a:extLst>
                <a:ext uri="{FF2B5EF4-FFF2-40B4-BE49-F238E27FC236}">
                  <a16:creationId xmlns:a16="http://schemas.microsoft.com/office/drawing/2014/main" id="{13342944-D9B6-4F17-99CA-D8BD0D7E22F9}"/>
                </a:ext>
              </a:extLst>
            </p:cNvPr>
            <p:cNvSpPr/>
            <p:nvPr/>
          </p:nvSpPr>
          <p:spPr bwMode="auto">
            <a:xfrm>
              <a:off x="4114800" y="3363433"/>
              <a:ext cx="76200" cy="76200"/>
            </a:xfrm>
            <a:prstGeom prst="ellipse">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cxnSp>
          <p:nvCxnSpPr>
            <p:cNvPr id="10" name="Straight Arrow Connector 9">
              <a:extLst>
                <a:ext uri="{FF2B5EF4-FFF2-40B4-BE49-F238E27FC236}">
                  <a16:creationId xmlns:a16="http://schemas.microsoft.com/office/drawing/2014/main" id="{0C626E64-DD30-4AB6-8428-C4FDDD4E8761}"/>
                </a:ext>
              </a:extLst>
            </p:cNvPr>
            <p:cNvCxnSpPr>
              <a:cxnSpLocks/>
            </p:cNvCxnSpPr>
            <p:nvPr/>
          </p:nvCxnSpPr>
          <p:spPr bwMode="auto">
            <a:xfrm flipV="1">
              <a:off x="1769435" y="3422798"/>
              <a:ext cx="2362200" cy="712980"/>
            </a:xfrm>
            <a:prstGeom prst="straightConnector1">
              <a:avLst/>
            </a:prstGeom>
            <a:solidFill>
              <a:schemeClr val="accent1"/>
            </a:solidFill>
            <a:ln w="19050" cap="flat" cmpd="sng" algn="ctr">
              <a:solidFill>
                <a:srgbClr val="3333FF"/>
              </a:solidFill>
              <a:prstDash val="solid"/>
              <a:miter lim="800000"/>
              <a:headEnd type="none" w="med" len="med"/>
              <a:tailEnd type="triangle"/>
            </a:ln>
            <a:effectLst/>
          </p:spPr>
        </p:cxnSp>
        <p:sp>
          <p:nvSpPr>
            <p:cNvPr id="12" name="TextBox 11">
              <a:extLst>
                <a:ext uri="{FF2B5EF4-FFF2-40B4-BE49-F238E27FC236}">
                  <a16:creationId xmlns:a16="http://schemas.microsoft.com/office/drawing/2014/main" id="{03AB7F9B-BC88-4CB5-9AEE-0EB92250634D}"/>
                </a:ext>
              </a:extLst>
            </p:cNvPr>
            <p:cNvSpPr txBox="1"/>
            <p:nvPr/>
          </p:nvSpPr>
          <p:spPr>
            <a:xfrm>
              <a:off x="1617035" y="3647104"/>
              <a:ext cx="457200" cy="461665"/>
            </a:xfrm>
            <a:prstGeom prst="rect">
              <a:avLst/>
            </a:prstGeom>
            <a:noFill/>
          </p:spPr>
          <p:txBody>
            <a:bodyPr wrap="square" rtlCol="0">
              <a:spAutoFit/>
            </a:bodyPr>
            <a:lstStyle/>
            <a:p>
              <a:r>
                <a:rPr lang="en-IN" sz="2400" i="1" dirty="0">
                  <a:solidFill>
                    <a:schemeClr val="bg1"/>
                  </a:solidFill>
                </a:rPr>
                <a:t>q</a:t>
              </a:r>
            </a:p>
          </p:txBody>
        </p:sp>
      </p:grpSp>
      <p:sp>
        <p:nvSpPr>
          <p:cNvPr id="15" name="TextBox 14">
            <a:extLst>
              <a:ext uri="{FF2B5EF4-FFF2-40B4-BE49-F238E27FC236}">
                <a16:creationId xmlns:a16="http://schemas.microsoft.com/office/drawing/2014/main" id="{489778C5-91CA-48FE-9DC8-40EDEC1DE91C}"/>
              </a:ext>
            </a:extLst>
          </p:cNvPr>
          <p:cNvSpPr txBox="1"/>
          <p:nvPr/>
        </p:nvSpPr>
        <p:spPr>
          <a:xfrm>
            <a:off x="6477000" y="5971009"/>
            <a:ext cx="2667000" cy="369332"/>
          </a:xfrm>
          <a:prstGeom prst="rect">
            <a:avLst/>
          </a:prstGeom>
          <a:noFill/>
        </p:spPr>
        <p:txBody>
          <a:bodyPr wrap="square" rtlCol="0">
            <a:spAutoFit/>
          </a:bodyPr>
          <a:lstStyle/>
          <a:p>
            <a:r>
              <a:rPr lang="en-IN" i="1" dirty="0">
                <a:solidFill>
                  <a:schemeClr val="bg1"/>
                </a:solidFill>
              </a:rPr>
              <a:t>Courtesy</a:t>
            </a:r>
            <a:r>
              <a:rPr lang="en-IN" dirty="0">
                <a:solidFill>
                  <a:schemeClr val="bg1"/>
                </a:solidFill>
              </a:rPr>
              <a:t>: Gabriel Robins</a:t>
            </a:r>
          </a:p>
        </p:txBody>
      </p:sp>
      <p:sp>
        <p:nvSpPr>
          <p:cNvPr id="18" name="TextBox 17">
            <a:extLst>
              <a:ext uri="{FF2B5EF4-FFF2-40B4-BE49-F238E27FC236}">
                <a16:creationId xmlns:a16="http://schemas.microsoft.com/office/drawing/2014/main" id="{B21F9C34-E842-42C3-8B8F-137BE7A7D09D}"/>
              </a:ext>
            </a:extLst>
          </p:cNvPr>
          <p:cNvSpPr txBox="1"/>
          <p:nvPr/>
        </p:nvSpPr>
        <p:spPr>
          <a:xfrm>
            <a:off x="6162453" y="2087065"/>
            <a:ext cx="914400" cy="461665"/>
          </a:xfrm>
          <a:prstGeom prst="rect">
            <a:avLst/>
          </a:prstGeom>
          <a:noFill/>
        </p:spPr>
        <p:txBody>
          <a:bodyPr wrap="square" rtlCol="0">
            <a:spAutoFit/>
          </a:bodyPr>
          <a:lstStyle/>
          <a:p>
            <a:r>
              <a:rPr lang="en-IN" sz="2400" i="1" dirty="0">
                <a:solidFill>
                  <a:schemeClr val="bg1"/>
                </a:solidFill>
              </a:rPr>
              <a:t>P</a:t>
            </a:r>
          </a:p>
        </p:txBody>
      </p:sp>
    </p:spTree>
    <p:extLst>
      <p:ext uri="{BB962C8B-B14F-4D97-AF65-F5344CB8AC3E}">
        <p14:creationId xmlns:p14="http://schemas.microsoft.com/office/powerpoint/2010/main" val="30818061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20000"/>
            <a:lumOff val="80000"/>
            <a:alpha val="0"/>
          </a:schemeClr>
        </a:solidFill>
        <a:effectLst/>
      </p:bgPr>
    </p:bg>
    <p:spTree>
      <p:nvGrpSpPr>
        <p:cNvPr id="1" name=""/>
        <p:cNvGrpSpPr/>
        <p:nvPr/>
      </p:nvGrpSpPr>
      <p:grpSpPr>
        <a:xfrm>
          <a:off x="0" y="0"/>
          <a:ext cx="0" cy="0"/>
          <a:chOff x="0" y="0"/>
          <a:chExt cx="0" cy="0"/>
        </a:xfrm>
      </p:grpSpPr>
      <p:sp>
        <p:nvSpPr>
          <p:cNvPr id="206850" name="Title 1"/>
          <p:cNvSpPr>
            <a:spLocks noGrp="1"/>
          </p:cNvSpPr>
          <p:nvPr>
            <p:ph type="title"/>
          </p:nvPr>
        </p:nvSpPr>
        <p:spPr>
          <a:xfrm>
            <a:off x="454660" y="533400"/>
            <a:ext cx="7772400" cy="991106"/>
          </a:xfrm>
        </p:spPr>
        <p:txBody>
          <a:bodyPr/>
          <a:lstStyle/>
          <a:p>
            <a:r>
              <a:rPr lang="en-IN" sz="3600" dirty="0">
                <a:solidFill>
                  <a:schemeClr val="bg2"/>
                </a:solidFill>
                <a:effectLst/>
              </a:rPr>
              <a:t>Teaching Assistants</a:t>
            </a:r>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rPr>
              <a:t>ACMU 2008-09</a:t>
            </a: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7CE367-9F2E-4009-8865-ACA660472235}" type="slidenum">
              <a:rPr kumimoji="0" lang="en-US" sz="1400" b="0" i="0" u="none" strike="noStrike" kern="1200" cap="none" spc="0" normalizeH="0" baseline="0" noProof="0" smtClean="0">
                <a:ln>
                  <a:noFill/>
                </a:ln>
                <a:solidFill>
                  <a:srgbClr val="FFFFFF"/>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06853" name="TextBox 5"/>
          <p:cNvSpPr txBox="1">
            <a:spLocks noChangeArrowheads="1"/>
          </p:cNvSpPr>
          <p:nvPr/>
        </p:nvSpPr>
        <p:spPr bwMode="auto">
          <a:xfrm>
            <a:off x="916940" y="1371600"/>
            <a:ext cx="8077200" cy="1815882"/>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i-FI" sz="28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Faraaz Rahaman Mallick </a:t>
            </a:r>
            <a:r>
              <a:rPr kumimoji="0" lang="fi-FI"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(faraazrm@gmail.com)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i-FI" sz="28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Sashank Bonda </a:t>
            </a:r>
            <a:r>
              <a:rPr kumimoji="0" lang="fi-FI"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(sashank729@gmail.com)</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i-FI"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endParaRPr>
          </a:p>
        </p:txBody>
      </p:sp>
      <p:sp>
        <p:nvSpPr>
          <p:cNvPr id="9" name="TextBox 8">
            <a:extLst>
              <a:ext uri="{FF2B5EF4-FFF2-40B4-BE49-F238E27FC236}">
                <a16:creationId xmlns:a16="http://schemas.microsoft.com/office/drawing/2014/main" id="{A21F5C06-1F06-4B23-B6A5-08CFEC455BBB}"/>
              </a:ext>
            </a:extLst>
          </p:cNvPr>
          <p:cNvSpPr txBox="1"/>
          <p:nvPr/>
        </p:nvSpPr>
        <p:spPr>
          <a:xfrm>
            <a:off x="685800" y="4177843"/>
            <a:ext cx="7924800" cy="181588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FF"/>
                </a:solidFill>
                <a:effectLst/>
                <a:uLnTx/>
                <a:uFillTx/>
                <a:latin typeface="Times New Roman" pitchFamily="18" charset="0"/>
                <a:ea typeface="+mn-ea"/>
                <a:cs typeface="Arial" pitchFamily="34" charset="0"/>
              </a:rPr>
              <a:t>https://moodlecse.iitkgp.ac.in/moodle/login/index.php</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FF"/>
              </a:solidFill>
              <a:effectLst/>
              <a:uLnTx/>
              <a:uFillTx/>
              <a:latin typeface="Times New Roman" pitchFamily="18" charset="0"/>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FF"/>
                </a:solidFill>
                <a:effectLst/>
                <a:uLnTx/>
                <a:uFillTx/>
                <a:latin typeface="Times New Roman" pitchFamily="18" charset="0"/>
                <a:ea typeface="+mn-ea"/>
                <a:cs typeface="Arial" pitchFamily="34" charset="0"/>
              </a:rPr>
              <a:t>Moodle Student Registration Key for the Course: STUBBPB22</a:t>
            </a:r>
          </a:p>
        </p:txBody>
      </p:sp>
      <p:sp>
        <p:nvSpPr>
          <p:cNvPr id="10" name="Title 1">
            <a:extLst>
              <a:ext uri="{FF2B5EF4-FFF2-40B4-BE49-F238E27FC236}">
                <a16:creationId xmlns:a16="http://schemas.microsoft.com/office/drawing/2014/main" id="{228A856E-19DB-423B-9F26-C509D8877641}"/>
              </a:ext>
            </a:extLst>
          </p:cNvPr>
          <p:cNvSpPr txBox="1">
            <a:spLocks/>
          </p:cNvSpPr>
          <p:nvPr/>
        </p:nvSpPr>
        <p:spPr bwMode="auto">
          <a:xfrm>
            <a:off x="419100" y="3174966"/>
            <a:ext cx="7772400" cy="99110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N" sz="3600" b="0" i="0" u="none" strike="noStrike" kern="0" cap="none" spc="0" normalizeH="0" baseline="0" noProof="0" dirty="0">
                <a:ln>
                  <a:noFill/>
                </a:ln>
                <a:solidFill>
                  <a:srgbClr val="000000"/>
                </a:solidFill>
                <a:effectLst/>
                <a:uLnTx/>
                <a:uFillTx/>
                <a:latin typeface="Arial"/>
                <a:ea typeface="+mj-ea"/>
                <a:cs typeface="+mj-cs"/>
              </a:rPr>
              <a:t>Course Page</a:t>
            </a:r>
          </a:p>
        </p:txBody>
      </p:sp>
    </p:spTree>
    <p:extLst>
      <p:ext uri="{BB962C8B-B14F-4D97-AF65-F5344CB8AC3E}">
        <p14:creationId xmlns:p14="http://schemas.microsoft.com/office/powerpoint/2010/main" val="289391735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F779F5D-65FC-4890-8DB7-FBCB2E8A081D}"/>
              </a:ext>
            </a:extLst>
          </p:cNvPr>
          <p:cNvGrpSpPr/>
          <p:nvPr/>
        </p:nvGrpSpPr>
        <p:grpSpPr>
          <a:xfrm>
            <a:off x="1639675" y="168064"/>
            <a:ext cx="7251007" cy="1334917"/>
            <a:chOff x="1639675" y="168064"/>
            <a:chExt cx="7251007" cy="1334917"/>
          </a:xfrm>
        </p:grpSpPr>
        <p:pic>
          <p:nvPicPr>
            <p:cNvPr id="1723" name="Line Shape" descr="Line Shape"/>
            <p:cNvPicPr>
              <a:picLocks/>
            </p:cNvPicPr>
            <p:nvPr/>
          </p:nvPicPr>
          <p:blipFill>
            <a:blip r:embed="rId2"/>
            <a:stretch>
              <a:fillRect/>
            </a:stretch>
          </p:blipFill>
          <p:spPr>
            <a:xfrm>
              <a:off x="2647227" y="246182"/>
              <a:ext cx="409433" cy="417110"/>
            </a:xfrm>
            <a:prstGeom prst="rect">
              <a:avLst/>
            </a:prstGeom>
            <a:effectLst/>
          </p:spPr>
        </p:pic>
        <p:pic>
          <p:nvPicPr>
            <p:cNvPr id="1725" name="Line Shape" descr="Line Shape"/>
            <p:cNvPicPr>
              <a:picLocks/>
            </p:cNvPicPr>
            <p:nvPr/>
          </p:nvPicPr>
          <p:blipFill>
            <a:blip r:embed="rId3"/>
            <a:stretch>
              <a:fillRect/>
            </a:stretch>
          </p:blipFill>
          <p:spPr>
            <a:xfrm>
              <a:off x="3074515" y="476639"/>
              <a:ext cx="24399" cy="140479"/>
            </a:xfrm>
            <a:prstGeom prst="rect">
              <a:avLst/>
            </a:prstGeom>
            <a:effectLst/>
          </p:spPr>
        </p:pic>
        <p:pic>
          <p:nvPicPr>
            <p:cNvPr id="1727" name="Line Line" descr="Line Line"/>
            <p:cNvPicPr>
              <a:picLocks/>
            </p:cNvPicPr>
            <p:nvPr/>
          </p:nvPicPr>
          <p:blipFill>
            <a:blip r:embed="rId4"/>
            <a:stretch>
              <a:fillRect/>
            </a:stretch>
          </p:blipFill>
          <p:spPr>
            <a:xfrm>
              <a:off x="3110483" y="324593"/>
              <a:ext cx="42384" cy="91431"/>
            </a:xfrm>
            <a:prstGeom prst="rect">
              <a:avLst/>
            </a:prstGeom>
            <a:effectLst/>
          </p:spPr>
        </p:pic>
        <p:pic>
          <p:nvPicPr>
            <p:cNvPr id="1729" name="Line Shape" descr="Line Shape"/>
            <p:cNvPicPr>
              <a:picLocks/>
            </p:cNvPicPr>
            <p:nvPr/>
          </p:nvPicPr>
          <p:blipFill>
            <a:blip r:embed="rId5"/>
            <a:stretch>
              <a:fillRect/>
            </a:stretch>
          </p:blipFill>
          <p:spPr>
            <a:xfrm>
              <a:off x="3184054" y="457021"/>
              <a:ext cx="115954" cy="177906"/>
            </a:xfrm>
            <a:prstGeom prst="rect">
              <a:avLst/>
            </a:prstGeom>
            <a:effectLst/>
          </p:spPr>
        </p:pic>
        <p:pic>
          <p:nvPicPr>
            <p:cNvPr id="1731" name="Line Shape" descr="Line Shape"/>
            <p:cNvPicPr>
              <a:picLocks/>
            </p:cNvPicPr>
            <p:nvPr/>
          </p:nvPicPr>
          <p:blipFill>
            <a:blip r:embed="rId6"/>
            <a:stretch>
              <a:fillRect/>
            </a:stretch>
          </p:blipFill>
          <p:spPr>
            <a:xfrm>
              <a:off x="3296863" y="483054"/>
              <a:ext cx="537763" cy="176134"/>
            </a:xfrm>
            <a:prstGeom prst="rect">
              <a:avLst/>
            </a:prstGeom>
            <a:effectLst/>
          </p:spPr>
        </p:pic>
        <p:pic>
          <p:nvPicPr>
            <p:cNvPr id="1733" name="Line Shape" descr="Line Shape"/>
            <p:cNvPicPr>
              <a:picLocks/>
            </p:cNvPicPr>
            <p:nvPr/>
          </p:nvPicPr>
          <p:blipFill>
            <a:blip r:embed="rId7"/>
            <a:stretch>
              <a:fillRect/>
            </a:stretch>
          </p:blipFill>
          <p:spPr>
            <a:xfrm>
              <a:off x="3996635" y="501893"/>
              <a:ext cx="264703" cy="110733"/>
            </a:xfrm>
            <a:prstGeom prst="rect">
              <a:avLst/>
            </a:prstGeom>
            <a:effectLst/>
          </p:spPr>
        </p:pic>
        <p:pic>
          <p:nvPicPr>
            <p:cNvPr id="1735" name="Line Shape" descr="Line Shape"/>
            <p:cNvPicPr>
              <a:picLocks/>
            </p:cNvPicPr>
            <p:nvPr/>
          </p:nvPicPr>
          <p:blipFill>
            <a:blip r:embed="rId8"/>
            <a:stretch>
              <a:fillRect/>
            </a:stretch>
          </p:blipFill>
          <p:spPr>
            <a:xfrm>
              <a:off x="4621125" y="354021"/>
              <a:ext cx="783017" cy="245113"/>
            </a:xfrm>
            <a:prstGeom prst="rect">
              <a:avLst/>
            </a:prstGeom>
            <a:effectLst/>
          </p:spPr>
        </p:pic>
        <p:pic>
          <p:nvPicPr>
            <p:cNvPr id="1737" name="Line Shape" descr="Line Shape"/>
            <p:cNvPicPr>
              <a:picLocks/>
            </p:cNvPicPr>
            <p:nvPr/>
          </p:nvPicPr>
          <p:blipFill>
            <a:blip r:embed="rId9"/>
            <a:stretch>
              <a:fillRect/>
            </a:stretch>
          </p:blipFill>
          <p:spPr>
            <a:xfrm>
              <a:off x="5332329" y="411015"/>
              <a:ext cx="223860" cy="147246"/>
            </a:xfrm>
            <a:prstGeom prst="rect">
              <a:avLst/>
            </a:prstGeom>
            <a:effectLst/>
          </p:spPr>
        </p:pic>
        <p:pic>
          <p:nvPicPr>
            <p:cNvPr id="1739" name="Line Shape" descr="Line Shape"/>
            <p:cNvPicPr>
              <a:picLocks/>
            </p:cNvPicPr>
            <p:nvPr/>
          </p:nvPicPr>
          <p:blipFill>
            <a:blip r:embed="rId10"/>
            <a:stretch>
              <a:fillRect/>
            </a:stretch>
          </p:blipFill>
          <p:spPr>
            <a:xfrm>
              <a:off x="5572281" y="407973"/>
              <a:ext cx="221647" cy="277812"/>
            </a:xfrm>
            <a:prstGeom prst="rect">
              <a:avLst/>
            </a:prstGeom>
            <a:effectLst/>
          </p:spPr>
        </p:pic>
        <p:pic>
          <p:nvPicPr>
            <p:cNvPr id="1741" name="Line Shape" descr="Line Shape"/>
            <p:cNvPicPr>
              <a:picLocks/>
            </p:cNvPicPr>
            <p:nvPr/>
          </p:nvPicPr>
          <p:blipFill>
            <a:blip r:embed="rId11"/>
            <a:stretch>
              <a:fillRect/>
            </a:stretch>
          </p:blipFill>
          <p:spPr>
            <a:xfrm>
              <a:off x="5981390" y="354021"/>
              <a:ext cx="89350" cy="416017"/>
            </a:xfrm>
            <a:prstGeom prst="rect">
              <a:avLst/>
            </a:prstGeom>
            <a:effectLst/>
          </p:spPr>
        </p:pic>
        <p:pic>
          <p:nvPicPr>
            <p:cNvPr id="1743" name="Line Shape" descr="Line Shape"/>
            <p:cNvPicPr>
              <a:picLocks/>
            </p:cNvPicPr>
            <p:nvPr/>
          </p:nvPicPr>
          <p:blipFill>
            <a:blip r:embed="rId12"/>
            <a:stretch>
              <a:fillRect/>
            </a:stretch>
          </p:blipFill>
          <p:spPr>
            <a:xfrm>
              <a:off x="5976125" y="440444"/>
              <a:ext cx="113492" cy="215912"/>
            </a:xfrm>
            <a:prstGeom prst="rect">
              <a:avLst/>
            </a:prstGeom>
            <a:effectLst/>
          </p:spPr>
        </p:pic>
        <p:pic>
          <p:nvPicPr>
            <p:cNvPr id="1745" name="Line Shape" descr="Line Shape"/>
            <p:cNvPicPr>
              <a:picLocks/>
            </p:cNvPicPr>
            <p:nvPr/>
          </p:nvPicPr>
          <p:blipFill>
            <a:blip r:embed="rId13"/>
            <a:stretch>
              <a:fillRect/>
            </a:stretch>
          </p:blipFill>
          <p:spPr>
            <a:xfrm>
              <a:off x="6157883" y="231131"/>
              <a:ext cx="1021774" cy="631690"/>
            </a:xfrm>
            <a:prstGeom prst="rect">
              <a:avLst/>
            </a:prstGeom>
            <a:effectLst/>
          </p:spPr>
        </p:pic>
        <p:pic>
          <p:nvPicPr>
            <p:cNvPr id="1747" name="Line Shape" descr="Line Shape"/>
            <p:cNvPicPr>
              <a:picLocks/>
            </p:cNvPicPr>
            <p:nvPr/>
          </p:nvPicPr>
          <p:blipFill>
            <a:blip r:embed="rId14"/>
            <a:stretch>
              <a:fillRect/>
            </a:stretch>
          </p:blipFill>
          <p:spPr>
            <a:xfrm>
              <a:off x="7316123" y="184965"/>
              <a:ext cx="240299" cy="404359"/>
            </a:xfrm>
            <a:prstGeom prst="rect">
              <a:avLst/>
            </a:prstGeom>
            <a:effectLst/>
          </p:spPr>
        </p:pic>
        <p:pic>
          <p:nvPicPr>
            <p:cNvPr id="1749" name="Line Shape" descr="Line Shape"/>
            <p:cNvPicPr>
              <a:picLocks/>
            </p:cNvPicPr>
            <p:nvPr/>
          </p:nvPicPr>
          <p:blipFill>
            <a:blip r:embed="rId15"/>
            <a:stretch>
              <a:fillRect/>
            </a:stretch>
          </p:blipFill>
          <p:spPr>
            <a:xfrm>
              <a:off x="7770715" y="168064"/>
              <a:ext cx="504082" cy="403509"/>
            </a:xfrm>
            <a:prstGeom prst="rect">
              <a:avLst/>
            </a:prstGeom>
            <a:effectLst/>
          </p:spPr>
        </p:pic>
        <p:pic>
          <p:nvPicPr>
            <p:cNvPr id="1751" name="Line Shape" descr="Line Shape"/>
            <p:cNvPicPr>
              <a:picLocks/>
            </p:cNvPicPr>
            <p:nvPr/>
          </p:nvPicPr>
          <p:blipFill>
            <a:blip r:embed="rId16"/>
            <a:stretch>
              <a:fillRect/>
            </a:stretch>
          </p:blipFill>
          <p:spPr>
            <a:xfrm>
              <a:off x="1639675" y="1011335"/>
              <a:ext cx="257579" cy="194509"/>
            </a:xfrm>
            <a:prstGeom prst="rect">
              <a:avLst/>
            </a:prstGeom>
            <a:effectLst/>
          </p:spPr>
        </p:pic>
        <p:pic>
          <p:nvPicPr>
            <p:cNvPr id="1753" name="Line Shape" descr="Line Shape"/>
            <p:cNvPicPr>
              <a:picLocks/>
            </p:cNvPicPr>
            <p:nvPr/>
          </p:nvPicPr>
          <p:blipFill>
            <a:blip r:embed="rId17"/>
            <a:stretch>
              <a:fillRect/>
            </a:stretch>
          </p:blipFill>
          <p:spPr>
            <a:xfrm>
              <a:off x="2324146" y="976242"/>
              <a:ext cx="1077967" cy="526739"/>
            </a:xfrm>
            <a:prstGeom prst="rect">
              <a:avLst/>
            </a:prstGeom>
            <a:effectLst/>
          </p:spPr>
        </p:pic>
        <p:pic>
          <p:nvPicPr>
            <p:cNvPr id="1755" name="Line Shape" descr="Line Shape"/>
            <p:cNvPicPr>
              <a:picLocks/>
            </p:cNvPicPr>
            <p:nvPr/>
          </p:nvPicPr>
          <p:blipFill>
            <a:blip r:embed="rId18"/>
            <a:stretch>
              <a:fillRect/>
            </a:stretch>
          </p:blipFill>
          <p:spPr>
            <a:xfrm>
              <a:off x="3611471" y="936050"/>
              <a:ext cx="143952" cy="502679"/>
            </a:xfrm>
            <a:prstGeom prst="rect">
              <a:avLst/>
            </a:prstGeom>
            <a:effectLst/>
          </p:spPr>
        </p:pic>
        <p:pic>
          <p:nvPicPr>
            <p:cNvPr id="1757" name="Line Shape" descr="Line Shape"/>
            <p:cNvPicPr>
              <a:picLocks/>
            </p:cNvPicPr>
            <p:nvPr/>
          </p:nvPicPr>
          <p:blipFill>
            <a:blip r:embed="rId19"/>
            <a:stretch>
              <a:fillRect/>
            </a:stretch>
          </p:blipFill>
          <p:spPr>
            <a:xfrm>
              <a:off x="3810518" y="1041388"/>
              <a:ext cx="138183" cy="172650"/>
            </a:xfrm>
            <a:prstGeom prst="rect">
              <a:avLst/>
            </a:prstGeom>
            <a:effectLst/>
          </p:spPr>
        </p:pic>
        <p:pic>
          <p:nvPicPr>
            <p:cNvPr id="1759" name="Line Shape" descr="Line Shape"/>
            <p:cNvPicPr>
              <a:picLocks/>
            </p:cNvPicPr>
            <p:nvPr/>
          </p:nvPicPr>
          <p:blipFill>
            <a:blip r:embed="rId20"/>
            <a:stretch>
              <a:fillRect/>
            </a:stretch>
          </p:blipFill>
          <p:spPr>
            <a:xfrm>
              <a:off x="4003474" y="1050494"/>
              <a:ext cx="66578" cy="171541"/>
            </a:xfrm>
            <a:prstGeom prst="rect">
              <a:avLst/>
            </a:prstGeom>
            <a:effectLst/>
          </p:spPr>
        </p:pic>
        <p:pic>
          <p:nvPicPr>
            <p:cNvPr id="1761" name="Line Shape" descr="Line Shape"/>
            <p:cNvPicPr>
              <a:picLocks/>
            </p:cNvPicPr>
            <p:nvPr/>
          </p:nvPicPr>
          <p:blipFill>
            <a:blip r:embed="rId21"/>
            <a:stretch>
              <a:fillRect/>
            </a:stretch>
          </p:blipFill>
          <p:spPr>
            <a:xfrm>
              <a:off x="4022764" y="983616"/>
              <a:ext cx="47288" cy="60214"/>
            </a:xfrm>
            <a:prstGeom prst="rect">
              <a:avLst/>
            </a:prstGeom>
            <a:effectLst/>
          </p:spPr>
        </p:pic>
        <p:pic>
          <p:nvPicPr>
            <p:cNvPr id="1763" name="Line Shape" descr="Line Shape"/>
            <p:cNvPicPr>
              <a:picLocks/>
            </p:cNvPicPr>
            <p:nvPr/>
          </p:nvPicPr>
          <p:blipFill>
            <a:blip r:embed="rId22"/>
            <a:stretch>
              <a:fillRect/>
            </a:stretch>
          </p:blipFill>
          <p:spPr>
            <a:xfrm>
              <a:off x="4101240" y="929510"/>
              <a:ext cx="335110" cy="317384"/>
            </a:xfrm>
            <a:prstGeom prst="rect">
              <a:avLst/>
            </a:prstGeom>
            <a:effectLst/>
          </p:spPr>
        </p:pic>
        <p:pic>
          <p:nvPicPr>
            <p:cNvPr id="1765" name="Line Shape" descr="Line Shape"/>
            <p:cNvPicPr>
              <a:picLocks/>
            </p:cNvPicPr>
            <p:nvPr/>
          </p:nvPicPr>
          <p:blipFill>
            <a:blip r:embed="rId23"/>
            <a:stretch>
              <a:fillRect/>
            </a:stretch>
          </p:blipFill>
          <p:spPr>
            <a:xfrm>
              <a:off x="4328223" y="991637"/>
              <a:ext cx="139113" cy="42384"/>
            </a:xfrm>
            <a:prstGeom prst="rect">
              <a:avLst/>
            </a:prstGeom>
            <a:effectLst/>
          </p:spPr>
        </p:pic>
        <p:pic>
          <p:nvPicPr>
            <p:cNvPr id="1767" name="Line Shape" descr="Line Shape"/>
            <p:cNvPicPr>
              <a:picLocks/>
            </p:cNvPicPr>
            <p:nvPr/>
          </p:nvPicPr>
          <p:blipFill>
            <a:blip r:embed="rId24"/>
            <a:stretch>
              <a:fillRect/>
            </a:stretch>
          </p:blipFill>
          <p:spPr>
            <a:xfrm>
              <a:off x="5736843" y="784349"/>
              <a:ext cx="660190" cy="362481"/>
            </a:xfrm>
            <a:prstGeom prst="rect">
              <a:avLst/>
            </a:prstGeom>
            <a:effectLst/>
          </p:spPr>
        </p:pic>
        <p:pic>
          <p:nvPicPr>
            <p:cNvPr id="1769" name="Line Shape" descr="Line Shape"/>
            <p:cNvPicPr>
              <a:picLocks/>
            </p:cNvPicPr>
            <p:nvPr/>
          </p:nvPicPr>
          <p:blipFill>
            <a:blip r:embed="rId25"/>
            <a:stretch>
              <a:fillRect/>
            </a:stretch>
          </p:blipFill>
          <p:spPr>
            <a:xfrm>
              <a:off x="6799550" y="926090"/>
              <a:ext cx="110346" cy="290280"/>
            </a:xfrm>
            <a:prstGeom prst="rect">
              <a:avLst/>
            </a:prstGeom>
            <a:effectLst/>
          </p:spPr>
        </p:pic>
        <p:pic>
          <p:nvPicPr>
            <p:cNvPr id="1771" name="Line Shape" descr="Line Shape"/>
            <p:cNvPicPr>
              <a:picLocks/>
            </p:cNvPicPr>
            <p:nvPr/>
          </p:nvPicPr>
          <p:blipFill>
            <a:blip r:embed="rId26"/>
            <a:stretch>
              <a:fillRect/>
            </a:stretch>
          </p:blipFill>
          <p:spPr>
            <a:xfrm>
              <a:off x="6847893" y="805309"/>
              <a:ext cx="120132" cy="248331"/>
            </a:xfrm>
            <a:prstGeom prst="rect">
              <a:avLst/>
            </a:prstGeom>
            <a:effectLst/>
          </p:spPr>
        </p:pic>
        <p:pic>
          <p:nvPicPr>
            <p:cNvPr id="1773" name="Line Shape" descr="Line Shape"/>
            <p:cNvPicPr>
              <a:picLocks/>
            </p:cNvPicPr>
            <p:nvPr/>
          </p:nvPicPr>
          <p:blipFill>
            <a:blip r:embed="rId27"/>
            <a:stretch>
              <a:fillRect/>
            </a:stretch>
          </p:blipFill>
          <p:spPr>
            <a:xfrm>
              <a:off x="7284416" y="918066"/>
              <a:ext cx="62002" cy="194430"/>
            </a:xfrm>
            <a:prstGeom prst="rect">
              <a:avLst/>
            </a:prstGeom>
            <a:effectLst/>
          </p:spPr>
        </p:pic>
        <p:pic>
          <p:nvPicPr>
            <p:cNvPr id="1775" name="Line Line" descr="Line Line"/>
            <p:cNvPicPr>
              <a:picLocks/>
            </p:cNvPicPr>
            <p:nvPr/>
          </p:nvPicPr>
          <p:blipFill>
            <a:blip r:embed="rId28"/>
            <a:stretch>
              <a:fillRect/>
            </a:stretch>
          </p:blipFill>
          <p:spPr>
            <a:xfrm>
              <a:off x="7343272" y="829780"/>
              <a:ext cx="27669" cy="52194"/>
            </a:xfrm>
            <a:prstGeom prst="rect">
              <a:avLst/>
            </a:prstGeom>
            <a:effectLst/>
          </p:spPr>
        </p:pic>
        <p:pic>
          <p:nvPicPr>
            <p:cNvPr id="1777" name="Line Shape" descr="Line Shape"/>
            <p:cNvPicPr>
              <a:picLocks/>
            </p:cNvPicPr>
            <p:nvPr/>
          </p:nvPicPr>
          <p:blipFill>
            <a:blip r:embed="rId29"/>
            <a:stretch>
              <a:fillRect/>
            </a:stretch>
          </p:blipFill>
          <p:spPr>
            <a:xfrm>
              <a:off x="7396784" y="930260"/>
              <a:ext cx="131109" cy="157915"/>
            </a:xfrm>
            <a:prstGeom prst="rect">
              <a:avLst/>
            </a:prstGeom>
            <a:effectLst/>
          </p:spPr>
        </p:pic>
        <p:pic>
          <p:nvPicPr>
            <p:cNvPr id="1779" name="Line Shape" descr="Line Shape"/>
            <p:cNvPicPr>
              <a:picLocks/>
            </p:cNvPicPr>
            <p:nvPr/>
          </p:nvPicPr>
          <p:blipFill>
            <a:blip r:embed="rId30"/>
            <a:stretch>
              <a:fillRect/>
            </a:stretch>
          </p:blipFill>
          <p:spPr>
            <a:xfrm>
              <a:off x="7547408" y="765737"/>
              <a:ext cx="315977" cy="302617"/>
            </a:xfrm>
            <a:prstGeom prst="rect">
              <a:avLst/>
            </a:prstGeom>
            <a:effectLst/>
          </p:spPr>
        </p:pic>
        <p:pic>
          <p:nvPicPr>
            <p:cNvPr id="1781" name="Line Shape" descr="Line Shape"/>
            <p:cNvPicPr>
              <a:picLocks/>
            </p:cNvPicPr>
            <p:nvPr/>
          </p:nvPicPr>
          <p:blipFill>
            <a:blip r:embed="rId31"/>
            <a:stretch>
              <a:fillRect/>
            </a:stretch>
          </p:blipFill>
          <p:spPr>
            <a:xfrm>
              <a:off x="7880962" y="755338"/>
              <a:ext cx="261553" cy="303206"/>
            </a:xfrm>
            <a:prstGeom prst="rect">
              <a:avLst/>
            </a:prstGeom>
            <a:effectLst/>
          </p:spPr>
        </p:pic>
        <p:pic>
          <p:nvPicPr>
            <p:cNvPr id="1783" name="Line Shape" descr="Line Shape"/>
            <p:cNvPicPr>
              <a:picLocks/>
            </p:cNvPicPr>
            <p:nvPr/>
          </p:nvPicPr>
          <p:blipFill>
            <a:blip r:embed="rId32"/>
            <a:stretch>
              <a:fillRect/>
            </a:stretch>
          </p:blipFill>
          <p:spPr>
            <a:xfrm>
              <a:off x="4683297" y="1011293"/>
              <a:ext cx="259799" cy="369148"/>
            </a:xfrm>
            <a:prstGeom prst="rect">
              <a:avLst/>
            </a:prstGeom>
            <a:effectLst/>
          </p:spPr>
        </p:pic>
        <p:pic>
          <p:nvPicPr>
            <p:cNvPr id="1785" name="Line Shape" descr="Line Shape"/>
            <p:cNvPicPr>
              <a:picLocks/>
            </p:cNvPicPr>
            <p:nvPr/>
          </p:nvPicPr>
          <p:blipFill>
            <a:blip r:embed="rId33"/>
            <a:stretch>
              <a:fillRect/>
            </a:stretch>
          </p:blipFill>
          <p:spPr>
            <a:xfrm>
              <a:off x="4944855" y="1236873"/>
              <a:ext cx="75189" cy="165002"/>
            </a:xfrm>
            <a:prstGeom prst="rect">
              <a:avLst/>
            </a:prstGeom>
            <a:effectLst/>
          </p:spPr>
        </p:pic>
        <p:pic>
          <p:nvPicPr>
            <p:cNvPr id="1787" name="Line Shape" descr="Line Shape"/>
            <p:cNvPicPr>
              <a:picLocks/>
            </p:cNvPicPr>
            <p:nvPr/>
          </p:nvPicPr>
          <p:blipFill>
            <a:blip r:embed="rId34"/>
            <a:stretch>
              <a:fillRect/>
            </a:stretch>
          </p:blipFill>
          <p:spPr>
            <a:xfrm>
              <a:off x="8332198" y="883280"/>
              <a:ext cx="201167" cy="315867"/>
            </a:xfrm>
            <a:prstGeom prst="rect">
              <a:avLst/>
            </a:prstGeom>
            <a:effectLst/>
          </p:spPr>
        </p:pic>
        <p:pic>
          <p:nvPicPr>
            <p:cNvPr id="1789" name="Line Shape" descr="Line Shape"/>
            <p:cNvPicPr>
              <a:picLocks/>
            </p:cNvPicPr>
            <p:nvPr/>
          </p:nvPicPr>
          <p:blipFill>
            <a:blip r:embed="rId35"/>
            <a:stretch>
              <a:fillRect/>
            </a:stretch>
          </p:blipFill>
          <p:spPr>
            <a:xfrm>
              <a:off x="8748256" y="636291"/>
              <a:ext cx="142426" cy="432063"/>
            </a:xfrm>
            <a:prstGeom prst="rect">
              <a:avLst/>
            </a:prstGeom>
            <a:effectLst/>
          </p:spPr>
        </p:pic>
        <p:pic>
          <p:nvPicPr>
            <p:cNvPr id="1791" name="Line Shape" descr="Line Shape"/>
            <p:cNvPicPr>
              <a:picLocks/>
            </p:cNvPicPr>
            <p:nvPr/>
          </p:nvPicPr>
          <p:blipFill>
            <a:blip r:embed="rId36"/>
            <a:stretch>
              <a:fillRect/>
            </a:stretch>
          </p:blipFill>
          <p:spPr>
            <a:xfrm>
              <a:off x="8768916" y="1256493"/>
              <a:ext cx="34209" cy="27669"/>
            </a:xfrm>
            <a:prstGeom prst="rect">
              <a:avLst/>
            </a:prstGeom>
            <a:effectLst/>
          </p:spPr>
        </p:pic>
      </p:grpSp>
      <p:grpSp>
        <p:nvGrpSpPr>
          <p:cNvPr id="5" name="Group 4">
            <a:extLst>
              <a:ext uri="{FF2B5EF4-FFF2-40B4-BE49-F238E27FC236}">
                <a16:creationId xmlns:a16="http://schemas.microsoft.com/office/drawing/2014/main" id="{3336EEDE-C061-4AAB-BF55-A1439C5C8460}"/>
              </a:ext>
            </a:extLst>
          </p:cNvPr>
          <p:cNvGrpSpPr/>
          <p:nvPr/>
        </p:nvGrpSpPr>
        <p:grpSpPr>
          <a:xfrm>
            <a:off x="3703956" y="3473512"/>
            <a:ext cx="375907" cy="420843"/>
            <a:chOff x="3703956" y="3473512"/>
            <a:chExt cx="375907" cy="420843"/>
          </a:xfrm>
        </p:grpSpPr>
        <p:pic>
          <p:nvPicPr>
            <p:cNvPr id="1837" name="Line Shape" descr="Line Shape"/>
            <p:cNvPicPr>
              <a:picLocks/>
            </p:cNvPicPr>
            <p:nvPr/>
          </p:nvPicPr>
          <p:blipFill>
            <a:blip r:embed="rId37"/>
            <a:stretch>
              <a:fillRect/>
            </a:stretch>
          </p:blipFill>
          <p:spPr>
            <a:xfrm>
              <a:off x="3703956" y="3611495"/>
              <a:ext cx="119028" cy="124324"/>
            </a:xfrm>
            <a:prstGeom prst="rect">
              <a:avLst/>
            </a:prstGeom>
            <a:effectLst/>
          </p:spPr>
        </p:pic>
        <p:pic>
          <p:nvPicPr>
            <p:cNvPr id="1839" name="Line Shape" descr="Line Shape"/>
            <p:cNvPicPr>
              <a:picLocks/>
            </p:cNvPicPr>
            <p:nvPr/>
          </p:nvPicPr>
          <p:blipFill>
            <a:blip r:embed="rId38"/>
            <a:stretch>
              <a:fillRect/>
            </a:stretch>
          </p:blipFill>
          <p:spPr>
            <a:xfrm>
              <a:off x="3910797" y="3473512"/>
              <a:ext cx="169066" cy="420843"/>
            </a:xfrm>
            <a:prstGeom prst="rect">
              <a:avLst/>
            </a:prstGeom>
            <a:effectLst/>
          </p:spPr>
        </p:pic>
      </p:grpSp>
      <p:grpSp>
        <p:nvGrpSpPr>
          <p:cNvPr id="3" name="Group 2">
            <a:extLst>
              <a:ext uri="{FF2B5EF4-FFF2-40B4-BE49-F238E27FC236}">
                <a16:creationId xmlns:a16="http://schemas.microsoft.com/office/drawing/2014/main" id="{3BAEF395-C305-453B-AA1D-1A6BB8788BF1}"/>
              </a:ext>
            </a:extLst>
          </p:cNvPr>
          <p:cNvGrpSpPr/>
          <p:nvPr/>
        </p:nvGrpSpPr>
        <p:grpSpPr>
          <a:xfrm>
            <a:off x="1110966" y="2437114"/>
            <a:ext cx="462965" cy="566566"/>
            <a:chOff x="5682201" y="2691059"/>
            <a:chExt cx="462965" cy="566566"/>
          </a:xfrm>
        </p:grpSpPr>
        <p:pic>
          <p:nvPicPr>
            <p:cNvPr id="1841" name="Line Shape" descr="Line Shape"/>
            <p:cNvPicPr>
              <a:picLocks/>
            </p:cNvPicPr>
            <p:nvPr/>
          </p:nvPicPr>
          <p:blipFill>
            <a:blip r:embed="rId39"/>
            <a:stretch>
              <a:fillRect/>
            </a:stretch>
          </p:blipFill>
          <p:spPr>
            <a:xfrm>
              <a:off x="5682201" y="2782596"/>
              <a:ext cx="102258" cy="124625"/>
            </a:xfrm>
            <a:prstGeom prst="rect">
              <a:avLst/>
            </a:prstGeom>
            <a:effectLst/>
          </p:spPr>
        </p:pic>
        <p:pic>
          <p:nvPicPr>
            <p:cNvPr id="1843" name="Line Shape" descr="Line Shape"/>
            <p:cNvPicPr>
              <a:picLocks/>
            </p:cNvPicPr>
            <p:nvPr/>
          </p:nvPicPr>
          <p:blipFill>
            <a:blip r:embed="rId40"/>
            <a:stretch>
              <a:fillRect/>
            </a:stretch>
          </p:blipFill>
          <p:spPr>
            <a:xfrm>
              <a:off x="5867937" y="2837183"/>
              <a:ext cx="154208" cy="420442"/>
            </a:xfrm>
            <a:prstGeom prst="rect">
              <a:avLst/>
            </a:prstGeom>
            <a:effectLst/>
          </p:spPr>
        </p:pic>
        <p:pic>
          <p:nvPicPr>
            <p:cNvPr id="1845" name="Line Shape" descr="Line Shape"/>
            <p:cNvPicPr>
              <a:picLocks/>
            </p:cNvPicPr>
            <p:nvPr/>
          </p:nvPicPr>
          <p:blipFill>
            <a:blip r:embed="rId41"/>
            <a:stretch>
              <a:fillRect/>
            </a:stretch>
          </p:blipFill>
          <p:spPr>
            <a:xfrm>
              <a:off x="6088428" y="2691059"/>
              <a:ext cx="56738" cy="177333"/>
            </a:xfrm>
            <a:prstGeom prst="rect">
              <a:avLst/>
            </a:prstGeom>
            <a:effectLst/>
          </p:spPr>
        </p:pic>
      </p:grpSp>
      <p:grpSp>
        <p:nvGrpSpPr>
          <p:cNvPr id="12" name="Group 11">
            <a:extLst>
              <a:ext uri="{FF2B5EF4-FFF2-40B4-BE49-F238E27FC236}">
                <a16:creationId xmlns:a16="http://schemas.microsoft.com/office/drawing/2014/main" id="{0DAAC6D1-C714-4A40-BA05-58D378685F83}"/>
              </a:ext>
            </a:extLst>
          </p:cNvPr>
          <p:cNvGrpSpPr/>
          <p:nvPr/>
        </p:nvGrpSpPr>
        <p:grpSpPr>
          <a:xfrm>
            <a:off x="1518682" y="1667133"/>
            <a:ext cx="3686208" cy="3445873"/>
            <a:chOff x="1518682" y="1667133"/>
            <a:chExt cx="3686208" cy="3445873"/>
          </a:xfrm>
        </p:grpSpPr>
        <p:pic>
          <p:nvPicPr>
            <p:cNvPr id="1831" name="Line Shape" descr="Line Shape"/>
            <p:cNvPicPr>
              <a:picLocks/>
            </p:cNvPicPr>
            <p:nvPr/>
          </p:nvPicPr>
          <p:blipFill>
            <a:blip r:embed="rId42"/>
            <a:stretch>
              <a:fillRect/>
            </a:stretch>
          </p:blipFill>
          <p:spPr>
            <a:xfrm>
              <a:off x="4959569" y="2438546"/>
              <a:ext cx="107482" cy="334273"/>
            </a:xfrm>
            <a:prstGeom prst="rect">
              <a:avLst/>
            </a:prstGeom>
            <a:effectLst/>
          </p:spPr>
        </p:pic>
        <p:pic>
          <p:nvPicPr>
            <p:cNvPr id="1835" name="Line Line" descr="Line Line"/>
            <p:cNvPicPr>
              <a:picLocks/>
            </p:cNvPicPr>
            <p:nvPr/>
          </p:nvPicPr>
          <p:blipFill>
            <a:blip r:embed="rId43"/>
            <a:stretch>
              <a:fillRect/>
            </a:stretch>
          </p:blipFill>
          <p:spPr>
            <a:xfrm>
              <a:off x="4959569" y="2433629"/>
              <a:ext cx="66908" cy="32574"/>
            </a:xfrm>
            <a:prstGeom prst="rect">
              <a:avLst/>
            </a:prstGeom>
            <a:effectLst/>
          </p:spPr>
        </p:pic>
        <p:pic>
          <p:nvPicPr>
            <p:cNvPr id="1847" name="Line Shape" descr="Line Shape"/>
            <p:cNvPicPr>
              <a:picLocks/>
            </p:cNvPicPr>
            <p:nvPr/>
          </p:nvPicPr>
          <p:blipFill>
            <a:blip r:embed="rId44"/>
            <a:stretch>
              <a:fillRect/>
            </a:stretch>
          </p:blipFill>
          <p:spPr>
            <a:xfrm>
              <a:off x="3060562" y="1957669"/>
              <a:ext cx="143239" cy="190770"/>
            </a:xfrm>
            <a:prstGeom prst="rect">
              <a:avLst/>
            </a:prstGeom>
            <a:effectLst/>
          </p:spPr>
        </p:pic>
        <p:grpSp>
          <p:nvGrpSpPr>
            <p:cNvPr id="9" name="Group 8">
              <a:extLst>
                <a:ext uri="{FF2B5EF4-FFF2-40B4-BE49-F238E27FC236}">
                  <a16:creationId xmlns:a16="http://schemas.microsoft.com/office/drawing/2014/main" id="{DB5EACED-35DE-41A5-BA5E-CBA8E85BDD30}"/>
                </a:ext>
              </a:extLst>
            </p:cNvPr>
            <p:cNvGrpSpPr/>
            <p:nvPr/>
          </p:nvGrpSpPr>
          <p:grpSpPr>
            <a:xfrm>
              <a:off x="1518682" y="1667133"/>
              <a:ext cx="3686208" cy="3445873"/>
              <a:chOff x="1496824" y="1659527"/>
              <a:chExt cx="3686208" cy="3445873"/>
            </a:xfrm>
          </p:grpSpPr>
          <p:pic>
            <p:nvPicPr>
              <p:cNvPr id="1795" name="Line Shape" descr="Line Shape"/>
              <p:cNvPicPr>
                <a:picLocks/>
              </p:cNvPicPr>
              <p:nvPr/>
            </p:nvPicPr>
            <p:blipFill>
              <a:blip r:embed="rId45"/>
              <a:stretch>
                <a:fillRect/>
              </a:stretch>
            </p:blipFill>
            <p:spPr>
              <a:xfrm>
                <a:off x="1953876" y="2472669"/>
                <a:ext cx="742850" cy="1955430"/>
              </a:xfrm>
              <a:prstGeom prst="rect">
                <a:avLst/>
              </a:prstGeom>
              <a:effectLst/>
            </p:spPr>
          </p:pic>
          <p:pic>
            <p:nvPicPr>
              <p:cNvPr id="1849" name="Line Shape" descr="Line Shape"/>
              <p:cNvPicPr>
                <a:picLocks/>
              </p:cNvPicPr>
              <p:nvPr/>
            </p:nvPicPr>
            <p:blipFill>
              <a:blip r:embed="rId46"/>
              <a:stretch>
                <a:fillRect/>
              </a:stretch>
            </p:blipFill>
            <p:spPr>
              <a:xfrm>
                <a:off x="2100435" y="2982960"/>
                <a:ext cx="205782" cy="192045"/>
              </a:xfrm>
              <a:prstGeom prst="rect">
                <a:avLst/>
              </a:prstGeom>
              <a:effectLst/>
            </p:spPr>
          </p:pic>
          <p:grpSp>
            <p:nvGrpSpPr>
              <p:cNvPr id="8" name="Group 7">
                <a:extLst>
                  <a:ext uri="{FF2B5EF4-FFF2-40B4-BE49-F238E27FC236}">
                    <a16:creationId xmlns:a16="http://schemas.microsoft.com/office/drawing/2014/main" id="{72B7E25A-0933-4605-BFBC-B91738CE35FA}"/>
                  </a:ext>
                </a:extLst>
              </p:cNvPr>
              <p:cNvGrpSpPr/>
              <p:nvPr/>
            </p:nvGrpSpPr>
            <p:grpSpPr>
              <a:xfrm>
                <a:off x="1496824" y="1659527"/>
                <a:ext cx="3686208" cy="3445873"/>
                <a:chOff x="1496824" y="1659527"/>
                <a:chExt cx="3686208" cy="3445873"/>
              </a:xfrm>
            </p:grpSpPr>
            <p:pic>
              <p:nvPicPr>
                <p:cNvPr id="1793" name="Line Shape" descr="Line Shape"/>
                <p:cNvPicPr>
                  <a:picLocks/>
                </p:cNvPicPr>
                <p:nvPr/>
              </p:nvPicPr>
              <p:blipFill>
                <a:blip r:embed="rId47"/>
                <a:stretch>
                  <a:fillRect/>
                </a:stretch>
              </p:blipFill>
              <p:spPr>
                <a:xfrm>
                  <a:off x="2353015" y="1859400"/>
                  <a:ext cx="2523076" cy="1877186"/>
                </a:xfrm>
                <a:prstGeom prst="rect">
                  <a:avLst/>
                </a:prstGeom>
                <a:effectLst/>
              </p:spPr>
            </p:pic>
            <p:grpSp>
              <p:nvGrpSpPr>
                <p:cNvPr id="7" name="Group 6">
                  <a:extLst>
                    <a:ext uri="{FF2B5EF4-FFF2-40B4-BE49-F238E27FC236}">
                      <a16:creationId xmlns:a16="http://schemas.microsoft.com/office/drawing/2014/main" id="{1200E37D-AD1F-4BB7-96B0-D9B00BA87BF7}"/>
                    </a:ext>
                  </a:extLst>
                </p:cNvPr>
                <p:cNvGrpSpPr/>
                <p:nvPr/>
              </p:nvGrpSpPr>
              <p:grpSpPr>
                <a:xfrm>
                  <a:off x="1496824" y="1659527"/>
                  <a:ext cx="3686208" cy="3445873"/>
                  <a:chOff x="1496824" y="1678699"/>
                  <a:chExt cx="3686208" cy="3445873"/>
                </a:xfrm>
              </p:grpSpPr>
              <p:pic>
                <p:nvPicPr>
                  <p:cNvPr id="1801" name="Line Shape" descr="Line Shape"/>
                  <p:cNvPicPr>
                    <a:picLocks/>
                  </p:cNvPicPr>
                  <p:nvPr/>
                </p:nvPicPr>
                <p:blipFill>
                  <a:blip r:embed="rId48"/>
                  <a:stretch>
                    <a:fillRect/>
                  </a:stretch>
                </p:blipFill>
                <p:spPr>
                  <a:xfrm>
                    <a:off x="3821670" y="1678699"/>
                    <a:ext cx="145383" cy="158064"/>
                  </a:xfrm>
                  <a:prstGeom prst="rect">
                    <a:avLst/>
                  </a:prstGeom>
                  <a:effectLst/>
                </p:spPr>
              </p:pic>
              <p:pic>
                <p:nvPicPr>
                  <p:cNvPr id="1803" name="Line Shape" descr="Line Shape"/>
                  <p:cNvPicPr>
                    <a:picLocks/>
                  </p:cNvPicPr>
                  <p:nvPr/>
                </p:nvPicPr>
                <p:blipFill>
                  <a:blip r:embed="rId49"/>
                  <a:stretch>
                    <a:fillRect/>
                  </a:stretch>
                </p:blipFill>
                <p:spPr>
                  <a:xfrm>
                    <a:off x="4012954" y="1771490"/>
                    <a:ext cx="25435" cy="150288"/>
                  </a:xfrm>
                  <a:prstGeom prst="rect">
                    <a:avLst/>
                  </a:prstGeom>
                  <a:effectLst/>
                </p:spPr>
              </p:pic>
              <p:pic>
                <p:nvPicPr>
                  <p:cNvPr id="1805" name="Line Shape" descr="Line Shape"/>
                  <p:cNvPicPr>
                    <a:picLocks/>
                  </p:cNvPicPr>
                  <p:nvPr/>
                </p:nvPicPr>
                <p:blipFill>
                  <a:blip r:embed="rId50"/>
                  <a:stretch>
                    <a:fillRect/>
                  </a:stretch>
                </p:blipFill>
                <p:spPr>
                  <a:xfrm>
                    <a:off x="2228191" y="2055091"/>
                    <a:ext cx="135013" cy="174051"/>
                  </a:xfrm>
                  <a:prstGeom prst="rect">
                    <a:avLst/>
                  </a:prstGeom>
                  <a:effectLst/>
                </p:spPr>
              </p:pic>
              <p:pic>
                <p:nvPicPr>
                  <p:cNvPr id="1807" name="Line Shape" descr="Line Shape"/>
                  <p:cNvPicPr>
                    <a:picLocks/>
                  </p:cNvPicPr>
                  <p:nvPr/>
                </p:nvPicPr>
                <p:blipFill>
                  <a:blip r:embed="rId51"/>
                  <a:stretch>
                    <a:fillRect/>
                  </a:stretch>
                </p:blipFill>
                <p:spPr>
                  <a:xfrm>
                    <a:off x="2399296" y="2115157"/>
                    <a:ext cx="96335" cy="128699"/>
                  </a:xfrm>
                  <a:prstGeom prst="rect">
                    <a:avLst/>
                  </a:prstGeom>
                  <a:effectLst/>
                </p:spPr>
              </p:pic>
              <p:pic>
                <p:nvPicPr>
                  <p:cNvPr id="1829" name="Line Shape" descr="Line Shape"/>
                  <p:cNvPicPr>
                    <a:picLocks/>
                  </p:cNvPicPr>
                  <p:nvPr/>
                </p:nvPicPr>
                <p:blipFill>
                  <a:blip r:embed="rId52"/>
                  <a:stretch>
                    <a:fillRect/>
                  </a:stretch>
                </p:blipFill>
                <p:spPr>
                  <a:xfrm>
                    <a:off x="4817332" y="2319029"/>
                    <a:ext cx="139986" cy="194347"/>
                  </a:xfrm>
                  <a:prstGeom prst="rect">
                    <a:avLst/>
                  </a:prstGeom>
                  <a:effectLst/>
                </p:spPr>
              </p:pic>
              <p:pic>
                <p:nvPicPr>
                  <p:cNvPr id="1833" name="Line Shape" descr="Line Shape"/>
                  <p:cNvPicPr>
                    <a:picLocks/>
                  </p:cNvPicPr>
                  <p:nvPr/>
                </p:nvPicPr>
                <p:blipFill>
                  <a:blip r:embed="rId53"/>
                  <a:stretch>
                    <a:fillRect/>
                  </a:stretch>
                </p:blipFill>
                <p:spPr>
                  <a:xfrm>
                    <a:off x="4912322" y="2572286"/>
                    <a:ext cx="160791" cy="95013"/>
                  </a:xfrm>
                  <a:prstGeom prst="rect">
                    <a:avLst/>
                  </a:prstGeom>
                  <a:effectLst/>
                </p:spPr>
              </p:pic>
              <p:grpSp>
                <p:nvGrpSpPr>
                  <p:cNvPr id="6" name="Group 5">
                    <a:extLst>
                      <a:ext uri="{FF2B5EF4-FFF2-40B4-BE49-F238E27FC236}">
                        <a16:creationId xmlns:a16="http://schemas.microsoft.com/office/drawing/2014/main" id="{6178DD0D-001F-43ED-BF32-08133F1B7249}"/>
                      </a:ext>
                    </a:extLst>
                  </p:cNvPr>
                  <p:cNvGrpSpPr/>
                  <p:nvPr/>
                </p:nvGrpSpPr>
                <p:grpSpPr>
                  <a:xfrm>
                    <a:off x="1496824" y="3081055"/>
                    <a:ext cx="3686208" cy="2043517"/>
                    <a:chOff x="1496824" y="3081055"/>
                    <a:chExt cx="3686208" cy="2043517"/>
                  </a:xfrm>
                </p:grpSpPr>
                <p:pic>
                  <p:nvPicPr>
                    <p:cNvPr id="1797" name="Line Shape" descr="Line Shape"/>
                    <p:cNvPicPr>
                      <a:picLocks/>
                    </p:cNvPicPr>
                    <p:nvPr/>
                  </p:nvPicPr>
                  <p:blipFill>
                    <a:blip r:embed="rId54"/>
                    <a:stretch>
                      <a:fillRect/>
                    </a:stretch>
                  </p:blipFill>
                  <p:spPr>
                    <a:xfrm>
                      <a:off x="2620009" y="4346478"/>
                      <a:ext cx="1697225" cy="398697"/>
                    </a:xfrm>
                    <a:prstGeom prst="rect">
                      <a:avLst/>
                    </a:prstGeom>
                    <a:effectLst/>
                  </p:spPr>
                </p:pic>
                <p:pic>
                  <p:nvPicPr>
                    <p:cNvPr id="1799" name="Line Shape" descr="Line Shape"/>
                    <p:cNvPicPr>
                      <a:picLocks/>
                    </p:cNvPicPr>
                    <p:nvPr/>
                  </p:nvPicPr>
                  <p:blipFill>
                    <a:blip r:embed="rId55"/>
                    <a:stretch>
                      <a:fillRect/>
                    </a:stretch>
                  </p:blipFill>
                  <p:spPr>
                    <a:xfrm>
                      <a:off x="4258114" y="3659814"/>
                      <a:ext cx="601601" cy="860638"/>
                    </a:xfrm>
                    <a:prstGeom prst="rect">
                      <a:avLst/>
                    </a:prstGeom>
                    <a:effectLst/>
                  </p:spPr>
                </p:pic>
                <p:pic>
                  <p:nvPicPr>
                    <p:cNvPr id="1809" name="Line Shape" descr="Line Shape"/>
                    <p:cNvPicPr>
                      <a:picLocks/>
                    </p:cNvPicPr>
                    <p:nvPr/>
                  </p:nvPicPr>
                  <p:blipFill>
                    <a:blip r:embed="rId56"/>
                    <a:stretch>
                      <a:fillRect/>
                    </a:stretch>
                  </p:blipFill>
                  <p:spPr>
                    <a:xfrm>
                      <a:off x="1496824" y="3502863"/>
                      <a:ext cx="176048" cy="211698"/>
                    </a:xfrm>
                    <a:prstGeom prst="rect">
                      <a:avLst/>
                    </a:prstGeom>
                    <a:effectLst/>
                  </p:spPr>
                </p:pic>
                <p:pic>
                  <p:nvPicPr>
                    <p:cNvPr id="1811" name="Line Shape" descr="Line Shape"/>
                    <p:cNvPicPr>
                      <a:picLocks/>
                    </p:cNvPicPr>
                    <p:nvPr/>
                  </p:nvPicPr>
                  <p:blipFill>
                    <a:blip r:embed="rId57"/>
                    <a:stretch>
                      <a:fillRect/>
                    </a:stretch>
                  </p:blipFill>
                  <p:spPr>
                    <a:xfrm>
                      <a:off x="1688109" y="3596389"/>
                      <a:ext cx="112994" cy="269300"/>
                    </a:xfrm>
                    <a:prstGeom prst="rect">
                      <a:avLst/>
                    </a:prstGeom>
                    <a:effectLst/>
                  </p:spPr>
                </p:pic>
                <p:pic>
                  <p:nvPicPr>
                    <p:cNvPr id="1813" name="Line Shape" descr="Line Shape"/>
                    <p:cNvPicPr>
                      <a:picLocks/>
                    </p:cNvPicPr>
                    <p:nvPr/>
                  </p:nvPicPr>
                  <p:blipFill>
                    <a:blip r:embed="rId58"/>
                    <a:stretch>
                      <a:fillRect/>
                    </a:stretch>
                  </p:blipFill>
                  <p:spPr>
                    <a:xfrm>
                      <a:off x="2498118" y="4758475"/>
                      <a:ext cx="154465" cy="177391"/>
                    </a:xfrm>
                    <a:prstGeom prst="rect">
                      <a:avLst/>
                    </a:prstGeom>
                    <a:effectLst/>
                  </p:spPr>
                </p:pic>
                <p:pic>
                  <p:nvPicPr>
                    <p:cNvPr id="1815" name="Line Shape" descr="Line Shape"/>
                    <p:cNvPicPr>
                      <a:picLocks/>
                    </p:cNvPicPr>
                    <p:nvPr/>
                  </p:nvPicPr>
                  <p:blipFill>
                    <a:blip r:embed="rId59"/>
                    <a:stretch>
                      <a:fillRect/>
                    </a:stretch>
                  </p:blipFill>
                  <p:spPr>
                    <a:xfrm>
                      <a:off x="2688637" y="4851665"/>
                      <a:ext cx="140517" cy="143564"/>
                    </a:xfrm>
                    <a:prstGeom prst="rect">
                      <a:avLst/>
                    </a:prstGeom>
                    <a:effectLst/>
                  </p:spPr>
                </p:pic>
                <p:pic>
                  <p:nvPicPr>
                    <p:cNvPr id="1817" name="Line Shape" descr="Line Shape"/>
                    <p:cNvPicPr>
                      <a:picLocks/>
                    </p:cNvPicPr>
                    <p:nvPr/>
                  </p:nvPicPr>
                  <p:blipFill>
                    <a:blip r:embed="rId60"/>
                    <a:stretch>
                      <a:fillRect/>
                    </a:stretch>
                  </p:blipFill>
                  <p:spPr>
                    <a:xfrm>
                      <a:off x="2767151" y="4859840"/>
                      <a:ext cx="62003" cy="264732"/>
                    </a:xfrm>
                    <a:prstGeom prst="rect">
                      <a:avLst/>
                    </a:prstGeom>
                    <a:effectLst/>
                  </p:spPr>
                </p:pic>
                <p:pic>
                  <p:nvPicPr>
                    <p:cNvPr id="1819" name="Line Shape" descr="Line Shape"/>
                    <p:cNvPicPr>
                      <a:picLocks/>
                    </p:cNvPicPr>
                    <p:nvPr/>
                  </p:nvPicPr>
                  <p:blipFill>
                    <a:blip r:embed="rId61"/>
                    <a:stretch>
                      <a:fillRect/>
                    </a:stretch>
                  </p:blipFill>
                  <p:spPr>
                    <a:xfrm>
                      <a:off x="4081621" y="4628437"/>
                      <a:ext cx="165002" cy="174940"/>
                    </a:xfrm>
                    <a:prstGeom prst="rect">
                      <a:avLst/>
                    </a:prstGeom>
                    <a:effectLst/>
                  </p:spPr>
                </p:pic>
                <p:pic>
                  <p:nvPicPr>
                    <p:cNvPr id="1821" name="Line Shape" descr="Line Shape"/>
                    <p:cNvPicPr>
                      <a:picLocks/>
                    </p:cNvPicPr>
                    <p:nvPr/>
                  </p:nvPicPr>
                  <p:blipFill>
                    <a:blip r:embed="rId62"/>
                    <a:stretch>
                      <a:fillRect/>
                    </a:stretch>
                  </p:blipFill>
                  <p:spPr>
                    <a:xfrm>
                      <a:off x="4223858" y="4729047"/>
                      <a:ext cx="85615" cy="192630"/>
                    </a:xfrm>
                    <a:prstGeom prst="rect">
                      <a:avLst/>
                    </a:prstGeom>
                    <a:effectLst/>
                  </p:spPr>
                </p:pic>
                <p:pic>
                  <p:nvPicPr>
                    <p:cNvPr id="1823" name="Line Shape" descr="Line Shape"/>
                    <p:cNvPicPr>
                      <a:picLocks/>
                    </p:cNvPicPr>
                    <p:nvPr/>
                  </p:nvPicPr>
                  <p:blipFill>
                    <a:blip r:embed="rId63"/>
                    <a:stretch>
                      <a:fillRect/>
                    </a:stretch>
                  </p:blipFill>
                  <p:spPr>
                    <a:xfrm>
                      <a:off x="4263096" y="4669255"/>
                      <a:ext cx="118477" cy="92366"/>
                    </a:xfrm>
                    <a:prstGeom prst="rect">
                      <a:avLst/>
                    </a:prstGeom>
                    <a:effectLst/>
                  </p:spPr>
                </p:pic>
                <p:pic>
                  <p:nvPicPr>
                    <p:cNvPr id="1825" name="Line Shape" descr="Line Shape"/>
                    <p:cNvPicPr>
                      <a:picLocks/>
                    </p:cNvPicPr>
                    <p:nvPr/>
                  </p:nvPicPr>
                  <p:blipFill>
                    <a:blip r:embed="rId64"/>
                    <a:stretch>
                      <a:fillRect/>
                    </a:stretch>
                  </p:blipFill>
                  <p:spPr>
                    <a:xfrm>
                      <a:off x="4905579" y="3753004"/>
                      <a:ext cx="169945" cy="162688"/>
                    </a:xfrm>
                    <a:prstGeom prst="rect">
                      <a:avLst/>
                    </a:prstGeom>
                    <a:effectLst/>
                  </p:spPr>
                </p:pic>
                <p:pic>
                  <p:nvPicPr>
                    <p:cNvPr id="1827" name="Line Shape" descr="Line Shape"/>
                    <p:cNvPicPr>
                      <a:picLocks/>
                    </p:cNvPicPr>
                    <p:nvPr/>
                  </p:nvPicPr>
                  <p:blipFill>
                    <a:blip r:embed="rId65"/>
                    <a:stretch>
                      <a:fillRect/>
                    </a:stretch>
                  </p:blipFill>
                  <p:spPr>
                    <a:xfrm>
                      <a:off x="5067473" y="3792242"/>
                      <a:ext cx="115559" cy="238573"/>
                    </a:xfrm>
                    <a:prstGeom prst="rect">
                      <a:avLst/>
                    </a:prstGeom>
                    <a:effectLst/>
                  </p:spPr>
                </p:pic>
                <p:pic>
                  <p:nvPicPr>
                    <p:cNvPr id="1851" name="Line Shape" descr="Line Shape"/>
                    <p:cNvPicPr>
                      <a:picLocks/>
                    </p:cNvPicPr>
                    <p:nvPr/>
                  </p:nvPicPr>
                  <p:blipFill>
                    <a:blip r:embed="rId66"/>
                    <a:stretch>
                      <a:fillRect/>
                    </a:stretch>
                  </p:blipFill>
                  <p:spPr>
                    <a:xfrm>
                      <a:off x="2340439" y="4184621"/>
                      <a:ext cx="160097" cy="42384"/>
                    </a:xfrm>
                    <a:prstGeom prst="rect">
                      <a:avLst/>
                    </a:prstGeom>
                    <a:effectLst/>
                  </p:spPr>
                </p:pic>
                <p:pic>
                  <p:nvPicPr>
                    <p:cNvPr id="1853" name="Line Shape" descr="Line Shape"/>
                    <p:cNvPicPr>
                      <a:picLocks/>
                    </p:cNvPicPr>
                    <p:nvPr/>
                  </p:nvPicPr>
                  <p:blipFill>
                    <a:blip r:embed="rId67"/>
                    <a:stretch>
                      <a:fillRect/>
                    </a:stretch>
                  </p:blipFill>
                  <p:spPr>
                    <a:xfrm>
                      <a:off x="2487581" y="4076717"/>
                      <a:ext cx="27670" cy="189526"/>
                    </a:xfrm>
                    <a:prstGeom prst="rect">
                      <a:avLst/>
                    </a:prstGeom>
                    <a:effectLst/>
                  </p:spPr>
                </p:pic>
                <p:pic>
                  <p:nvPicPr>
                    <p:cNvPr id="1855" name="Line Shape" descr="Line Shape"/>
                    <p:cNvPicPr>
                      <a:picLocks/>
                    </p:cNvPicPr>
                    <p:nvPr/>
                  </p:nvPicPr>
                  <p:blipFill>
                    <a:blip r:embed="rId68"/>
                    <a:stretch>
                      <a:fillRect/>
                    </a:stretch>
                  </p:blipFill>
                  <p:spPr>
                    <a:xfrm>
                      <a:off x="3702067" y="4454926"/>
                      <a:ext cx="165256" cy="233124"/>
                    </a:xfrm>
                    <a:prstGeom prst="rect">
                      <a:avLst/>
                    </a:prstGeom>
                    <a:effectLst/>
                  </p:spPr>
                </p:pic>
                <p:pic>
                  <p:nvPicPr>
                    <p:cNvPr id="1857" name="Line Line" descr="Line Line"/>
                    <p:cNvPicPr>
                      <a:picLocks/>
                    </p:cNvPicPr>
                    <p:nvPr/>
                  </p:nvPicPr>
                  <p:blipFill>
                    <a:blip r:embed="rId69"/>
                    <a:stretch>
                      <a:fillRect/>
                    </a:stretch>
                  </p:blipFill>
                  <p:spPr>
                    <a:xfrm>
                      <a:off x="4591714" y="4022764"/>
                      <a:ext cx="22764" cy="47289"/>
                    </a:xfrm>
                    <a:prstGeom prst="rect">
                      <a:avLst/>
                    </a:prstGeom>
                    <a:effectLst/>
                  </p:spPr>
                </p:pic>
                <p:pic>
                  <p:nvPicPr>
                    <p:cNvPr id="1859" name="Line Shape" descr="Line Shape"/>
                    <p:cNvPicPr>
                      <a:picLocks/>
                    </p:cNvPicPr>
                    <p:nvPr/>
                  </p:nvPicPr>
                  <p:blipFill>
                    <a:blip r:embed="rId70"/>
                    <a:stretch>
                      <a:fillRect/>
                    </a:stretch>
                  </p:blipFill>
                  <p:spPr>
                    <a:xfrm>
                      <a:off x="4472655" y="4017859"/>
                      <a:ext cx="159207" cy="199336"/>
                    </a:xfrm>
                    <a:prstGeom prst="rect">
                      <a:avLst/>
                    </a:prstGeom>
                    <a:effectLst/>
                  </p:spPr>
                </p:pic>
                <p:pic>
                  <p:nvPicPr>
                    <p:cNvPr id="1861" name="Line Shape" descr="Line Shape"/>
                    <p:cNvPicPr>
                      <a:picLocks/>
                    </p:cNvPicPr>
                    <p:nvPr/>
                  </p:nvPicPr>
                  <p:blipFill>
                    <a:blip r:embed="rId71"/>
                    <a:stretch>
                      <a:fillRect/>
                    </a:stretch>
                  </p:blipFill>
                  <p:spPr>
                    <a:xfrm>
                      <a:off x="4630935" y="3081055"/>
                      <a:ext cx="194447" cy="164907"/>
                    </a:xfrm>
                    <a:prstGeom prst="rect">
                      <a:avLst/>
                    </a:prstGeom>
                    <a:effectLst/>
                  </p:spPr>
                </p:pic>
              </p:grpSp>
            </p:grpSp>
          </p:grpSp>
        </p:grpSp>
        <p:pic>
          <p:nvPicPr>
            <p:cNvPr id="1863" name="Line Shape" descr="Line Shape"/>
            <p:cNvPicPr>
              <a:picLocks/>
            </p:cNvPicPr>
            <p:nvPr/>
          </p:nvPicPr>
          <p:blipFill>
            <a:blip r:embed="rId72"/>
            <a:stretch>
              <a:fillRect/>
            </a:stretch>
          </p:blipFill>
          <p:spPr>
            <a:xfrm>
              <a:off x="4248382" y="2198202"/>
              <a:ext cx="37479" cy="174812"/>
            </a:xfrm>
            <a:prstGeom prst="rect">
              <a:avLst/>
            </a:prstGeom>
            <a:effectLst/>
          </p:spPr>
        </p:pic>
        <p:pic>
          <p:nvPicPr>
            <p:cNvPr id="1865" name="Line Shape" descr="Line Shape"/>
            <p:cNvPicPr>
              <a:picLocks/>
            </p:cNvPicPr>
            <p:nvPr/>
          </p:nvPicPr>
          <p:blipFill>
            <a:blip r:embed="rId73"/>
            <a:stretch>
              <a:fillRect/>
            </a:stretch>
          </p:blipFill>
          <p:spPr>
            <a:xfrm>
              <a:off x="4268001" y="2122338"/>
              <a:ext cx="171698" cy="83914"/>
            </a:xfrm>
            <a:prstGeom prst="rect">
              <a:avLst/>
            </a:prstGeom>
            <a:effectLst/>
          </p:spPr>
        </p:pic>
      </p:grpSp>
      <p:grpSp>
        <p:nvGrpSpPr>
          <p:cNvPr id="10" name="Group 9">
            <a:extLst>
              <a:ext uri="{FF2B5EF4-FFF2-40B4-BE49-F238E27FC236}">
                <a16:creationId xmlns:a16="http://schemas.microsoft.com/office/drawing/2014/main" id="{24F358B1-070F-4683-AFDF-75033D5886F8}"/>
              </a:ext>
            </a:extLst>
          </p:cNvPr>
          <p:cNvGrpSpPr/>
          <p:nvPr/>
        </p:nvGrpSpPr>
        <p:grpSpPr>
          <a:xfrm>
            <a:off x="6009184" y="1397095"/>
            <a:ext cx="2781492" cy="2383579"/>
            <a:chOff x="6009184" y="1397095"/>
            <a:chExt cx="2781492" cy="2383579"/>
          </a:xfrm>
        </p:grpSpPr>
        <p:pic>
          <p:nvPicPr>
            <p:cNvPr id="1867" name="Line Shape" descr="Line Shape"/>
            <p:cNvPicPr>
              <a:picLocks/>
            </p:cNvPicPr>
            <p:nvPr/>
          </p:nvPicPr>
          <p:blipFill>
            <a:blip r:embed="rId74"/>
            <a:stretch>
              <a:fillRect/>
            </a:stretch>
          </p:blipFill>
          <p:spPr>
            <a:xfrm>
              <a:off x="6009184" y="1575301"/>
              <a:ext cx="81621" cy="312144"/>
            </a:xfrm>
            <a:prstGeom prst="rect">
              <a:avLst/>
            </a:prstGeom>
            <a:effectLst/>
          </p:spPr>
        </p:pic>
        <p:pic>
          <p:nvPicPr>
            <p:cNvPr id="1869" name="Line Shape" descr="Line Shape"/>
            <p:cNvPicPr>
              <a:picLocks/>
            </p:cNvPicPr>
            <p:nvPr/>
          </p:nvPicPr>
          <p:blipFill>
            <a:blip r:embed="rId75"/>
            <a:stretch>
              <a:fillRect/>
            </a:stretch>
          </p:blipFill>
          <p:spPr>
            <a:xfrm>
              <a:off x="6014088" y="1537000"/>
              <a:ext cx="146052" cy="227827"/>
            </a:xfrm>
            <a:prstGeom prst="rect">
              <a:avLst/>
            </a:prstGeom>
            <a:effectLst/>
          </p:spPr>
        </p:pic>
        <p:pic>
          <p:nvPicPr>
            <p:cNvPr id="1871" name="Line Shape" descr="Line Shape"/>
            <p:cNvPicPr>
              <a:picLocks/>
            </p:cNvPicPr>
            <p:nvPr/>
          </p:nvPicPr>
          <p:blipFill>
            <a:blip r:embed="rId76"/>
            <a:stretch>
              <a:fillRect/>
            </a:stretch>
          </p:blipFill>
          <p:spPr>
            <a:xfrm>
              <a:off x="6396658" y="1660316"/>
              <a:ext cx="96336" cy="163368"/>
            </a:xfrm>
            <a:prstGeom prst="rect">
              <a:avLst/>
            </a:prstGeom>
            <a:effectLst/>
          </p:spPr>
        </p:pic>
        <p:pic>
          <p:nvPicPr>
            <p:cNvPr id="1873" name="Line Line" descr="Line Line"/>
            <p:cNvPicPr>
              <a:picLocks/>
            </p:cNvPicPr>
            <p:nvPr/>
          </p:nvPicPr>
          <p:blipFill>
            <a:blip r:embed="rId77"/>
            <a:stretch>
              <a:fillRect/>
            </a:stretch>
          </p:blipFill>
          <p:spPr>
            <a:xfrm>
              <a:off x="6455515" y="1516444"/>
              <a:ext cx="17860" cy="52194"/>
            </a:xfrm>
            <a:prstGeom prst="rect">
              <a:avLst/>
            </a:prstGeom>
            <a:effectLst/>
          </p:spPr>
        </p:pic>
        <p:pic>
          <p:nvPicPr>
            <p:cNvPr id="1875" name="Line Shape" descr="Line Shape"/>
            <p:cNvPicPr>
              <a:picLocks/>
            </p:cNvPicPr>
            <p:nvPr/>
          </p:nvPicPr>
          <p:blipFill>
            <a:blip r:embed="rId78"/>
            <a:stretch>
              <a:fillRect/>
            </a:stretch>
          </p:blipFill>
          <p:spPr>
            <a:xfrm>
              <a:off x="6460419" y="1659226"/>
              <a:ext cx="179717" cy="184077"/>
            </a:xfrm>
            <a:prstGeom prst="rect">
              <a:avLst/>
            </a:prstGeom>
            <a:effectLst/>
          </p:spPr>
        </p:pic>
        <p:pic>
          <p:nvPicPr>
            <p:cNvPr id="1877" name="Line Shape" descr="Line Shape"/>
            <p:cNvPicPr>
              <a:picLocks/>
            </p:cNvPicPr>
            <p:nvPr/>
          </p:nvPicPr>
          <p:blipFill>
            <a:blip r:embed="rId79"/>
            <a:stretch>
              <a:fillRect/>
            </a:stretch>
          </p:blipFill>
          <p:spPr>
            <a:xfrm>
              <a:off x="6890173" y="1397095"/>
              <a:ext cx="322414" cy="404753"/>
            </a:xfrm>
            <a:prstGeom prst="rect">
              <a:avLst/>
            </a:prstGeom>
            <a:effectLst/>
          </p:spPr>
        </p:pic>
        <p:pic>
          <p:nvPicPr>
            <p:cNvPr id="1879" name="Line Shape" descr="Line Shape"/>
            <p:cNvPicPr>
              <a:picLocks/>
            </p:cNvPicPr>
            <p:nvPr/>
          </p:nvPicPr>
          <p:blipFill>
            <a:blip r:embed="rId80"/>
            <a:stretch>
              <a:fillRect/>
            </a:stretch>
          </p:blipFill>
          <p:spPr>
            <a:xfrm>
              <a:off x="7177408" y="1605606"/>
              <a:ext cx="141469" cy="172659"/>
            </a:xfrm>
            <a:prstGeom prst="rect">
              <a:avLst/>
            </a:prstGeom>
            <a:effectLst/>
          </p:spPr>
        </p:pic>
        <p:pic>
          <p:nvPicPr>
            <p:cNvPr id="1881" name="Line Shape" descr="Line Shape"/>
            <p:cNvPicPr>
              <a:picLocks/>
            </p:cNvPicPr>
            <p:nvPr/>
          </p:nvPicPr>
          <p:blipFill>
            <a:blip r:embed="rId81"/>
            <a:stretch>
              <a:fillRect/>
            </a:stretch>
          </p:blipFill>
          <p:spPr>
            <a:xfrm>
              <a:off x="7392116" y="1587703"/>
              <a:ext cx="347097" cy="139465"/>
            </a:xfrm>
            <a:prstGeom prst="rect">
              <a:avLst/>
            </a:prstGeom>
            <a:effectLst/>
          </p:spPr>
        </p:pic>
        <p:pic>
          <p:nvPicPr>
            <p:cNvPr id="1883" name="Line Shape" descr="Line Shape"/>
            <p:cNvPicPr>
              <a:picLocks/>
            </p:cNvPicPr>
            <p:nvPr/>
          </p:nvPicPr>
          <p:blipFill>
            <a:blip r:embed="rId82"/>
            <a:stretch>
              <a:fillRect/>
            </a:stretch>
          </p:blipFill>
          <p:spPr>
            <a:xfrm>
              <a:off x="7755270" y="1406018"/>
              <a:ext cx="42384" cy="64524"/>
            </a:xfrm>
            <a:prstGeom prst="rect">
              <a:avLst/>
            </a:prstGeom>
            <a:effectLst/>
          </p:spPr>
        </p:pic>
        <p:pic>
          <p:nvPicPr>
            <p:cNvPr id="1885" name="Line Shape" descr="Line Shape"/>
            <p:cNvPicPr>
              <a:picLocks/>
            </p:cNvPicPr>
            <p:nvPr/>
          </p:nvPicPr>
          <p:blipFill>
            <a:blip r:embed="rId83"/>
            <a:stretch>
              <a:fillRect/>
            </a:stretch>
          </p:blipFill>
          <p:spPr>
            <a:xfrm>
              <a:off x="7799202" y="1482111"/>
              <a:ext cx="137293" cy="230314"/>
            </a:xfrm>
            <a:prstGeom prst="rect">
              <a:avLst/>
            </a:prstGeom>
            <a:effectLst/>
          </p:spPr>
        </p:pic>
        <p:pic>
          <p:nvPicPr>
            <p:cNvPr id="1887" name="Line Shape" descr="Line Shape"/>
            <p:cNvPicPr>
              <a:picLocks/>
            </p:cNvPicPr>
            <p:nvPr/>
          </p:nvPicPr>
          <p:blipFill>
            <a:blip r:embed="rId84"/>
            <a:stretch>
              <a:fillRect/>
            </a:stretch>
          </p:blipFill>
          <p:spPr>
            <a:xfrm>
              <a:off x="7926936" y="1559769"/>
              <a:ext cx="135573" cy="126581"/>
            </a:xfrm>
            <a:prstGeom prst="rect">
              <a:avLst/>
            </a:prstGeom>
            <a:effectLst/>
          </p:spPr>
        </p:pic>
        <p:pic>
          <p:nvPicPr>
            <p:cNvPr id="1889" name="Line Shape" descr="Line Shape"/>
            <p:cNvPicPr>
              <a:picLocks/>
            </p:cNvPicPr>
            <p:nvPr/>
          </p:nvPicPr>
          <p:blipFill>
            <a:blip r:embed="rId85"/>
            <a:stretch>
              <a:fillRect/>
            </a:stretch>
          </p:blipFill>
          <p:spPr>
            <a:xfrm>
              <a:off x="8074692" y="1411577"/>
              <a:ext cx="208531" cy="304202"/>
            </a:xfrm>
            <a:prstGeom prst="rect">
              <a:avLst/>
            </a:prstGeom>
            <a:effectLst/>
          </p:spPr>
        </p:pic>
        <p:pic>
          <p:nvPicPr>
            <p:cNvPr id="1891" name="Line Shape" descr="Line Shape"/>
            <p:cNvPicPr>
              <a:picLocks/>
            </p:cNvPicPr>
            <p:nvPr/>
          </p:nvPicPr>
          <p:blipFill>
            <a:blip r:embed="rId86"/>
            <a:stretch>
              <a:fillRect/>
            </a:stretch>
          </p:blipFill>
          <p:spPr>
            <a:xfrm>
              <a:off x="6699079" y="2023642"/>
              <a:ext cx="156864" cy="177706"/>
            </a:xfrm>
            <a:prstGeom prst="rect">
              <a:avLst/>
            </a:prstGeom>
            <a:effectLst/>
          </p:spPr>
        </p:pic>
        <p:pic>
          <p:nvPicPr>
            <p:cNvPr id="1893" name="Line Shape" descr="Line Shape"/>
            <p:cNvPicPr>
              <a:picLocks/>
            </p:cNvPicPr>
            <p:nvPr/>
          </p:nvPicPr>
          <p:blipFill>
            <a:blip r:embed="rId87"/>
            <a:stretch>
              <a:fillRect/>
            </a:stretch>
          </p:blipFill>
          <p:spPr>
            <a:xfrm>
              <a:off x="6916560" y="2052301"/>
              <a:ext cx="130669" cy="170978"/>
            </a:xfrm>
            <a:prstGeom prst="rect">
              <a:avLst/>
            </a:prstGeom>
            <a:effectLst/>
          </p:spPr>
        </p:pic>
        <p:pic>
          <p:nvPicPr>
            <p:cNvPr id="1895" name="Line Shape" descr="Line Shape"/>
            <p:cNvPicPr>
              <a:picLocks/>
            </p:cNvPicPr>
            <p:nvPr/>
          </p:nvPicPr>
          <p:blipFill>
            <a:blip r:embed="rId88"/>
            <a:stretch>
              <a:fillRect/>
            </a:stretch>
          </p:blipFill>
          <p:spPr>
            <a:xfrm>
              <a:off x="7328558" y="2044967"/>
              <a:ext cx="375906" cy="122048"/>
            </a:xfrm>
            <a:prstGeom prst="rect">
              <a:avLst/>
            </a:prstGeom>
            <a:effectLst/>
          </p:spPr>
        </p:pic>
        <p:pic>
          <p:nvPicPr>
            <p:cNvPr id="1897" name="Line Shape" descr="Line Shape"/>
            <p:cNvPicPr>
              <a:picLocks/>
            </p:cNvPicPr>
            <p:nvPr/>
          </p:nvPicPr>
          <p:blipFill>
            <a:blip r:embed="rId89"/>
            <a:stretch>
              <a:fillRect/>
            </a:stretch>
          </p:blipFill>
          <p:spPr>
            <a:xfrm>
              <a:off x="7837424" y="2005142"/>
              <a:ext cx="131895" cy="145374"/>
            </a:xfrm>
            <a:prstGeom prst="rect">
              <a:avLst/>
            </a:prstGeom>
            <a:effectLst/>
          </p:spPr>
        </p:pic>
        <p:pic>
          <p:nvPicPr>
            <p:cNvPr id="1899" name="Line Shape" descr="Line Shape"/>
            <p:cNvPicPr>
              <a:picLocks/>
            </p:cNvPicPr>
            <p:nvPr/>
          </p:nvPicPr>
          <p:blipFill>
            <a:blip r:embed="rId90"/>
            <a:stretch>
              <a:fillRect/>
            </a:stretch>
          </p:blipFill>
          <p:spPr>
            <a:xfrm>
              <a:off x="7907317" y="1977489"/>
              <a:ext cx="174812" cy="152955"/>
            </a:xfrm>
            <a:prstGeom prst="rect">
              <a:avLst/>
            </a:prstGeom>
            <a:effectLst/>
          </p:spPr>
        </p:pic>
        <p:pic>
          <p:nvPicPr>
            <p:cNvPr id="1901" name="Line Shape" descr="Line Shape"/>
            <p:cNvPicPr>
              <a:picLocks/>
            </p:cNvPicPr>
            <p:nvPr/>
          </p:nvPicPr>
          <p:blipFill>
            <a:blip r:embed="rId91"/>
            <a:stretch>
              <a:fillRect/>
            </a:stretch>
          </p:blipFill>
          <p:spPr>
            <a:xfrm>
              <a:off x="8037091" y="1698496"/>
              <a:ext cx="753585" cy="423101"/>
            </a:xfrm>
            <a:prstGeom prst="rect">
              <a:avLst/>
            </a:prstGeom>
            <a:effectLst/>
          </p:spPr>
        </p:pic>
        <p:pic>
          <p:nvPicPr>
            <p:cNvPr id="1903" name="Line Shape" descr="Line Shape"/>
            <p:cNvPicPr>
              <a:picLocks/>
            </p:cNvPicPr>
            <p:nvPr/>
          </p:nvPicPr>
          <p:blipFill>
            <a:blip r:embed="rId92"/>
            <a:stretch>
              <a:fillRect/>
            </a:stretch>
          </p:blipFill>
          <p:spPr>
            <a:xfrm>
              <a:off x="6823370" y="2386422"/>
              <a:ext cx="179716" cy="235955"/>
            </a:xfrm>
            <a:prstGeom prst="rect">
              <a:avLst/>
            </a:prstGeom>
            <a:effectLst/>
          </p:spPr>
        </p:pic>
        <p:pic>
          <p:nvPicPr>
            <p:cNvPr id="1905" name="Line Shape" descr="Line Shape"/>
            <p:cNvPicPr>
              <a:picLocks/>
            </p:cNvPicPr>
            <p:nvPr/>
          </p:nvPicPr>
          <p:blipFill>
            <a:blip r:embed="rId93"/>
            <a:stretch>
              <a:fillRect/>
            </a:stretch>
          </p:blipFill>
          <p:spPr>
            <a:xfrm>
              <a:off x="6958826" y="2403276"/>
              <a:ext cx="305514" cy="462814"/>
            </a:xfrm>
            <a:prstGeom prst="rect">
              <a:avLst/>
            </a:prstGeom>
            <a:effectLst/>
          </p:spPr>
        </p:pic>
        <p:pic>
          <p:nvPicPr>
            <p:cNvPr id="1907" name="Line Shape" descr="Line Shape"/>
            <p:cNvPicPr>
              <a:picLocks/>
            </p:cNvPicPr>
            <p:nvPr/>
          </p:nvPicPr>
          <p:blipFill>
            <a:blip r:embed="rId94"/>
            <a:stretch>
              <a:fillRect/>
            </a:stretch>
          </p:blipFill>
          <p:spPr>
            <a:xfrm>
              <a:off x="7323653" y="2373848"/>
              <a:ext cx="444572" cy="172008"/>
            </a:xfrm>
            <a:prstGeom prst="rect">
              <a:avLst/>
            </a:prstGeom>
            <a:effectLst/>
          </p:spPr>
        </p:pic>
        <p:pic>
          <p:nvPicPr>
            <p:cNvPr id="1909" name="Line Shape" descr="Line Shape"/>
            <p:cNvPicPr>
              <a:picLocks/>
            </p:cNvPicPr>
            <p:nvPr/>
          </p:nvPicPr>
          <p:blipFill>
            <a:blip r:embed="rId95"/>
            <a:stretch>
              <a:fillRect/>
            </a:stretch>
          </p:blipFill>
          <p:spPr>
            <a:xfrm>
              <a:off x="7785081" y="2366303"/>
              <a:ext cx="267619" cy="146876"/>
            </a:xfrm>
            <a:prstGeom prst="rect">
              <a:avLst/>
            </a:prstGeom>
            <a:effectLst/>
          </p:spPr>
        </p:pic>
        <p:pic>
          <p:nvPicPr>
            <p:cNvPr id="1911" name="Line Shape" descr="Line Shape"/>
            <p:cNvPicPr>
              <a:picLocks/>
            </p:cNvPicPr>
            <p:nvPr/>
          </p:nvPicPr>
          <p:blipFill>
            <a:blip r:embed="rId96"/>
            <a:stretch>
              <a:fillRect/>
            </a:stretch>
          </p:blipFill>
          <p:spPr>
            <a:xfrm>
              <a:off x="8148170" y="2309376"/>
              <a:ext cx="355767" cy="583923"/>
            </a:xfrm>
            <a:prstGeom prst="rect">
              <a:avLst/>
            </a:prstGeom>
            <a:effectLst/>
          </p:spPr>
        </p:pic>
        <p:pic>
          <p:nvPicPr>
            <p:cNvPr id="1913" name="Line Shape" descr="Line Shape"/>
            <p:cNvPicPr>
              <a:picLocks/>
            </p:cNvPicPr>
            <p:nvPr/>
          </p:nvPicPr>
          <p:blipFill>
            <a:blip r:embed="rId97"/>
            <a:stretch>
              <a:fillRect/>
            </a:stretch>
          </p:blipFill>
          <p:spPr>
            <a:xfrm>
              <a:off x="6936179" y="3074262"/>
              <a:ext cx="155192" cy="178573"/>
            </a:xfrm>
            <a:prstGeom prst="rect">
              <a:avLst/>
            </a:prstGeom>
            <a:effectLst/>
          </p:spPr>
        </p:pic>
        <p:pic>
          <p:nvPicPr>
            <p:cNvPr id="1915" name="Line Shape" descr="Line Shape"/>
            <p:cNvPicPr>
              <a:picLocks/>
            </p:cNvPicPr>
            <p:nvPr/>
          </p:nvPicPr>
          <p:blipFill>
            <a:blip r:embed="rId98"/>
            <a:stretch>
              <a:fillRect/>
            </a:stretch>
          </p:blipFill>
          <p:spPr>
            <a:xfrm>
              <a:off x="7078416" y="2903190"/>
              <a:ext cx="643284" cy="338899"/>
            </a:xfrm>
            <a:prstGeom prst="rect">
              <a:avLst/>
            </a:prstGeom>
            <a:effectLst/>
          </p:spPr>
        </p:pic>
        <p:pic>
          <p:nvPicPr>
            <p:cNvPr id="1917" name="Line Shape" descr="Line Shape"/>
            <p:cNvPicPr>
              <a:picLocks/>
            </p:cNvPicPr>
            <p:nvPr/>
          </p:nvPicPr>
          <p:blipFill>
            <a:blip r:embed="rId99"/>
            <a:stretch>
              <a:fillRect/>
            </a:stretch>
          </p:blipFill>
          <p:spPr>
            <a:xfrm>
              <a:off x="7730747" y="2987865"/>
              <a:ext cx="17860" cy="37479"/>
            </a:xfrm>
            <a:prstGeom prst="rect">
              <a:avLst/>
            </a:prstGeom>
            <a:effectLst/>
          </p:spPr>
        </p:pic>
        <p:pic>
          <p:nvPicPr>
            <p:cNvPr id="1919" name="Line Shape" descr="Line Shape"/>
            <p:cNvPicPr>
              <a:picLocks/>
            </p:cNvPicPr>
            <p:nvPr/>
          </p:nvPicPr>
          <p:blipFill>
            <a:blip r:embed="rId100"/>
            <a:stretch>
              <a:fillRect/>
            </a:stretch>
          </p:blipFill>
          <p:spPr>
            <a:xfrm>
              <a:off x="7790895" y="3060096"/>
              <a:ext cx="258702" cy="190865"/>
            </a:xfrm>
            <a:prstGeom prst="rect">
              <a:avLst/>
            </a:prstGeom>
            <a:effectLst/>
          </p:spPr>
        </p:pic>
        <p:pic>
          <p:nvPicPr>
            <p:cNvPr id="1921" name="Line Shape" descr="Line Shape"/>
            <p:cNvPicPr>
              <a:picLocks/>
            </p:cNvPicPr>
            <p:nvPr/>
          </p:nvPicPr>
          <p:blipFill>
            <a:blip r:embed="rId101"/>
            <a:stretch>
              <a:fillRect/>
            </a:stretch>
          </p:blipFill>
          <p:spPr>
            <a:xfrm>
              <a:off x="7627747" y="2889770"/>
              <a:ext cx="336668" cy="91432"/>
            </a:xfrm>
            <a:prstGeom prst="rect">
              <a:avLst/>
            </a:prstGeom>
            <a:effectLst/>
          </p:spPr>
        </p:pic>
        <p:pic>
          <p:nvPicPr>
            <p:cNvPr id="1923" name="Line Shape" descr="Line Shape"/>
            <p:cNvPicPr>
              <a:picLocks/>
            </p:cNvPicPr>
            <p:nvPr/>
          </p:nvPicPr>
          <p:blipFill>
            <a:blip r:embed="rId102"/>
            <a:stretch>
              <a:fillRect/>
            </a:stretch>
          </p:blipFill>
          <p:spPr>
            <a:xfrm>
              <a:off x="6828274" y="3459095"/>
              <a:ext cx="227129" cy="170607"/>
            </a:xfrm>
            <a:prstGeom prst="rect">
              <a:avLst/>
            </a:prstGeom>
            <a:effectLst/>
          </p:spPr>
        </p:pic>
        <p:pic>
          <p:nvPicPr>
            <p:cNvPr id="1925" name="Line Line" descr="Line Line"/>
            <p:cNvPicPr>
              <a:picLocks/>
            </p:cNvPicPr>
            <p:nvPr/>
          </p:nvPicPr>
          <p:blipFill>
            <a:blip r:embed="rId103"/>
            <a:stretch>
              <a:fillRect/>
            </a:stretch>
          </p:blipFill>
          <p:spPr>
            <a:xfrm>
              <a:off x="7009750" y="3605862"/>
              <a:ext cx="66908" cy="115955"/>
            </a:xfrm>
            <a:prstGeom prst="rect">
              <a:avLst/>
            </a:prstGeom>
            <a:effectLst/>
          </p:spPr>
        </p:pic>
        <p:pic>
          <p:nvPicPr>
            <p:cNvPr id="1927" name="Line Shape" descr="Line Shape"/>
            <p:cNvPicPr>
              <a:picLocks/>
            </p:cNvPicPr>
            <p:nvPr/>
          </p:nvPicPr>
          <p:blipFill>
            <a:blip r:embed="rId104"/>
            <a:stretch>
              <a:fillRect/>
            </a:stretch>
          </p:blipFill>
          <p:spPr>
            <a:xfrm>
              <a:off x="7166701" y="3600957"/>
              <a:ext cx="81622" cy="155193"/>
            </a:xfrm>
            <a:prstGeom prst="rect">
              <a:avLst/>
            </a:prstGeom>
            <a:effectLst/>
          </p:spPr>
        </p:pic>
        <p:pic>
          <p:nvPicPr>
            <p:cNvPr id="1929" name="Line Shape" descr="Line Shape"/>
            <p:cNvPicPr>
              <a:picLocks/>
            </p:cNvPicPr>
            <p:nvPr/>
          </p:nvPicPr>
          <p:blipFill>
            <a:blip r:embed="rId105"/>
            <a:stretch>
              <a:fillRect/>
            </a:stretch>
          </p:blipFill>
          <p:spPr>
            <a:xfrm>
              <a:off x="7333463" y="3463608"/>
              <a:ext cx="194430" cy="147572"/>
            </a:xfrm>
            <a:prstGeom prst="rect">
              <a:avLst/>
            </a:prstGeom>
            <a:effectLst/>
          </p:spPr>
        </p:pic>
        <p:pic>
          <p:nvPicPr>
            <p:cNvPr id="1931" name="Line Shape" descr="Line Shape"/>
            <p:cNvPicPr>
              <a:picLocks/>
            </p:cNvPicPr>
            <p:nvPr/>
          </p:nvPicPr>
          <p:blipFill>
            <a:blip r:embed="rId106"/>
            <a:stretch>
              <a:fillRect/>
            </a:stretch>
          </p:blipFill>
          <p:spPr>
            <a:xfrm>
              <a:off x="7544366" y="3603550"/>
              <a:ext cx="165003" cy="128076"/>
            </a:xfrm>
            <a:prstGeom prst="rect">
              <a:avLst/>
            </a:prstGeom>
            <a:effectLst/>
          </p:spPr>
        </p:pic>
        <p:pic>
          <p:nvPicPr>
            <p:cNvPr id="1933" name="Line Shape" descr="Line Shape"/>
            <p:cNvPicPr>
              <a:picLocks/>
            </p:cNvPicPr>
            <p:nvPr/>
          </p:nvPicPr>
          <p:blipFill>
            <a:blip r:embed="rId107"/>
            <a:stretch>
              <a:fillRect/>
            </a:stretch>
          </p:blipFill>
          <p:spPr>
            <a:xfrm>
              <a:off x="7711127" y="3630386"/>
              <a:ext cx="96336" cy="150288"/>
            </a:xfrm>
            <a:prstGeom prst="rect">
              <a:avLst/>
            </a:prstGeom>
            <a:effectLst/>
          </p:spPr>
        </p:pic>
        <p:pic>
          <p:nvPicPr>
            <p:cNvPr id="1935" name="Line Line" descr="Line Line"/>
            <p:cNvPicPr>
              <a:picLocks/>
            </p:cNvPicPr>
            <p:nvPr/>
          </p:nvPicPr>
          <p:blipFill>
            <a:blip r:embed="rId108"/>
            <a:stretch>
              <a:fillRect/>
            </a:stretch>
          </p:blipFill>
          <p:spPr>
            <a:xfrm>
              <a:off x="7897507" y="3502863"/>
              <a:ext cx="66908" cy="32574"/>
            </a:xfrm>
            <a:prstGeom prst="rect">
              <a:avLst/>
            </a:prstGeom>
            <a:effectLst/>
          </p:spPr>
        </p:pic>
        <p:pic>
          <p:nvPicPr>
            <p:cNvPr id="1937" name="Line Line" descr="Line Line"/>
            <p:cNvPicPr>
              <a:picLocks/>
            </p:cNvPicPr>
            <p:nvPr/>
          </p:nvPicPr>
          <p:blipFill>
            <a:blip r:embed="rId109"/>
            <a:stretch>
              <a:fillRect/>
            </a:stretch>
          </p:blipFill>
          <p:spPr>
            <a:xfrm>
              <a:off x="8034840" y="3478339"/>
              <a:ext cx="37479" cy="27669"/>
            </a:xfrm>
            <a:prstGeom prst="rect">
              <a:avLst/>
            </a:prstGeom>
            <a:effectLst/>
          </p:spPr>
        </p:pic>
        <p:pic>
          <p:nvPicPr>
            <p:cNvPr id="1939" name="Line Line" descr="Line Line"/>
            <p:cNvPicPr>
              <a:picLocks/>
            </p:cNvPicPr>
            <p:nvPr/>
          </p:nvPicPr>
          <p:blipFill>
            <a:blip r:embed="rId109"/>
            <a:stretch>
              <a:fillRect/>
            </a:stretch>
          </p:blipFill>
          <p:spPr>
            <a:xfrm>
              <a:off x="8132934" y="3453815"/>
              <a:ext cx="37479" cy="27669"/>
            </a:xfrm>
            <a:prstGeom prst="rect">
              <a:avLst/>
            </a:prstGeom>
            <a:effectLst/>
          </p:spPr>
        </p:pic>
        <p:pic>
          <p:nvPicPr>
            <p:cNvPr id="1941" name="Line Line" descr="Line Line"/>
            <p:cNvPicPr>
              <a:picLocks/>
            </p:cNvPicPr>
            <p:nvPr/>
          </p:nvPicPr>
          <p:blipFill>
            <a:blip r:embed="rId110"/>
            <a:stretch>
              <a:fillRect/>
            </a:stretch>
          </p:blipFill>
          <p:spPr>
            <a:xfrm>
              <a:off x="8261338" y="3424387"/>
              <a:ext cx="35719" cy="17860"/>
            </a:xfrm>
            <a:prstGeom prst="rect">
              <a:avLst/>
            </a:prstGeom>
            <a:effectLst/>
          </p:spPr>
        </p:pic>
        <p:pic>
          <p:nvPicPr>
            <p:cNvPr id="1943" name="Line Shape" descr="Line Shape"/>
            <p:cNvPicPr>
              <a:picLocks/>
            </p:cNvPicPr>
            <p:nvPr/>
          </p:nvPicPr>
          <p:blipFill>
            <a:blip r:embed="rId111"/>
            <a:stretch>
              <a:fillRect/>
            </a:stretch>
          </p:blipFill>
          <p:spPr>
            <a:xfrm>
              <a:off x="8348743" y="3326918"/>
              <a:ext cx="231829" cy="179809"/>
            </a:xfrm>
            <a:prstGeom prst="rect">
              <a:avLst/>
            </a:prstGeom>
            <a:effectLst/>
          </p:spPr>
        </p:pic>
        <p:pic>
          <p:nvPicPr>
            <p:cNvPr id="1945" name="Line Shape" descr="Line Shape"/>
            <p:cNvPicPr>
              <a:picLocks/>
            </p:cNvPicPr>
            <p:nvPr/>
          </p:nvPicPr>
          <p:blipFill>
            <a:blip r:embed="rId112"/>
            <a:stretch>
              <a:fillRect/>
            </a:stretch>
          </p:blipFill>
          <p:spPr>
            <a:xfrm>
              <a:off x="8255553" y="3625481"/>
              <a:ext cx="53735" cy="101241"/>
            </a:xfrm>
            <a:prstGeom prst="rect">
              <a:avLst/>
            </a:prstGeom>
            <a:effectLst/>
          </p:spPr>
        </p:pic>
        <p:pic>
          <p:nvPicPr>
            <p:cNvPr id="1947" name="Line Shape" descr="Line Shape"/>
            <p:cNvPicPr>
              <a:picLocks/>
            </p:cNvPicPr>
            <p:nvPr/>
          </p:nvPicPr>
          <p:blipFill>
            <a:blip r:embed="rId113"/>
            <a:stretch>
              <a:fillRect/>
            </a:stretch>
          </p:blipFill>
          <p:spPr>
            <a:xfrm>
              <a:off x="8566187" y="3473434"/>
              <a:ext cx="217319" cy="116824"/>
            </a:xfrm>
            <a:prstGeom prst="rect">
              <a:avLst/>
            </a:prstGeom>
            <a:effectLst/>
          </p:spPr>
        </p:pic>
      </p:grpSp>
      <p:grpSp>
        <p:nvGrpSpPr>
          <p:cNvPr id="11" name="Group 10">
            <a:extLst>
              <a:ext uri="{FF2B5EF4-FFF2-40B4-BE49-F238E27FC236}">
                <a16:creationId xmlns:a16="http://schemas.microsoft.com/office/drawing/2014/main" id="{D78379BF-1F4C-4901-9261-828D7284F51C}"/>
              </a:ext>
            </a:extLst>
          </p:cNvPr>
          <p:cNvGrpSpPr/>
          <p:nvPr/>
        </p:nvGrpSpPr>
        <p:grpSpPr>
          <a:xfrm>
            <a:off x="5617715" y="3962400"/>
            <a:ext cx="3303123" cy="2264229"/>
            <a:chOff x="5617715" y="4042384"/>
            <a:chExt cx="3303123" cy="2264229"/>
          </a:xfrm>
        </p:grpSpPr>
        <p:pic>
          <p:nvPicPr>
            <p:cNvPr id="1949" name="Line Shape" descr="Line Shape"/>
            <p:cNvPicPr>
              <a:picLocks/>
            </p:cNvPicPr>
            <p:nvPr/>
          </p:nvPicPr>
          <p:blipFill>
            <a:blip r:embed="rId114"/>
            <a:stretch>
              <a:fillRect/>
            </a:stretch>
          </p:blipFill>
          <p:spPr>
            <a:xfrm>
              <a:off x="5737573" y="4244208"/>
              <a:ext cx="186471" cy="147347"/>
            </a:xfrm>
            <a:prstGeom prst="rect">
              <a:avLst/>
            </a:prstGeom>
            <a:effectLst/>
          </p:spPr>
        </p:pic>
        <p:pic>
          <p:nvPicPr>
            <p:cNvPr id="1951" name="Line Shape" descr="Line Shape"/>
            <p:cNvPicPr>
              <a:picLocks/>
            </p:cNvPicPr>
            <p:nvPr/>
          </p:nvPicPr>
          <p:blipFill>
            <a:blip r:embed="rId115"/>
            <a:stretch>
              <a:fillRect/>
            </a:stretch>
          </p:blipFill>
          <p:spPr>
            <a:xfrm>
              <a:off x="5950275" y="4160097"/>
              <a:ext cx="483862" cy="227361"/>
            </a:xfrm>
            <a:prstGeom prst="rect">
              <a:avLst/>
            </a:prstGeom>
            <a:effectLst/>
          </p:spPr>
        </p:pic>
        <p:pic>
          <p:nvPicPr>
            <p:cNvPr id="1953" name="Line Shape" descr="Line Shape"/>
            <p:cNvPicPr>
              <a:picLocks/>
            </p:cNvPicPr>
            <p:nvPr/>
          </p:nvPicPr>
          <p:blipFill>
            <a:blip r:embed="rId116"/>
            <a:stretch>
              <a:fillRect/>
            </a:stretch>
          </p:blipFill>
          <p:spPr>
            <a:xfrm>
              <a:off x="6438538" y="4184621"/>
              <a:ext cx="206502" cy="163659"/>
            </a:xfrm>
            <a:prstGeom prst="rect">
              <a:avLst/>
            </a:prstGeom>
            <a:effectLst/>
          </p:spPr>
        </p:pic>
        <p:pic>
          <p:nvPicPr>
            <p:cNvPr id="1955" name="Line Shape" descr="Line Shape"/>
            <p:cNvPicPr>
              <a:picLocks/>
            </p:cNvPicPr>
            <p:nvPr/>
          </p:nvPicPr>
          <p:blipFill>
            <a:blip r:embed="rId117"/>
            <a:stretch>
              <a:fillRect/>
            </a:stretch>
          </p:blipFill>
          <p:spPr>
            <a:xfrm>
              <a:off x="6499657" y="4289524"/>
              <a:ext cx="150288" cy="94432"/>
            </a:xfrm>
            <a:prstGeom prst="rect">
              <a:avLst/>
            </a:prstGeom>
            <a:effectLst/>
          </p:spPr>
        </p:pic>
        <p:pic>
          <p:nvPicPr>
            <p:cNvPr id="1957" name="Line Shape" descr="Line Shape"/>
            <p:cNvPicPr>
              <a:picLocks/>
            </p:cNvPicPr>
            <p:nvPr/>
          </p:nvPicPr>
          <p:blipFill>
            <a:blip r:embed="rId118"/>
            <a:stretch>
              <a:fillRect/>
            </a:stretch>
          </p:blipFill>
          <p:spPr>
            <a:xfrm>
              <a:off x="7000999" y="4230101"/>
              <a:ext cx="106788" cy="145389"/>
            </a:xfrm>
            <a:prstGeom prst="rect">
              <a:avLst/>
            </a:prstGeom>
            <a:effectLst/>
          </p:spPr>
        </p:pic>
        <p:pic>
          <p:nvPicPr>
            <p:cNvPr id="1959" name="Line Shape" descr="Line Shape"/>
            <p:cNvPicPr>
              <a:picLocks/>
            </p:cNvPicPr>
            <p:nvPr/>
          </p:nvPicPr>
          <p:blipFill>
            <a:blip r:embed="rId119"/>
            <a:stretch>
              <a:fillRect/>
            </a:stretch>
          </p:blipFill>
          <p:spPr>
            <a:xfrm>
              <a:off x="7083320" y="4218954"/>
              <a:ext cx="223860" cy="112685"/>
            </a:xfrm>
            <a:prstGeom prst="rect">
              <a:avLst/>
            </a:prstGeom>
            <a:effectLst/>
          </p:spPr>
        </p:pic>
        <p:pic>
          <p:nvPicPr>
            <p:cNvPr id="1961" name="Line Shape" descr="Line Shape"/>
            <p:cNvPicPr>
              <a:picLocks/>
            </p:cNvPicPr>
            <p:nvPr/>
          </p:nvPicPr>
          <p:blipFill>
            <a:blip r:embed="rId120"/>
            <a:stretch>
              <a:fillRect/>
            </a:stretch>
          </p:blipFill>
          <p:spPr>
            <a:xfrm>
              <a:off x="7279511" y="4223859"/>
              <a:ext cx="32574" cy="160097"/>
            </a:xfrm>
            <a:prstGeom prst="rect">
              <a:avLst/>
            </a:prstGeom>
            <a:effectLst/>
          </p:spPr>
        </p:pic>
        <p:pic>
          <p:nvPicPr>
            <p:cNvPr id="1963" name="Line Line" descr="Line Line"/>
            <p:cNvPicPr>
              <a:picLocks/>
            </p:cNvPicPr>
            <p:nvPr/>
          </p:nvPicPr>
          <p:blipFill>
            <a:blip r:embed="rId110"/>
            <a:stretch>
              <a:fillRect/>
            </a:stretch>
          </p:blipFill>
          <p:spPr>
            <a:xfrm>
              <a:off x="7329437" y="4140478"/>
              <a:ext cx="35719" cy="17860"/>
            </a:xfrm>
            <a:prstGeom prst="rect">
              <a:avLst/>
            </a:prstGeom>
            <a:effectLst/>
          </p:spPr>
        </p:pic>
        <p:pic>
          <p:nvPicPr>
            <p:cNvPr id="1965" name="Line Shape" descr="Line Shape"/>
            <p:cNvPicPr>
              <a:picLocks/>
            </p:cNvPicPr>
            <p:nvPr/>
          </p:nvPicPr>
          <p:blipFill>
            <a:blip r:embed="rId121"/>
            <a:stretch>
              <a:fillRect/>
            </a:stretch>
          </p:blipFill>
          <p:spPr>
            <a:xfrm>
              <a:off x="7367796" y="4212444"/>
              <a:ext cx="282715" cy="142084"/>
            </a:xfrm>
            <a:prstGeom prst="rect">
              <a:avLst/>
            </a:prstGeom>
            <a:effectLst/>
          </p:spPr>
        </p:pic>
        <p:pic>
          <p:nvPicPr>
            <p:cNvPr id="1967" name="Line Shape" descr="Line Shape"/>
            <p:cNvPicPr>
              <a:picLocks/>
            </p:cNvPicPr>
            <p:nvPr/>
          </p:nvPicPr>
          <p:blipFill>
            <a:blip r:embed="rId122"/>
            <a:stretch>
              <a:fillRect/>
            </a:stretch>
          </p:blipFill>
          <p:spPr>
            <a:xfrm>
              <a:off x="7701318" y="4070026"/>
              <a:ext cx="85832" cy="309025"/>
            </a:xfrm>
            <a:prstGeom prst="rect">
              <a:avLst/>
            </a:prstGeom>
            <a:effectLst/>
          </p:spPr>
        </p:pic>
        <p:pic>
          <p:nvPicPr>
            <p:cNvPr id="1969" name="Line Shape" descr="Line Shape"/>
            <p:cNvPicPr>
              <a:picLocks/>
            </p:cNvPicPr>
            <p:nvPr/>
          </p:nvPicPr>
          <p:blipFill>
            <a:blip r:embed="rId123"/>
            <a:stretch>
              <a:fillRect/>
            </a:stretch>
          </p:blipFill>
          <p:spPr>
            <a:xfrm>
              <a:off x="7706222" y="4212414"/>
              <a:ext cx="101241" cy="73447"/>
            </a:xfrm>
            <a:prstGeom prst="rect">
              <a:avLst/>
            </a:prstGeom>
            <a:effectLst/>
          </p:spPr>
        </p:pic>
        <p:pic>
          <p:nvPicPr>
            <p:cNvPr id="1971" name="Line Shape" descr="Line Shape"/>
            <p:cNvPicPr>
              <a:picLocks/>
            </p:cNvPicPr>
            <p:nvPr/>
          </p:nvPicPr>
          <p:blipFill>
            <a:blip r:embed="rId124"/>
            <a:stretch>
              <a:fillRect/>
            </a:stretch>
          </p:blipFill>
          <p:spPr>
            <a:xfrm>
              <a:off x="7794553" y="4243911"/>
              <a:ext cx="145339" cy="120427"/>
            </a:xfrm>
            <a:prstGeom prst="rect">
              <a:avLst/>
            </a:prstGeom>
            <a:effectLst/>
          </p:spPr>
        </p:pic>
        <p:pic>
          <p:nvPicPr>
            <p:cNvPr id="1973" name="Line Shape" descr="Line Shape"/>
            <p:cNvPicPr>
              <a:picLocks/>
            </p:cNvPicPr>
            <p:nvPr/>
          </p:nvPicPr>
          <p:blipFill>
            <a:blip r:embed="rId125"/>
            <a:stretch>
              <a:fillRect/>
            </a:stretch>
          </p:blipFill>
          <p:spPr>
            <a:xfrm>
              <a:off x="7939425" y="4042384"/>
              <a:ext cx="162322" cy="341573"/>
            </a:xfrm>
            <a:prstGeom prst="rect">
              <a:avLst/>
            </a:prstGeom>
            <a:effectLst/>
          </p:spPr>
        </p:pic>
        <p:pic>
          <p:nvPicPr>
            <p:cNvPr id="1975" name="Line Line" descr="Line Line"/>
            <p:cNvPicPr>
              <a:picLocks/>
            </p:cNvPicPr>
            <p:nvPr/>
          </p:nvPicPr>
          <p:blipFill>
            <a:blip r:embed="rId126"/>
            <a:stretch>
              <a:fillRect/>
            </a:stretch>
          </p:blipFill>
          <p:spPr>
            <a:xfrm>
              <a:off x="8108411" y="4125764"/>
              <a:ext cx="42383" cy="52194"/>
            </a:xfrm>
            <a:prstGeom prst="rect">
              <a:avLst/>
            </a:prstGeom>
            <a:effectLst/>
          </p:spPr>
        </p:pic>
        <p:pic>
          <p:nvPicPr>
            <p:cNvPr id="1977" name="Line Shape" descr="Line Shape"/>
            <p:cNvPicPr>
              <a:picLocks/>
            </p:cNvPicPr>
            <p:nvPr/>
          </p:nvPicPr>
          <p:blipFill>
            <a:blip r:embed="rId127"/>
            <a:stretch>
              <a:fillRect/>
            </a:stretch>
          </p:blipFill>
          <p:spPr>
            <a:xfrm>
              <a:off x="8153258" y="4232119"/>
              <a:ext cx="350678" cy="129807"/>
            </a:xfrm>
            <a:prstGeom prst="rect">
              <a:avLst/>
            </a:prstGeom>
            <a:effectLst/>
          </p:spPr>
        </p:pic>
        <p:pic>
          <p:nvPicPr>
            <p:cNvPr id="1979" name="Line Shape" descr="Line Shape"/>
            <p:cNvPicPr>
              <a:picLocks/>
            </p:cNvPicPr>
            <p:nvPr/>
          </p:nvPicPr>
          <p:blipFill>
            <a:blip r:embed="rId128"/>
            <a:stretch>
              <a:fillRect/>
            </a:stretch>
          </p:blipFill>
          <p:spPr>
            <a:xfrm>
              <a:off x="5617715" y="4587214"/>
              <a:ext cx="172392" cy="593889"/>
            </a:xfrm>
            <a:prstGeom prst="rect">
              <a:avLst/>
            </a:prstGeom>
            <a:effectLst/>
          </p:spPr>
        </p:pic>
        <p:pic>
          <p:nvPicPr>
            <p:cNvPr id="1981" name="Line Shape" descr="Line Shape"/>
            <p:cNvPicPr>
              <a:picLocks/>
            </p:cNvPicPr>
            <p:nvPr/>
          </p:nvPicPr>
          <p:blipFill>
            <a:blip r:embed="rId129"/>
            <a:stretch>
              <a:fillRect/>
            </a:stretch>
          </p:blipFill>
          <p:spPr>
            <a:xfrm>
              <a:off x="6396658" y="4684031"/>
              <a:ext cx="189960" cy="167368"/>
            </a:xfrm>
            <a:prstGeom prst="rect">
              <a:avLst/>
            </a:prstGeom>
            <a:effectLst/>
          </p:spPr>
        </p:pic>
        <p:pic>
          <p:nvPicPr>
            <p:cNvPr id="1983" name="Line Shape" descr="Line Shape"/>
            <p:cNvPicPr>
              <a:picLocks/>
            </p:cNvPicPr>
            <p:nvPr/>
          </p:nvPicPr>
          <p:blipFill>
            <a:blip r:embed="rId130"/>
            <a:stretch>
              <a:fillRect/>
            </a:stretch>
          </p:blipFill>
          <p:spPr>
            <a:xfrm>
              <a:off x="6592847" y="4846722"/>
              <a:ext cx="76717" cy="118669"/>
            </a:xfrm>
            <a:prstGeom prst="rect">
              <a:avLst/>
            </a:prstGeom>
            <a:effectLst/>
          </p:spPr>
        </p:pic>
        <p:pic>
          <p:nvPicPr>
            <p:cNvPr id="1985" name="Line Line" descr="Line Line"/>
            <p:cNvPicPr>
              <a:picLocks/>
            </p:cNvPicPr>
            <p:nvPr/>
          </p:nvPicPr>
          <p:blipFill>
            <a:blip r:embed="rId131"/>
            <a:stretch>
              <a:fillRect/>
            </a:stretch>
          </p:blipFill>
          <p:spPr>
            <a:xfrm>
              <a:off x="6656608" y="4748666"/>
              <a:ext cx="32574" cy="32574"/>
            </a:xfrm>
            <a:prstGeom prst="rect">
              <a:avLst/>
            </a:prstGeom>
            <a:effectLst/>
          </p:spPr>
        </p:pic>
        <p:pic>
          <p:nvPicPr>
            <p:cNvPr id="1987" name="Line Line" descr="Line Line"/>
            <p:cNvPicPr>
              <a:picLocks/>
            </p:cNvPicPr>
            <p:nvPr/>
          </p:nvPicPr>
          <p:blipFill>
            <a:blip r:embed="rId132"/>
            <a:stretch>
              <a:fillRect/>
            </a:stretch>
          </p:blipFill>
          <p:spPr>
            <a:xfrm>
              <a:off x="6779227" y="4954665"/>
              <a:ext cx="37479" cy="111050"/>
            </a:xfrm>
            <a:prstGeom prst="rect">
              <a:avLst/>
            </a:prstGeom>
            <a:effectLst/>
          </p:spPr>
        </p:pic>
        <p:pic>
          <p:nvPicPr>
            <p:cNvPr id="1989" name="Line Shape" descr="Line Shape"/>
            <p:cNvPicPr>
              <a:picLocks/>
            </p:cNvPicPr>
            <p:nvPr/>
          </p:nvPicPr>
          <p:blipFill>
            <a:blip r:embed="rId133"/>
            <a:stretch>
              <a:fillRect/>
            </a:stretch>
          </p:blipFill>
          <p:spPr>
            <a:xfrm>
              <a:off x="6973105" y="4705839"/>
              <a:ext cx="147695" cy="189698"/>
            </a:xfrm>
            <a:prstGeom prst="rect">
              <a:avLst/>
            </a:prstGeom>
            <a:effectLst/>
          </p:spPr>
        </p:pic>
        <p:pic>
          <p:nvPicPr>
            <p:cNvPr id="1991" name="Line Shape" descr="Line Shape"/>
            <p:cNvPicPr>
              <a:picLocks/>
            </p:cNvPicPr>
            <p:nvPr/>
          </p:nvPicPr>
          <p:blipFill>
            <a:blip r:embed="rId134"/>
            <a:stretch>
              <a:fillRect/>
            </a:stretch>
          </p:blipFill>
          <p:spPr>
            <a:xfrm>
              <a:off x="7138295" y="4910522"/>
              <a:ext cx="80600" cy="124355"/>
            </a:xfrm>
            <a:prstGeom prst="rect">
              <a:avLst/>
            </a:prstGeom>
            <a:effectLst/>
          </p:spPr>
        </p:pic>
        <p:pic>
          <p:nvPicPr>
            <p:cNvPr id="1993" name="Line Shape" descr="Line Shape"/>
            <p:cNvPicPr>
              <a:picLocks/>
            </p:cNvPicPr>
            <p:nvPr/>
          </p:nvPicPr>
          <p:blipFill>
            <a:blip r:embed="rId135"/>
            <a:stretch>
              <a:fillRect/>
            </a:stretch>
          </p:blipFill>
          <p:spPr>
            <a:xfrm>
              <a:off x="7171606" y="4832774"/>
              <a:ext cx="57098" cy="31847"/>
            </a:xfrm>
            <a:prstGeom prst="rect">
              <a:avLst/>
            </a:prstGeom>
            <a:effectLst/>
          </p:spPr>
        </p:pic>
        <p:pic>
          <p:nvPicPr>
            <p:cNvPr id="1995" name="Line Shape" descr="Line Shape"/>
            <p:cNvPicPr>
              <a:picLocks/>
            </p:cNvPicPr>
            <p:nvPr/>
          </p:nvPicPr>
          <p:blipFill>
            <a:blip r:embed="rId136"/>
            <a:stretch>
              <a:fillRect/>
            </a:stretch>
          </p:blipFill>
          <p:spPr>
            <a:xfrm>
              <a:off x="7240273" y="4954665"/>
              <a:ext cx="111050" cy="42384"/>
            </a:xfrm>
            <a:prstGeom prst="rect">
              <a:avLst/>
            </a:prstGeom>
            <a:effectLst/>
          </p:spPr>
        </p:pic>
        <p:pic>
          <p:nvPicPr>
            <p:cNvPr id="1997" name="Line Line" descr="Line Line"/>
            <p:cNvPicPr>
              <a:picLocks/>
            </p:cNvPicPr>
            <p:nvPr/>
          </p:nvPicPr>
          <p:blipFill>
            <a:blip r:embed="rId137"/>
            <a:stretch>
              <a:fillRect/>
            </a:stretch>
          </p:blipFill>
          <p:spPr>
            <a:xfrm>
              <a:off x="7279511" y="4900713"/>
              <a:ext cx="47288" cy="150287"/>
            </a:xfrm>
            <a:prstGeom prst="rect">
              <a:avLst/>
            </a:prstGeom>
            <a:effectLst/>
          </p:spPr>
        </p:pic>
        <p:pic>
          <p:nvPicPr>
            <p:cNvPr id="1999" name="Line Line" descr="Line Line"/>
            <p:cNvPicPr>
              <a:picLocks/>
            </p:cNvPicPr>
            <p:nvPr/>
          </p:nvPicPr>
          <p:blipFill>
            <a:blip r:embed="rId138"/>
            <a:stretch>
              <a:fillRect/>
            </a:stretch>
          </p:blipFill>
          <p:spPr>
            <a:xfrm>
              <a:off x="7367796" y="4935046"/>
              <a:ext cx="57098" cy="130669"/>
            </a:xfrm>
            <a:prstGeom prst="rect">
              <a:avLst/>
            </a:prstGeom>
            <a:effectLst/>
          </p:spPr>
        </p:pic>
        <p:pic>
          <p:nvPicPr>
            <p:cNvPr id="2001" name="Line Shape" descr="Line Shape"/>
            <p:cNvPicPr>
              <a:picLocks/>
            </p:cNvPicPr>
            <p:nvPr/>
          </p:nvPicPr>
          <p:blipFill>
            <a:blip r:embed="rId139"/>
            <a:stretch>
              <a:fillRect/>
            </a:stretch>
          </p:blipFill>
          <p:spPr>
            <a:xfrm>
              <a:off x="7568890" y="4900713"/>
              <a:ext cx="37517" cy="120859"/>
            </a:xfrm>
            <a:prstGeom prst="rect">
              <a:avLst/>
            </a:prstGeom>
            <a:effectLst/>
          </p:spPr>
        </p:pic>
        <p:pic>
          <p:nvPicPr>
            <p:cNvPr id="2003" name="Line Shape" descr="Line Shape"/>
            <p:cNvPicPr>
              <a:picLocks/>
            </p:cNvPicPr>
            <p:nvPr/>
          </p:nvPicPr>
          <p:blipFill>
            <a:blip r:embed="rId140"/>
            <a:stretch>
              <a:fillRect/>
            </a:stretch>
          </p:blipFill>
          <p:spPr>
            <a:xfrm>
              <a:off x="7778326" y="4701300"/>
              <a:ext cx="289088" cy="338550"/>
            </a:xfrm>
            <a:prstGeom prst="rect">
              <a:avLst/>
            </a:prstGeom>
            <a:effectLst/>
          </p:spPr>
        </p:pic>
        <p:pic>
          <p:nvPicPr>
            <p:cNvPr id="2005" name="Line Shape" descr="Line Shape"/>
            <p:cNvPicPr>
              <a:picLocks/>
            </p:cNvPicPr>
            <p:nvPr/>
          </p:nvPicPr>
          <p:blipFill>
            <a:blip r:embed="rId141"/>
            <a:stretch>
              <a:fillRect/>
            </a:stretch>
          </p:blipFill>
          <p:spPr>
            <a:xfrm>
              <a:off x="8162363" y="4954665"/>
              <a:ext cx="45078" cy="135574"/>
            </a:xfrm>
            <a:prstGeom prst="rect">
              <a:avLst/>
            </a:prstGeom>
            <a:effectLst/>
          </p:spPr>
        </p:pic>
        <p:pic>
          <p:nvPicPr>
            <p:cNvPr id="2007" name="Line Shape" descr="Line Shape"/>
            <p:cNvPicPr>
              <a:picLocks/>
            </p:cNvPicPr>
            <p:nvPr/>
          </p:nvPicPr>
          <p:blipFill>
            <a:blip r:embed="rId142"/>
            <a:stretch>
              <a:fillRect/>
            </a:stretch>
          </p:blipFill>
          <p:spPr>
            <a:xfrm>
              <a:off x="8378172" y="4596408"/>
              <a:ext cx="196679" cy="339116"/>
            </a:xfrm>
            <a:prstGeom prst="rect">
              <a:avLst/>
            </a:prstGeom>
            <a:effectLst/>
          </p:spPr>
        </p:pic>
        <p:pic>
          <p:nvPicPr>
            <p:cNvPr id="2009" name="Line Shape" descr="Line Shape"/>
            <p:cNvPicPr>
              <a:picLocks/>
            </p:cNvPicPr>
            <p:nvPr/>
          </p:nvPicPr>
          <p:blipFill>
            <a:blip r:embed="rId143"/>
            <a:stretch>
              <a:fillRect/>
            </a:stretch>
          </p:blipFill>
          <p:spPr>
            <a:xfrm>
              <a:off x="8343839" y="4779729"/>
              <a:ext cx="214049" cy="55463"/>
            </a:xfrm>
            <a:prstGeom prst="rect">
              <a:avLst/>
            </a:prstGeom>
            <a:effectLst/>
          </p:spPr>
        </p:pic>
        <p:pic>
          <p:nvPicPr>
            <p:cNvPr id="2011" name="Line Shape" descr="Line Shape"/>
            <p:cNvPicPr>
              <a:picLocks/>
            </p:cNvPicPr>
            <p:nvPr/>
          </p:nvPicPr>
          <p:blipFill>
            <a:blip r:embed="rId144"/>
            <a:stretch>
              <a:fillRect/>
            </a:stretch>
          </p:blipFill>
          <p:spPr>
            <a:xfrm>
              <a:off x="8696980" y="4747115"/>
              <a:ext cx="66907" cy="157789"/>
            </a:xfrm>
            <a:prstGeom prst="rect">
              <a:avLst/>
            </a:prstGeom>
            <a:effectLst/>
          </p:spPr>
        </p:pic>
        <p:pic>
          <p:nvPicPr>
            <p:cNvPr id="2013" name="Line Shape" descr="Line Shape"/>
            <p:cNvPicPr>
              <a:picLocks/>
            </p:cNvPicPr>
            <p:nvPr/>
          </p:nvPicPr>
          <p:blipFill>
            <a:blip r:embed="rId145"/>
            <a:stretch>
              <a:fillRect/>
            </a:stretch>
          </p:blipFill>
          <p:spPr>
            <a:xfrm>
              <a:off x="8714677" y="4586810"/>
              <a:ext cx="49210" cy="101240"/>
            </a:xfrm>
            <a:prstGeom prst="rect">
              <a:avLst/>
            </a:prstGeom>
            <a:effectLst/>
          </p:spPr>
        </p:pic>
        <p:pic>
          <p:nvPicPr>
            <p:cNvPr id="2015" name="Line Shape" descr="Line Shape"/>
            <p:cNvPicPr>
              <a:picLocks/>
            </p:cNvPicPr>
            <p:nvPr/>
          </p:nvPicPr>
          <p:blipFill>
            <a:blip r:embed="rId146"/>
            <a:stretch>
              <a:fillRect/>
            </a:stretch>
          </p:blipFill>
          <p:spPr>
            <a:xfrm>
              <a:off x="5902060" y="5359928"/>
              <a:ext cx="159317" cy="134134"/>
            </a:xfrm>
            <a:prstGeom prst="rect">
              <a:avLst/>
            </a:prstGeom>
            <a:effectLst/>
          </p:spPr>
        </p:pic>
        <p:pic>
          <p:nvPicPr>
            <p:cNvPr id="2017" name="Line Shape" descr="Line Shape"/>
            <p:cNvPicPr>
              <a:picLocks/>
            </p:cNvPicPr>
            <p:nvPr/>
          </p:nvPicPr>
          <p:blipFill>
            <a:blip r:embed="rId147"/>
            <a:stretch>
              <a:fillRect/>
            </a:stretch>
          </p:blipFill>
          <p:spPr>
            <a:xfrm>
              <a:off x="6074580" y="5298635"/>
              <a:ext cx="138843" cy="183983"/>
            </a:xfrm>
            <a:prstGeom prst="rect">
              <a:avLst/>
            </a:prstGeom>
            <a:effectLst/>
          </p:spPr>
        </p:pic>
        <p:pic>
          <p:nvPicPr>
            <p:cNvPr id="2019" name="Line Shape" descr="Line Shape"/>
            <p:cNvPicPr>
              <a:picLocks/>
            </p:cNvPicPr>
            <p:nvPr/>
          </p:nvPicPr>
          <p:blipFill>
            <a:blip r:embed="rId148"/>
            <a:stretch>
              <a:fillRect/>
            </a:stretch>
          </p:blipFill>
          <p:spPr>
            <a:xfrm>
              <a:off x="6590599" y="5334260"/>
              <a:ext cx="186869" cy="174770"/>
            </a:xfrm>
            <a:prstGeom prst="rect">
              <a:avLst/>
            </a:prstGeom>
            <a:effectLst/>
          </p:spPr>
        </p:pic>
        <p:pic>
          <p:nvPicPr>
            <p:cNvPr id="2021" name="Line Shape" descr="Line Shape"/>
            <p:cNvPicPr>
              <a:picLocks/>
            </p:cNvPicPr>
            <p:nvPr/>
          </p:nvPicPr>
          <p:blipFill>
            <a:blip r:embed="rId149"/>
            <a:stretch>
              <a:fillRect/>
            </a:stretch>
          </p:blipFill>
          <p:spPr>
            <a:xfrm>
              <a:off x="6797094" y="5336071"/>
              <a:ext cx="186374" cy="150683"/>
            </a:xfrm>
            <a:prstGeom prst="rect">
              <a:avLst/>
            </a:prstGeom>
            <a:effectLst/>
          </p:spPr>
        </p:pic>
        <p:pic>
          <p:nvPicPr>
            <p:cNvPr id="2023" name="Line Shape" descr="Line Shape"/>
            <p:cNvPicPr>
              <a:picLocks/>
            </p:cNvPicPr>
            <p:nvPr/>
          </p:nvPicPr>
          <p:blipFill>
            <a:blip r:embed="rId150"/>
            <a:stretch>
              <a:fillRect/>
            </a:stretch>
          </p:blipFill>
          <p:spPr>
            <a:xfrm>
              <a:off x="7077474" y="5282408"/>
              <a:ext cx="195372" cy="232861"/>
            </a:xfrm>
            <a:prstGeom prst="rect">
              <a:avLst/>
            </a:prstGeom>
            <a:effectLst/>
          </p:spPr>
        </p:pic>
        <p:pic>
          <p:nvPicPr>
            <p:cNvPr id="2025" name="Line Shape" descr="Line Shape"/>
            <p:cNvPicPr>
              <a:picLocks/>
            </p:cNvPicPr>
            <p:nvPr/>
          </p:nvPicPr>
          <p:blipFill>
            <a:blip r:embed="rId151"/>
            <a:stretch>
              <a:fillRect/>
            </a:stretch>
          </p:blipFill>
          <p:spPr>
            <a:xfrm>
              <a:off x="7492799" y="5354188"/>
              <a:ext cx="241303" cy="33604"/>
            </a:xfrm>
            <a:prstGeom prst="rect">
              <a:avLst/>
            </a:prstGeom>
            <a:effectLst/>
          </p:spPr>
        </p:pic>
        <p:pic>
          <p:nvPicPr>
            <p:cNvPr id="2027" name="Line Shape" descr="Line Shape"/>
            <p:cNvPicPr>
              <a:picLocks/>
            </p:cNvPicPr>
            <p:nvPr/>
          </p:nvPicPr>
          <p:blipFill>
            <a:blip r:embed="rId152"/>
            <a:stretch>
              <a:fillRect/>
            </a:stretch>
          </p:blipFill>
          <p:spPr>
            <a:xfrm>
              <a:off x="7475700" y="5415710"/>
              <a:ext cx="238573" cy="43328"/>
            </a:xfrm>
            <a:prstGeom prst="rect">
              <a:avLst/>
            </a:prstGeom>
            <a:effectLst/>
          </p:spPr>
        </p:pic>
        <p:pic>
          <p:nvPicPr>
            <p:cNvPr id="2029" name="Line Shape" descr="Line Shape"/>
            <p:cNvPicPr>
              <a:picLocks/>
            </p:cNvPicPr>
            <p:nvPr/>
          </p:nvPicPr>
          <p:blipFill>
            <a:blip r:embed="rId153"/>
            <a:stretch>
              <a:fillRect/>
            </a:stretch>
          </p:blipFill>
          <p:spPr>
            <a:xfrm>
              <a:off x="7611063" y="5253853"/>
              <a:ext cx="262030" cy="328780"/>
            </a:xfrm>
            <a:prstGeom prst="rect">
              <a:avLst/>
            </a:prstGeom>
            <a:effectLst/>
          </p:spPr>
        </p:pic>
        <p:pic>
          <p:nvPicPr>
            <p:cNvPr id="2031" name="Line Shape" descr="Line Shape"/>
            <p:cNvPicPr>
              <a:picLocks/>
            </p:cNvPicPr>
            <p:nvPr/>
          </p:nvPicPr>
          <p:blipFill>
            <a:blip r:embed="rId154"/>
            <a:stretch>
              <a:fillRect/>
            </a:stretch>
          </p:blipFill>
          <p:spPr>
            <a:xfrm>
              <a:off x="8117174" y="5287781"/>
              <a:ext cx="293572" cy="340630"/>
            </a:xfrm>
            <a:prstGeom prst="rect">
              <a:avLst/>
            </a:prstGeom>
            <a:effectLst/>
          </p:spPr>
        </p:pic>
        <p:pic>
          <p:nvPicPr>
            <p:cNvPr id="2033" name="Line Line" descr="Line Line"/>
            <p:cNvPicPr>
              <a:picLocks/>
            </p:cNvPicPr>
            <p:nvPr/>
          </p:nvPicPr>
          <p:blipFill>
            <a:blip r:embed="rId155"/>
            <a:stretch>
              <a:fillRect/>
            </a:stretch>
          </p:blipFill>
          <p:spPr>
            <a:xfrm>
              <a:off x="7245177" y="5788470"/>
              <a:ext cx="37479" cy="125764"/>
            </a:xfrm>
            <a:prstGeom prst="rect">
              <a:avLst/>
            </a:prstGeom>
            <a:effectLst/>
          </p:spPr>
        </p:pic>
        <p:pic>
          <p:nvPicPr>
            <p:cNvPr id="2035" name="Line Line" descr="Line Line"/>
            <p:cNvPicPr>
              <a:picLocks/>
            </p:cNvPicPr>
            <p:nvPr/>
          </p:nvPicPr>
          <p:blipFill>
            <a:blip r:embed="rId110"/>
            <a:stretch>
              <a:fillRect/>
            </a:stretch>
          </p:blipFill>
          <p:spPr>
            <a:xfrm>
              <a:off x="7275485" y="5695280"/>
              <a:ext cx="35719" cy="17860"/>
            </a:xfrm>
            <a:prstGeom prst="rect">
              <a:avLst/>
            </a:prstGeom>
            <a:effectLst/>
          </p:spPr>
        </p:pic>
        <p:pic>
          <p:nvPicPr>
            <p:cNvPr id="2037" name="Line Shape" descr="Line Shape"/>
            <p:cNvPicPr>
              <a:picLocks/>
            </p:cNvPicPr>
            <p:nvPr/>
          </p:nvPicPr>
          <p:blipFill>
            <a:blip r:embed="rId156"/>
            <a:stretch>
              <a:fillRect/>
            </a:stretch>
          </p:blipFill>
          <p:spPr>
            <a:xfrm>
              <a:off x="7299129" y="5788470"/>
              <a:ext cx="114320" cy="179717"/>
            </a:xfrm>
            <a:prstGeom prst="rect">
              <a:avLst/>
            </a:prstGeom>
            <a:effectLst/>
          </p:spPr>
        </p:pic>
        <p:pic>
          <p:nvPicPr>
            <p:cNvPr id="2039" name="Line Line" descr="Line Line"/>
            <p:cNvPicPr>
              <a:picLocks/>
            </p:cNvPicPr>
            <p:nvPr/>
          </p:nvPicPr>
          <p:blipFill>
            <a:blip r:embed="rId157"/>
            <a:stretch>
              <a:fillRect/>
            </a:stretch>
          </p:blipFill>
          <p:spPr>
            <a:xfrm>
              <a:off x="7583604" y="5847327"/>
              <a:ext cx="57098" cy="115954"/>
            </a:xfrm>
            <a:prstGeom prst="rect">
              <a:avLst/>
            </a:prstGeom>
            <a:effectLst/>
          </p:spPr>
        </p:pic>
        <p:pic>
          <p:nvPicPr>
            <p:cNvPr id="2041" name="Line Line" descr="Line Line"/>
            <p:cNvPicPr>
              <a:picLocks/>
            </p:cNvPicPr>
            <p:nvPr/>
          </p:nvPicPr>
          <p:blipFill>
            <a:blip r:embed="rId110"/>
            <a:stretch>
              <a:fillRect/>
            </a:stretch>
          </p:blipFill>
          <p:spPr>
            <a:xfrm>
              <a:off x="7618817" y="5778660"/>
              <a:ext cx="35719" cy="17860"/>
            </a:xfrm>
            <a:prstGeom prst="rect">
              <a:avLst/>
            </a:prstGeom>
            <a:effectLst/>
          </p:spPr>
        </p:pic>
        <p:pic>
          <p:nvPicPr>
            <p:cNvPr id="2043" name="Line Shape" descr="Line Shape"/>
            <p:cNvPicPr>
              <a:picLocks/>
            </p:cNvPicPr>
            <p:nvPr/>
          </p:nvPicPr>
          <p:blipFill>
            <a:blip r:embed="rId158"/>
            <a:stretch>
              <a:fillRect/>
            </a:stretch>
          </p:blipFill>
          <p:spPr>
            <a:xfrm>
              <a:off x="7667713" y="5812994"/>
              <a:ext cx="100512" cy="127555"/>
            </a:xfrm>
            <a:prstGeom prst="rect">
              <a:avLst/>
            </a:prstGeom>
            <a:effectLst/>
          </p:spPr>
        </p:pic>
        <p:pic>
          <p:nvPicPr>
            <p:cNvPr id="2045" name="Line Shape" descr="Line Shape"/>
            <p:cNvPicPr>
              <a:picLocks/>
            </p:cNvPicPr>
            <p:nvPr/>
          </p:nvPicPr>
          <p:blipFill>
            <a:blip r:embed="rId159"/>
            <a:stretch>
              <a:fillRect/>
            </a:stretch>
          </p:blipFill>
          <p:spPr>
            <a:xfrm>
              <a:off x="7800192" y="5808089"/>
              <a:ext cx="154414" cy="121785"/>
            </a:xfrm>
            <a:prstGeom prst="rect">
              <a:avLst/>
            </a:prstGeom>
            <a:effectLst/>
          </p:spPr>
        </p:pic>
        <p:pic>
          <p:nvPicPr>
            <p:cNvPr id="2047" name="Line Shape" descr="Line Shape"/>
            <p:cNvPicPr>
              <a:picLocks/>
            </p:cNvPicPr>
            <p:nvPr/>
          </p:nvPicPr>
          <p:blipFill>
            <a:blip r:embed="rId160"/>
            <a:stretch>
              <a:fillRect/>
            </a:stretch>
          </p:blipFill>
          <p:spPr>
            <a:xfrm>
              <a:off x="7945614" y="5734518"/>
              <a:ext cx="170848" cy="178987"/>
            </a:xfrm>
            <a:prstGeom prst="rect">
              <a:avLst/>
            </a:prstGeom>
            <a:effectLst/>
          </p:spPr>
        </p:pic>
        <p:pic>
          <p:nvPicPr>
            <p:cNvPr id="2049" name="Line Shape" descr="Line Shape"/>
            <p:cNvPicPr>
              <a:picLocks/>
            </p:cNvPicPr>
            <p:nvPr/>
          </p:nvPicPr>
          <p:blipFill>
            <a:blip r:embed="rId161"/>
            <a:stretch>
              <a:fillRect/>
            </a:stretch>
          </p:blipFill>
          <p:spPr>
            <a:xfrm>
              <a:off x="8190157" y="5666622"/>
              <a:ext cx="245113" cy="244062"/>
            </a:xfrm>
            <a:prstGeom prst="rect">
              <a:avLst/>
            </a:prstGeom>
            <a:effectLst/>
          </p:spPr>
        </p:pic>
        <p:pic>
          <p:nvPicPr>
            <p:cNvPr id="2051" name="Line Shape" descr="Line Shape"/>
            <p:cNvPicPr>
              <a:picLocks/>
            </p:cNvPicPr>
            <p:nvPr/>
          </p:nvPicPr>
          <p:blipFill>
            <a:blip r:embed="rId162"/>
            <a:stretch>
              <a:fillRect/>
            </a:stretch>
          </p:blipFill>
          <p:spPr>
            <a:xfrm>
              <a:off x="8462753" y="5614938"/>
              <a:ext cx="137643" cy="279677"/>
            </a:xfrm>
            <a:prstGeom prst="rect">
              <a:avLst/>
            </a:prstGeom>
            <a:effectLst/>
          </p:spPr>
        </p:pic>
        <p:pic>
          <p:nvPicPr>
            <p:cNvPr id="2053" name="Line Shape" descr="Line Shape"/>
            <p:cNvPicPr>
              <a:picLocks/>
            </p:cNvPicPr>
            <p:nvPr/>
          </p:nvPicPr>
          <p:blipFill>
            <a:blip r:embed="rId163"/>
            <a:stretch>
              <a:fillRect/>
            </a:stretch>
          </p:blipFill>
          <p:spPr>
            <a:xfrm>
              <a:off x="6303207" y="4567191"/>
              <a:ext cx="121121" cy="483810"/>
            </a:xfrm>
            <a:prstGeom prst="rect">
              <a:avLst/>
            </a:prstGeom>
            <a:effectLst/>
          </p:spPr>
        </p:pic>
        <p:pic>
          <p:nvPicPr>
            <p:cNvPr id="2055" name="Line Shape" descr="Line Shape"/>
            <p:cNvPicPr>
              <a:picLocks/>
            </p:cNvPicPr>
            <p:nvPr/>
          </p:nvPicPr>
          <p:blipFill>
            <a:blip r:embed="rId164"/>
            <a:stretch>
              <a:fillRect/>
            </a:stretch>
          </p:blipFill>
          <p:spPr>
            <a:xfrm>
              <a:off x="8039745" y="4653164"/>
              <a:ext cx="158044" cy="569502"/>
            </a:xfrm>
            <a:prstGeom prst="rect">
              <a:avLst/>
            </a:prstGeom>
            <a:effectLst/>
          </p:spPr>
        </p:pic>
        <p:pic>
          <p:nvPicPr>
            <p:cNvPr id="2057" name="Line Shape" descr="Line Shape"/>
            <p:cNvPicPr>
              <a:picLocks/>
            </p:cNvPicPr>
            <p:nvPr/>
          </p:nvPicPr>
          <p:blipFill>
            <a:blip r:embed="rId165"/>
            <a:stretch>
              <a:fillRect/>
            </a:stretch>
          </p:blipFill>
          <p:spPr>
            <a:xfrm>
              <a:off x="8270267" y="5033140"/>
              <a:ext cx="65630" cy="120860"/>
            </a:xfrm>
            <a:prstGeom prst="rect">
              <a:avLst/>
            </a:prstGeom>
            <a:effectLst/>
          </p:spPr>
        </p:pic>
        <p:pic>
          <p:nvPicPr>
            <p:cNvPr id="2059" name="Line Shape" descr="Line Shape"/>
            <p:cNvPicPr>
              <a:picLocks/>
            </p:cNvPicPr>
            <p:nvPr/>
          </p:nvPicPr>
          <p:blipFill>
            <a:blip r:embed="rId166"/>
            <a:stretch>
              <a:fillRect/>
            </a:stretch>
          </p:blipFill>
          <p:spPr>
            <a:xfrm>
              <a:off x="8692075" y="5778661"/>
              <a:ext cx="62003" cy="106145"/>
            </a:xfrm>
            <a:prstGeom prst="rect">
              <a:avLst/>
            </a:prstGeom>
            <a:effectLst/>
          </p:spPr>
        </p:pic>
        <p:pic>
          <p:nvPicPr>
            <p:cNvPr id="2061" name="Line Line" descr="Line Line"/>
            <p:cNvPicPr>
              <a:picLocks/>
            </p:cNvPicPr>
            <p:nvPr/>
          </p:nvPicPr>
          <p:blipFill>
            <a:blip r:embed="rId167"/>
            <a:stretch>
              <a:fillRect/>
            </a:stretch>
          </p:blipFill>
          <p:spPr>
            <a:xfrm>
              <a:off x="8746027" y="5700185"/>
              <a:ext cx="22765" cy="52194"/>
            </a:xfrm>
            <a:prstGeom prst="rect">
              <a:avLst/>
            </a:prstGeom>
            <a:effectLst/>
          </p:spPr>
        </p:pic>
        <p:pic>
          <p:nvPicPr>
            <p:cNvPr id="2063" name="Line Shape" descr="Line Shape"/>
            <p:cNvPicPr>
              <a:picLocks/>
            </p:cNvPicPr>
            <p:nvPr/>
          </p:nvPicPr>
          <p:blipFill>
            <a:blip r:embed="rId168"/>
            <a:stretch>
              <a:fillRect/>
            </a:stretch>
          </p:blipFill>
          <p:spPr>
            <a:xfrm>
              <a:off x="8760741" y="5754137"/>
              <a:ext cx="160097" cy="102287"/>
            </a:xfrm>
            <a:prstGeom prst="rect">
              <a:avLst/>
            </a:prstGeom>
            <a:effectLst/>
          </p:spPr>
        </p:pic>
        <p:pic>
          <p:nvPicPr>
            <p:cNvPr id="2065" name="Line Shape" descr="Line Shape"/>
            <p:cNvPicPr>
              <a:picLocks/>
            </p:cNvPicPr>
            <p:nvPr/>
          </p:nvPicPr>
          <p:blipFill>
            <a:blip r:embed="rId169"/>
            <a:stretch>
              <a:fillRect/>
            </a:stretch>
          </p:blipFill>
          <p:spPr>
            <a:xfrm>
              <a:off x="7850094" y="6082754"/>
              <a:ext cx="70178" cy="209145"/>
            </a:xfrm>
            <a:prstGeom prst="rect">
              <a:avLst/>
            </a:prstGeom>
            <a:effectLst/>
          </p:spPr>
        </p:pic>
        <p:pic>
          <p:nvPicPr>
            <p:cNvPr id="2067" name="Line Shape" descr="Line Shape"/>
            <p:cNvPicPr>
              <a:picLocks/>
            </p:cNvPicPr>
            <p:nvPr/>
          </p:nvPicPr>
          <p:blipFill>
            <a:blip r:embed="rId170"/>
            <a:stretch>
              <a:fillRect/>
            </a:stretch>
          </p:blipFill>
          <p:spPr>
            <a:xfrm>
              <a:off x="7859584" y="6027466"/>
              <a:ext cx="119561" cy="190862"/>
            </a:xfrm>
            <a:prstGeom prst="rect">
              <a:avLst/>
            </a:prstGeom>
            <a:effectLst/>
          </p:spPr>
        </p:pic>
        <p:pic>
          <p:nvPicPr>
            <p:cNvPr id="2069" name="Line Line" descr="Line Line"/>
            <p:cNvPicPr>
              <a:picLocks/>
            </p:cNvPicPr>
            <p:nvPr/>
          </p:nvPicPr>
          <p:blipFill>
            <a:blip r:embed="rId171"/>
            <a:stretch>
              <a:fillRect/>
            </a:stretch>
          </p:blipFill>
          <p:spPr>
            <a:xfrm>
              <a:off x="8010316" y="6278944"/>
              <a:ext cx="47289" cy="27669"/>
            </a:xfrm>
            <a:prstGeom prst="rect">
              <a:avLst/>
            </a:prstGeom>
            <a:effectLst/>
          </p:spPr>
        </p:pic>
      </p:grpSp>
      <p:grpSp>
        <p:nvGrpSpPr>
          <p:cNvPr id="4" name="Group 3">
            <a:extLst>
              <a:ext uri="{FF2B5EF4-FFF2-40B4-BE49-F238E27FC236}">
                <a16:creationId xmlns:a16="http://schemas.microsoft.com/office/drawing/2014/main" id="{66C446AD-CF7A-4DAA-BFEB-3F492B0D5926}"/>
              </a:ext>
            </a:extLst>
          </p:cNvPr>
          <p:cNvGrpSpPr/>
          <p:nvPr/>
        </p:nvGrpSpPr>
        <p:grpSpPr>
          <a:xfrm>
            <a:off x="98974" y="4267200"/>
            <a:ext cx="1528519" cy="1104350"/>
            <a:chOff x="98974" y="4267200"/>
            <a:chExt cx="1528519" cy="1104350"/>
          </a:xfrm>
        </p:grpSpPr>
        <p:pic>
          <p:nvPicPr>
            <p:cNvPr id="2071" name="Line Shape" descr="Line Shape"/>
            <p:cNvPicPr>
              <a:picLocks/>
            </p:cNvPicPr>
            <p:nvPr/>
          </p:nvPicPr>
          <p:blipFill>
            <a:blip r:embed="rId172"/>
            <a:stretch>
              <a:fillRect/>
            </a:stretch>
          </p:blipFill>
          <p:spPr>
            <a:xfrm>
              <a:off x="381713" y="4596247"/>
              <a:ext cx="249276" cy="398055"/>
            </a:xfrm>
            <a:prstGeom prst="rect">
              <a:avLst/>
            </a:prstGeom>
            <a:effectLst/>
          </p:spPr>
        </p:pic>
        <p:pic>
          <p:nvPicPr>
            <p:cNvPr id="2073" name="Line Shape" descr="Line Shape"/>
            <p:cNvPicPr>
              <a:picLocks/>
            </p:cNvPicPr>
            <p:nvPr/>
          </p:nvPicPr>
          <p:blipFill>
            <a:blip r:embed="rId173"/>
            <a:stretch>
              <a:fillRect/>
            </a:stretch>
          </p:blipFill>
          <p:spPr>
            <a:xfrm>
              <a:off x="699257" y="4506542"/>
              <a:ext cx="172647" cy="540428"/>
            </a:xfrm>
            <a:prstGeom prst="rect">
              <a:avLst/>
            </a:prstGeom>
            <a:effectLst/>
          </p:spPr>
        </p:pic>
        <p:pic>
          <p:nvPicPr>
            <p:cNvPr id="2075" name="Line Shape" descr="Line Shape"/>
            <p:cNvPicPr>
              <a:picLocks/>
            </p:cNvPicPr>
            <p:nvPr/>
          </p:nvPicPr>
          <p:blipFill>
            <a:blip r:embed="rId174"/>
            <a:stretch>
              <a:fillRect/>
            </a:stretch>
          </p:blipFill>
          <p:spPr>
            <a:xfrm>
              <a:off x="829780" y="4750006"/>
              <a:ext cx="287620" cy="152171"/>
            </a:xfrm>
            <a:prstGeom prst="rect">
              <a:avLst/>
            </a:prstGeom>
            <a:effectLst/>
          </p:spPr>
        </p:pic>
        <p:pic>
          <p:nvPicPr>
            <p:cNvPr id="2077" name="Line Shape" descr="Line Shape"/>
            <p:cNvPicPr>
              <a:picLocks/>
            </p:cNvPicPr>
            <p:nvPr/>
          </p:nvPicPr>
          <p:blipFill>
            <a:blip r:embed="rId175"/>
            <a:stretch>
              <a:fillRect/>
            </a:stretch>
          </p:blipFill>
          <p:spPr>
            <a:xfrm>
              <a:off x="1075016" y="4562286"/>
              <a:ext cx="187334" cy="449478"/>
            </a:xfrm>
            <a:prstGeom prst="rect">
              <a:avLst/>
            </a:prstGeom>
            <a:effectLst/>
          </p:spPr>
        </p:pic>
        <p:pic>
          <p:nvPicPr>
            <p:cNvPr id="2079" name="Line Shape" descr="Line Shape"/>
            <p:cNvPicPr>
              <a:picLocks/>
            </p:cNvPicPr>
            <p:nvPr/>
          </p:nvPicPr>
          <p:blipFill>
            <a:blip r:embed="rId176"/>
            <a:stretch>
              <a:fillRect/>
            </a:stretch>
          </p:blipFill>
          <p:spPr>
            <a:xfrm>
              <a:off x="229616" y="4331763"/>
              <a:ext cx="1382755" cy="37479"/>
            </a:xfrm>
            <a:prstGeom prst="rect">
              <a:avLst/>
            </a:prstGeom>
            <a:effectLst/>
          </p:spPr>
        </p:pic>
        <p:pic>
          <p:nvPicPr>
            <p:cNvPr id="2081" name="Line Shape" descr="Line Shape"/>
            <p:cNvPicPr>
              <a:picLocks/>
            </p:cNvPicPr>
            <p:nvPr/>
          </p:nvPicPr>
          <p:blipFill>
            <a:blip r:embed="rId177"/>
            <a:stretch>
              <a:fillRect/>
            </a:stretch>
          </p:blipFill>
          <p:spPr>
            <a:xfrm>
              <a:off x="98974" y="4267200"/>
              <a:ext cx="1528519" cy="1104350"/>
            </a:xfrm>
            <a:prstGeom prst="rect">
              <a:avLst/>
            </a:prstGeom>
            <a:effectLst/>
          </p:spPr>
        </p:pic>
      </p:grpSp>
    </p:spTree>
    <p:extLst>
      <p:ext uri="{BB962C8B-B14F-4D97-AF65-F5344CB8AC3E}">
        <p14:creationId xmlns:p14="http://schemas.microsoft.com/office/powerpoint/2010/main" val="41130730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23DD1EA-E507-44E0-B60B-E770B8C5E434}"/>
              </a:ext>
            </a:extLst>
          </p:cNvPr>
          <p:cNvGrpSpPr/>
          <p:nvPr/>
        </p:nvGrpSpPr>
        <p:grpSpPr>
          <a:xfrm>
            <a:off x="1370196" y="852966"/>
            <a:ext cx="232773" cy="380532"/>
            <a:chOff x="1370196" y="852966"/>
            <a:chExt cx="232773" cy="380532"/>
          </a:xfrm>
        </p:grpSpPr>
        <p:pic>
          <p:nvPicPr>
            <p:cNvPr id="411" name="Line Shape" descr="Line Shape"/>
            <p:cNvPicPr>
              <a:picLocks/>
            </p:cNvPicPr>
            <p:nvPr/>
          </p:nvPicPr>
          <p:blipFill>
            <a:blip r:embed="rId2"/>
            <a:stretch>
              <a:fillRect/>
            </a:stretch>
          </p:blipFill>
          <p:spPr>
            <a:xfrm>
              <a:off x="1370196" y="1105322"/>
              <a:ext cx="87519" cy="128176"/>
            </a:xfrm>
            <a:prstGeom prst="rect">
              <a:avLst/>
            </a:prstGeom>
            <a:effectLst/>
          </p:spPr>
        </p:pic>
        <p:pic>
          <p:nvPicPr>
            <p:cNvPr id="413" name="Line Shape" descr="Line Shape"/>
            <p:cNvPicPr>
              <a:picLocks/>
            </p:cNvPicPr>
            <p:nvPr/>
          </p:nvPicPr>
          <p:blipFill>
            <a:blip r:embed="rId3"/>
            <a:stretch>
              <a:fillRect/>
            </a:stretch>
          </p:blipFill>
          <p:spPr>
            <a:xfrm>
              <a:off x="1486070" y="852966"/>
              <a:ext cx="116899" cy="210078"/>
            </a:xfrm>
            <a:prstGeom prst="rect">
              <a:avLst/>
            </a:prstGeom>
            <a:effectLst/>
          </p:spPr>
        </p:pic>
      </p:grpSp>
      <p:grpSp>
        <p:nvGrpSpPr>
          <p:cNvPr id="3" name="Group 2">
            <a:extLst>
              <a:ext uri="{FF2B5EF4-FFF2-40B4-BE49-F238E27FC236}">
                <a16:creationId xmlns:a16="http://schemas.microsoft.com/office/drawing/2014/main" id="{579CCBEF-9A70-4F0B-A048-F43EEB15FA5D}"/>
              </a:ext>
            </a:extLst>
          </p:cNvPr>
          <p:cNvGrpSpPr/>
          <p:nvPr/>
        </p:nvGrpSpPr>
        <p:grpSpPr>
          <a:xfrm>
            <a:off x="819970" y="1256492"/>
            <a:ext cx="1523615" cy="1908705"/>
            <a:chOff x="819970" y="1256492"/>
            <a:chExt cx="1523615" cy="1908705"/>
          </a:xfrm>
        </p:grpSpPr>
        <p:sp>
          <p:nvSpPr>
            <p:cNvPr id="364" name="Line"/>
            <p:cNvSpPr/>
            <p:nvPr/>
          </p:nvSpPr>
          <p:spPr>
            <a:xfrm>
              <a:off x="1075127" y="2656422"/>
              <a:ext cx="64671" cy="89209"/>
            </a:xfrm>
            <a:custGeom>
              <a:avLst/>
              <a:gdLst/>
              <a:ahLst/>
              <a:cxnLst>
                <a:cxn ang="0">
                  <a:pos x="wd2" y="hd2"/>
                </a:cxn>
                <a:cxn ang="5400000">
                  <a:pos x="wd2" y="hd2"/>
                </a:cxn>
                <a:cxn ang="10800000">
                  <a:pos x="wd2" y="hd2"/>
                </a:cxn>
                <a:cxn ang="16200000">
                  <a:pos x="wd2" y="hd2"/>
                </a:cxn>
              </a:cxnLst>
              <a:rect l="0" t="0" r="r" b="b"/>
              <a:pathLst>
                <a:path w="20839" h="21046" extrusionOk="0">
                  <a:moveTo>
                    <a:pt x="13905" y="10873"/>
                  </a:moveTo>
                  <a:cubicBezTo>
                    <a:pt x="13905" y="8944"/>
                    <a:pt x="13905" y="7016"/>
                    <a:pt x="12588" y="6437"/>
                  </a:cubicBezTo>
                  <a:cubicBezTo>
                    <a:pt x="11271" y="5858"/>
                    <a:pt x="8637" y="6630"/>
                    <a:pt x="6793" y="8751"/>
                  </a:cubicBezTo>
                  <a:cubicBezTo>
                    <a:pt x="4949" y="10873"/>
                    <a:pt x="3896" y="14344"/>
                    <a:pt x="4686" y="15887"/>
                  </a:cubicBezTo>
                  <a:cubicBezTo>
                    <a:pt x="5476" y="17430"/>
                    <a:pt x="8110" y="17044"/>
                    <a:pt x="10218" y="16080"/>
                  </a:cubicBezTo>
                  <a:cubicBezTo>
                    <a:pt x="12325" y="15116"/>
                    <a:pt x="13905" y="13573"/>
                    <a:pt x="15222" y="11837"/>
                  </a:cubicBezTo>
                  <a:cubicBezTo>
                    <a:pt x="16540" y="10101"/>
                    <a:pt x="17593" y="8173"/>
                    <a:pt x="18120" y="6244"/>
                  </a:cubicBezTo>
                  <a:cubicBezTo>
                    <a:pt x="18647" y="4316"/>
                    <a:pt x="18647" y="2387"/>
                    <a:pt x="17330" y="1230"/>
                  </a:cubicBezTo>
                  <a:cubicBezTo>
                    <a:pt x="16013" y="73"/>
                    <a:pt x="13379" y="-313"/>
                    <a:pt x="11271" y="266"/>
                  </a:cubicBezTo>
                  <a:cubicBezTo>
                    <a:pt x="9164" y="844"/>
                    <a:pt x="7583" y="2387"/>
                    <a:pt x="5740" y="4508"/>
                  </a:cubicBezTo>
                  <a:cubicBezTo>
                    <a:pt x="3896" y="6630"/>
                    <a:pt x="1788" y="9330"/>
                    <a:pt x="735" y="11837"/>
                  </a:cubicBezTo>
                  <a:cubicBezTo>
                    <a:pt x="-319" y="14344"/>
                    <a:pt x="-319" y="16658"/>
                    <a:pt x="1261" y="17816"/>
                  </a:cubicBezTo>
                  <a:cubicBezTo>
                    <a:pt x="2842" y="18973"/>
                    <a:pt x="6003" y="18973"/>
                    <a:pt x="9427" y="17623"/>
                  </a:cubicBezTo>
                  <a:cubicBezTo>
                    <a:pt x="12852" y="16273"/>
                    <a:pt x="16540" y="13573"/>
                    <a:pt x="18647" y="11258"/>
                  </a:cubicBezTo>
                  <a:cubicBezTo>
                    <a:pt x="20754" y="8944"/>
                    <a:pt x="21281" y="7016"/>
                    <a:pt x="20491" y="5473"/>
                  </a:cubicBezTo>
                  <a:cubicBezTo>
                    <a:pt x="19701" y="3930"/>
                    <a:pt x="17593" y="2773"/>
                    <a:pt x="15222" y="2580"/>
                  </a:cubicBezTo>
                  <a:cubicBezTo>
                    <a:pt x="12852" y="2387"/>
                    <a:pt x="10218" y="3158"/>
                    <a:pt x="8110" y="4316"/>
                  </a:cubicBezTo>
                  <a:cubicBezTo>
                    <a:pt x="6003" y="5473"/>
                    <a:pt x="4422" y="7016"/>
                    <a:pt x="3369" y="8751"/>
                  </a:cubicBezTo>
                  <a:cubicBezTo>
                    <a:pt x="2315" y="10487"/>
                    <a:pt x="1788" y="12416"/>
                    <a:pt x="2842" y="13766"/>
                  </a:cubicBezTo>
                  <a:cubicBezTo>
                    <a:pt x="3896" y="15116"/>
                    <a:pt x="6530" y="15887"/>
                    <a:pt x="9164" y="15887"/>
                  </a:cubicBezTo>
                  <a:cubicBezTo>
                    <a:pt x="11798" y="15887"/>
                    <a:pt x="14432" y="15116"/>
                    <a:pt x="15749" y="13766"/>
                  </a:cubicBezTo>
                  <a:cubicBezTo>
                    <a:pt x="17066" y="12416"/>
                    <a:pt x="17066" y="10487"/>
                    <a:pt x="15749" y="9330"/>
                  </a:cubicBezTo>
                  <a:cubicBezTo>
                    <a:pt x="14432" y="8173"/>
                    <a:pt x="11798" y="7787"/>
                    <a:pt x="8901" y="8751"/>
                  </a:cubicBezTo>
                  <a:cubicBezTo>
                    <a:pt x="6003" y="9716"/>
                    <a:pt x="2842" y="12030"/>
                    <a:pt x="1525" y="14151"/>
                  </a:cubicBezTo>
                  <a:cubicBezTo>
                    <a:pt x="208" y="16273"/>
                    <a:pt x="735" y="18201"/>
                    <a:pt x="2315" y="19166"/>
                  </a:cubicBezTo>
                  <a:cubicBezTo>
                    <a:pt x="3896" y="20130"/>
                    <a:pt x="6530" y="20130"/>
                    <a:pt x="8901" y="19551"/>
                  </a:cubicBezTo>
                  <a:cubicBezTo>
                    <a:pt x="11271" y="18973"/>
                    <a:pt x="13379" y="17816"/>
                    <a:pt x="15222" y="16466"/>
                  </a:cubicBezTo>
                  <a:cubicBezTo>
                    <a:pt x="17066" y="15116"/>
                    <a:pt x="18647" y="13573"/>
                    <a:pt x="19174" y="11837"/>
                  </a:cubicBezTo>
                  <a:cubicBezTo>
                    <a:pt x="19701" y="10101"/>
                    <a:pt x="19174" y="8173"/>
                    <a:pt x="17593" y="7208"/>
                  </a:cubicBezTo>
                  <a:cubicBezTo>
                    <a:pt x="16013" y="6244"/>
                    <a:pt x="13379" y="6244"/>
                    <a:pt x="11008" y="6823"/>
                  </a:cubicBezTo>
                  <a:cubicBezTo>
                    <a:pt x="8637" y="7401"/>
                    <a:pt x="6530" y="8558"/>
                    <a:pt x="5213" y="10101"/>
                  </a:cubicBezTo>
                  <a:cubicBezTo>
                    <a:pt x="3896" y="11644"/>
                    <a:pt x="3369" y="13573"/>
                    <a:pt x="3632" y="15501"/>
                  </a:cubicBezTo>
                  <a:cubicBezTo>
                    <a:pt x="3896" y="17430"/>
                    <a:pt x="4949" y="19358"/>
                    <a:pt x="6793" y="20323"/>
                  </a:cubicBezTo>
                  <a:cubicBezTo>
                    <a:pt x="8637" y="21287"/>
                    <a:pt x="11271" y="21287"/>
                    <a:pt x="13115" y="20323"/>
                  </a:cubicBezTo>
                  <a:cubicBezTo>
                    <a:pt x="14959" y="19358"/>
                    <a:pt x="16013" y="17430"/>
                    <a:pt x="16540" y="15501"/>
                  </a:cubicBezTo>
                  <a:cubicBezTo>
                    <a:pt x="17066" y="13573"/>
                    <a:pt x="17066" y="11644"/>
                    <a:pt x="15749" y="10294"/>
                  </a:cubicBezTo>
                  <a:cubicBezTo>
                    <a:pt x="14432" y="8944"/>
                    <a:pt x="11798" y="8173"/>
                    <a:pt x="9691" y="8751"/>
                  </a:cubicBezTo>
                  <a:cubicBezTo>
                    <a:pt x="7583" y="9330"/>
                    <a:pt x="6003" y="11258"/>
                    <a:pt x="5740" y="13187"/>
                  </a:cubicBezTo>
                  <a:cubicBezTo>
                    <a:pt x="5476" y="15116"/>
                    <a:pt x="6530" y="17044"/>
                    <a:pt x="7583" y="18973"/>
                  </a:cubicBezTo>
                </a:path>
              </a:pathLst>
            </a:custGeom>
            <a:noFill/>
            <a:ln w="25400" cap="rnd">
              <a:solidFill>
                <a:srgbClr val="000000"/>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pic>
          <p:nvPicPr>
            <p:cNvPr id="365" name="Line Shape" descr="Line Shape"/>
            <p:cNvPicPr>
              <a:picLocks/>
            </p:cNvPicPr>
            <p:nvPr/>
          </p:nvPicPr>
          <p:blipFill>
            <a:blip r:embed="rId4"/>
            <a:stretch>
              <a:fillRect/>
            </a:stretch>
          </p:blipFill>
          <p:spPr>
            <a:xfrm>
              <a:off x="821605" y="2694553"/>
              <a:ext cx="55463" cy="470644"/>
            </a:xfrm>
            <a:prstGeom prst="rect">
              <a:avLst/>
            </a:prstGeom>
            <a:effectLst/>
          </p:spPr>
        </p:pic>
        <p:pic>
          <p:nvPicPr>
            <p:cNvPr id="367" name="Line Shape" descr="Line Shape"/>
            <p:cNvPicPr>
              <a:picLocks/>
            </p:cNvPicPr>
            <p:nvPr/>
          </p:nvPicPr>
          <p:blipFill>
            <a:blip r:embed="rId5"/>
            <a:stretch>
              <a:fillRect/>
            </a:stretch>
          </p:blipFill>
          <p:spPr>
            <a:xfrm>
              <a:off x="819970" y="2837270"/>
              <a:ext cx="106211" cy="163159"/>
            </a:xfrm>
            <a:prstGeom prst="rect">
              <a:avLst/>
            </a:prstGeom>
            <a:effectLst/>
          </p:spPr>
        </p:pic>
        <p:pic>
          <p:nvPicPr>
            <p:cNvPr id="369" name="Line Shape" descr="Line Shape"/>
            <p:cNvPicPr>
              <a:picLocks/>
            </p:cNvPicPr>
            <p:nvPr/>
          </p:nvPicPr>
          <p:blipFill>
            <a:blip r:embed="rId6"/>
            <a:stretch>
              <a:fillRect/>
            </a:stretch>
          </p:blipFill>
          <p:spPr>
            <a:xfrm>
              <a:off x="1781912" y="1826169"/>
              <a:ext cx="63359" cy="82595"/>
            </a:xfrm>
            <a:prstGeom prst="rect">
              <a:avLst/>
            </a:prstGeom>
            <a:effectLst/>
          </p:spPr>
        </p:pic>
        <p:pic>
          <p:nvPicPr>
            <p:cNvPr id="371" name="Line Shape" descr="Line Shape"/>
            <p:cNvPicPr>
              <a:picLocks/>
            </p:cNvPicPr>
            <p:nvPr/>
          </p:nvPicPr>
          <p:blipFill>
            <a:blip r:embed="rId7"/>
            <a:stretch>
              <a:fillRect/>
            </a:stretch>
          </p:blipFill>
          <p:spPr>
            <a:xfrm>
              <a:off x="1970336" y="1819234"/>
              <a:ext cx="196678" cy="378081"/>
            </a:xfrm>
            <a:prstGeom prst="rect">
              <a:avLst/>
            </a:prstGeom>
            <a:effectLst/>
          </p:spPr>
        </p:pic>
        <p:pic>
          <p:nvPicPr>
            <p:cNvPr id="373" name="Line Line" descr="Line Line"/>
            <p:cNvPicPr>
              <a:picLocks/>
            </p:cNvPicPr>
            <p:nvPr/>
          </p:nvPicPr>
          <p:blipFill>
            <a:blip r:embed="rId8"/>
            <a:stretch>
              <a:fillRect/>
            </a:stretch>
          </p:blipFill>
          <p:spPr>
            <a:xfrm>
              <a:off x="1159276" y="2620009"/>
              <a:ext cx="35719" cy="17860"/>
            </a:xfrm>
            <a:prstGeom prst="rect">
              <a:avLst/>
            </a:prstGeom>
            <a:effectLst/>
          </p:spPr>
        </p:pic>
        <p:pic>
          <p:nvPicPr>
            <p:cNvPr id="375" name="Line Line" descr="Line Line"/>
            <p:cNvPicPr>
              <a:picLocks/>
            </p:cNvPicPr>
            <p:nvPr/>
          </p:nvPicPr>
          <p:blipFill>
            <a:blip r:embed="rId9"/>
            <a:stretch>
              <a:fillRect/>
            </a:stretch>
          </p:blipFill>
          <p:spPr>
            <a:xfrm>
              <a:off x="1207444" y="2541533"/>
              <a:ext cx="42384" cy="42384"/>
            </a:xfrm>
            <a:prstGeom prst="rect">
              <a:avLst/>
            </a:prstGeom>
            <a:effectLst/>
          </p:spPr>
        </p:pic>
        <p:pic>
          <p:nvPicPr>
            <p:cNvPr id="377" name="Line Line" descr="Line Line"/>
            <p:cNvPicPr>
              <a:picLocks/>
            </p:cNvPicPr>
            <p:nvPr/>
          </p:nvPicPr>
          <p:blipFill>
            <a:blip r:embed="rId10"/>
            <a:stretch>
              <a:fillRect/>
            </a:stretch>
          </p:blipFill>
          <p:spPr>
            <a:xfrm>
              <a:off x="1266301" y="2482676"/>
              <a:ext cx="47288" cy="42384"/>
            </a:xfrm>
            <a:prstGeom prst="rect">
              <a:avLst/>
            </a:prstGeom>
            <a:effectLst/>
          </p:spPr>
        </p:pic>
        <p:pic>
          <p:nvPicPr>
            <p:cNvPr id="379" name="Line Line" descr="Line Line"/>
            <p:cNvPicPr>
              <a:picLocks/>
            </p:cNvPicPr>
            <p:nvPr/>
          </p:nvPicPr>
          <p:blipFill>
            <a:blip r:embed="rId11"/>
            <a:stretch>
              <a:fillRect/>
            </a:stretch>
          </p:blipFill>
          <p:spPr>
            <a:xfrm>
              <a:off x="1344777" y="2409105"/>
              <a:ext cx="32574" cy="42384"/>
            </a:xfrm>
            <a:prstGeom prst="rect">
              <a:avLst/>
            </a:prstGeom>
            <a:effectLst/>
          </p:spPr>
        </p:pic>
        <p:pic>
          <p:nvPicPr>
            <p:cNvPr id="381" name="Line Line" descr="Line Line"/>
            <p:cNvPicPr>
              <a:picLocks/>
            </p:cNvPicPr>
            <p:nvPr/>
          </p:nvPicPr>
          <p:blipFill>
            <a:blip r:embed="rId10"/>
            <a:stretch>
              <a:fillRect/>
            </a:stretch>
          </p:blipFill>
          <p:spPr>
            <a:xfrm>
              <a:off x="1393824" y="2345344"/>
              <a:ext cx="47288" cy="42384"/>
            </a:xfrm>
            <a:prstGeom prst="rect">
              <a:avLst/>
            </a:prstGeom>
            <a:effectLst/>
          </p:spPr>
        </p:pic>
        <p:pic>
          <p:nvPicPr>
            <p:cNvPr id="383" name="Line Line" descr="Line Line"/>
            <p:cNvPicPr>
              <a:picLocks/>
            </p:cNvPicPr>
            <p:nvPr/>
          </p:nvPicPr>
          <p:blipFill>
            <a:blip r:embed="rId12"/>
            <a:stretch>
              <a:fillRect/>
            </a:stretch>
          </p:blipFill>
          <p:spPr>
            <a:xfrm>
              <a:off x="1467395" y="2266868"/>
              <a:ext cx="52194" cy="42384"/>
            </a:xfrm>
            <a:prstGeom prst="rect">
              <a:avLst/>
            </a:prstGeom>
            <a:effectLst/>
          </p:spPr>
        </p:pic>
        <p:pic>
          <p:nvPicPr>
            <p:cNvPr id="385" name="Line Line" descr="Line Line"/>
            <p:cNvPicPr>
              <a:picLocks/>
            </p:cNvPicPr>
            <p:nvPr/>
          </p:nvPicPr>
          <p:blipFill>
            <a:blip r:embed="rId13"/>
            <a:stretch>
              <a:fillRect/>
            </a:stretch>
          </p:blipFill>
          <p:spPr>
            <a:xfrm>
              <a:off x="1540967" y="2198201"/>
              <a:ext cx="37479" cy="37479"/>
            </a:xfrm>
            <a:prstGeom prst="rect">
              <a:avLst/>
            </a:prstGeom>
            <a:effectLst/>
          </p:spPr>
        </p:pic>
        <p:pic>
          <p:nvPicPr>
            <p:cNvPr id="387" name="Line Line" descr="Line Line"/>
            <p:cNvPicPr>
              <a:picLocks/>
            </p:cNvPicPr>
            <p:nvPr/>
          </p:nvPicPr>
          <p:blipFill>
            <a:blip r:embed="rId14"/>
            <a:stretch>
              <a:fillRect/>
            </a:stretch>
          </p:blipFill>
          <p:spPr>
            <a:xfrm>
              <a:off x="1599823" y="2109916"/>
              <a:ext cx="37479" cy="42384"/>
            </a:xfrm>
            <a:prstGeom prst="rect">
              <a:avLst/>
            </a:prstGeom>
            <a:effectLst/>
          </p:spPr>
        </p:pic>
        <p:pic>
          <p:nvPicPr>
            <p:cNvPr id="389" name="Line Line" descr="Line Line"/>
            <p:cNvPicPr>
              <a:picLocks/>
            </p:cNvPicPr>
            <p:nvPr/>
          </p:nvPicPr>
          <p:blipFill>
            <a:blip r:embed="rId15"/>
            <a:stretch>
              <a:fillRect/>
            </a:stretch>
          </p:blipFill>
          <p:spPr>
            <a:xfrm>
              <a:off x="1673394" y="2021630"/>
              <a:ext cx="37479" cy="32574"/>
            </a:xfrm>
            <a:prstGeom prst="rect">
              <a:avLst/>
            </a:prstGeom>
            <a:effectLst/>
          </p:spPr>
        </p:pic>
        <p:pic>
          <p:nvPicPr>
            <p:cNvPr id="391" name="Line Line" descr="Line Line"/>
            <p:cNvPicPr>
              <a:picLocks/>
            </p:cNvPicPr>
            <p:nvPr/>
          </p:nvPicPr>
          <p:blipFill>
            <a:blip r:embed="rId16"/>
            <a:stretch>
              <a:fillRect/>
            </a:stretch>
          </p:blipFill>
          <p:spPr>
            <a:xfrm>
              <a:off x="1746965" y="1923536"/>
              <a:ext cx="42384" cy="47289"/>
            </a:xfrm>
            <a:prstGeom prst="rect">
              <a:avLst/>
            </a:prstGeom>
            <a:effectLst/>
          </p:spPr>
        </p:pic>
        <p:pic>
          <p:nvPicPr>
            <p:cNvPr id="393" name="Line Line" descr="Line Line"/>
            <p:cNvPicPr>
              <a:picLocks/>
            </p:cNvPicPr>
            <p:nvPr/>
          </p:nvPicPr>
          <p:blipFill>
            <a:blip r:embed="rId15"/>
            <a:stretch>
              <a:fillRect/>
            </a:stretch>
          </p:blipFill>
          <p:spPr>
            <a:xfrm>
              <a:off x="1815632" y="1840155"/>
              <a:ext cx="37479" cy="32574"/>
            </a:xfrm>
            <a:prstGeom prst="rect">
              <a:avLst/>
            </a:prstGeom>
            <a:effectLst/>
          </p:spPr>
        </p:pic>
        <p:pic>
          <p:nvPicPr>
            <p:cNvPr id="395" name="Line Line" descr="Line Line"/>
            <p:cNvPicPr>
              <a:picLocks/>
            </p:cNvPicPr>
            <p:nvPr/>
          </p:nvPicPr>
          <p:blipFill>
            <a:blip r:embed="rId17"/>
            <a:stretch>
              <a:fillRect/>
            </a:stretch>
          </p:blipFill>
          <p:spPr>
            <a:xfrm>
              <a:off x="1894108" y="1742061"/>
              <a:ext cx="57098" cy="52193"/>
            </a:xfrm>
            <a:prstGeom prst="rect">
              <a:avLst/>
            </a:prstGeom>
            <a:effectLst/>
          </p:spPr>
        </p:pic>
        <p:pic>
          <p:nvPicPr>
            <p:cNvPr id="397" name="Line Line" descr="Line Line"/>
            <p:cNvPicPr>
              <a:picLocks/>
            </p:cNvPicPr>
            <p:nvPr/>
          </p:nvPicPr>
          <p:blipFill>
            <a:blip r:embed="rId18"/>
            <a:stretch>
              <a:fillRect/>
            </a:stretch>
          </p:blipFill>
          <p:spPr>
            <a:xfrm>
              <a:off x="2016726" y="1604728"/>
              <a:ext cx="57098" cy="66907"/>
            </a:xfrm>
            <a:prstGeom prst="rect">
              <a:avLst/>
            </a:prstGeom>
            <a:effectLst/>
          </p:spPr>
        </p:pic>
        <p:pic>
          <p:nvPicPr>
            <p:cNvPr id="399" name="Line Line" descr="Line Line"/>
            <p:cNvPicPr>
              <a:picLocks/>
            </p:cNvPicPr>
            <p:nvPr/>
          </p:nvPicPr>
          <p:blipFill>
            <a:blip r:embed="rId19"/>
            <a:stretch>
              <a:fillRect/>
            </a:stretch>
          </p:blipFill>
          <p:spPr>
            <a:xfrm>
              <a:off x="2119726" y="1491919"/>
              <a:ext cx="32574" cy="47289"/>
            </a:xfrm>
            <a:prstGeom prst="rect">
              <a:avLst/>
            </a:prstGeom>
            <a:effectLst/>
          </p:spPr>
        </p:pic>
        <p:pic>
          <p:nvPicPr>
            <p:cNvPr id="401" name="Line Line" descr="Line Line"/>
            <p:cNvPicPr>
              <a:picLocks/>
            </p:cNvPicPr>
            <p:nvPr/>
          </p:nvPicPr>
          <p:blipFill>
            <a:blip r:embed="rId20"/>
            <a:stretch>
              <a:fillRect/>
            </a:stretch>
          </p:blipFill>
          <p:spPr>
            <a:xfrm>
              <a:off x="2173677" y="1393824"/>
              <a:ext cx="52194" cy="66907"/>
            </a:xfrm>
            <a:prstGeom prst="rect">
              <a:avLst/>
            </a:prstGeom>
            <a:effectLst/>
          </p:spPr>
        </p:pic>
        <p:pic>
          <p:nvPicPr>
            <p:cNvPr id="403" name="Line Line" descr="Line Line"/>
            <p:cNvPicPr>
              <a:picLocks/>
            </p:cNvPicPr>
            <p:nvPr/>
          </p:nvPicPr>
          <p:blipFill>
            <a:blip r:embed="rId8"/>
            <a:stretch>
              <a:fillRect/>
            </a:stretch>
          </p:blipFill>
          <p:spPr>
            <a:xfrm>
              <a:off x="2243223" y="1339872"/>
              <a:ext cx="35719" cy="17860"/>
            </a:xfrm>
            <a:prstGeom prst="rect">
              <a:avLst/>
            </a:prstGeom>
            <a:effectLst/>
          </p:spPr>
        </p:pic>
        <p:pic>
          <p:nvPicPr>
            <p:cNvPr id="405" name="Line Line" descr="Line Line"/>
            <p:cNvPicPr>
              <a:picLocks/>
            </p:cNvPicPr>
            <p:nvPr/>
          </p:nvPicPr>
          <p:blipFill>
            <a:blip r:embed="rId8"/>
            <a:stretch>
              <a:fillRect/>
            </a:stretch>
          </p:blipFill>
          <p:spPr>
            <a:xfrm>
              <a:off x="2287366" y="1276111"/>
              <a:ext cx="35719" cy="17860"/>
            </a:xfrm>
            <a:prstGeom prst="rect">
              <a:avLst/>
            </a:prstGeom>
            <a:effectLst/>
          </p:spPr>
        </p:pic>
        <p:pic>
          <p:nvPicPr>
            <p:cNvPr id="407" name="Line Shape" descr="Line Shape"/>
            <p:cNvPicPr>
              <a:picLocks/>
            </p:cNvPicPr>
            <p:nvPr/>
          </p:nvPicPr>
          <p:blipFill>
            <a:blip r:embed="rId21"/>
            <a:stretch>
              <a:fillRect/>
            </a:stretch>
          </p:blipFill>
          <p:spPr>
            <a:xfrm>
              <a:off x="2180966" y="1261396"/>
              <a:ext cx="162619" cy="104510"/>
            </a:xfrm>
            <a:prstGeom prst="rect">
              <a:avLst/>
            </a:prstGeom>
            <a:effectLst/>
          </p:spPr>
        </p:pic>
        <p:pic>
          <p:nvPicPr>
            <p:cNvPr id="409" name="Line Shape" descr="Line Shape"/>
            <p:cNvPicPr>
              <a:picLocks/>
            </p:cNvPicPr>
            <p:nvPr/>
          </p:nvPicPr>
          <p:blipFill>
            <a:blip r:embed="rId22"/>
            <a:stretch>
              <a:fillRect/>
            </a:stretch>
          </p:blipFill>
          <p:spPr>
            <a:xfrm>
              <a:off x="2271772" y="1256492"/>
              <a:ext cx="71812" cy="182410"/>
            </a:xfrm>
            <a:prstGeom prst="rect">
              <a:avLst/>
            </a:prstGeom>
            <a:effectLst/>
          </p:spPr>
        </p:pic>
        <p:pic>
          <p:nvPicPr>
            <p:cNvPr id="415" name="Line Shape" descr="Line Shape"/>
            <p:cNvPicPr>
              <a:picLocks/>
            </p:cNvPicPr>
            <p:nvPr/>
          </p:nvPicPr>
          <p:blipFill>
            <a:blip r:embed="rId23"/>
            <a:stretch>
              <a:fillRect/>
            </a:stretch>
          </p:blipFill>
          <p:spPr>
            <a:xfrm>
              <a:off x="1592085" y="2144530"/>
              <a:ext cx="50122" cy="42103"/>
            </a:xfrm>
            <a:prstGeom prst="rect">
              <a:avLst/>
            </a:prstGeom>
            <a:effectLst/>
          </p:spPr>
        </p:pic>
      </p:grpSp>
      <p:grpSp>
        <p:nvGrpSpPr>
          <p:cNvPr id="2" name="Group 1">
            <a:extLst>
              <a:ext uri="{FF2B5EF4-FFF2-40B4-BE49-F238E27FC236}">
                <a16:creationId xmlns:a16="http://schemas.microsoft.com/office/drawing/2014/main" id="{07FB9E5F-EA5D-47AA-8A01-AE48B5CE405B}"/>
              </a:ext>
            </a:extLst>
          </p:cNvPr>
          <p:cNvGrpSpPr/>
          <p:nvPr/>
        </p:nvGrpSpPr>
        <p:grpSpPr>
          <a:xfrm>
            <a:off x="2382360" y="157315"/>
            <a:ext cx="3497487" cy="735427"/>
            <a:chOff x="2579484" y="183548"/>
            <a:chExt cx="3497487" cy="735427"/>
          </a:xfrm>
        </p:grpSpPr>
        <p:sp>
          <p:nvSpPr>
            <p:cNvPr id="343" name="Line"/>
            <p:cNvSpPr/>
            <p:nvPr/>
          </p:nvSpPr>
          <p:spPr>
            <a:xfrm>
              <a:off x="2579484" y="183548"/>
              <a:ext cx="300530" cy="578174"/>
            </a:xfrm>
            <a:custGeom>
              <a:avLst/>
              <a:gdLst/>
              <a:ahLst/>
              <a:cxnLst>
                <a:cxn ang="0">
                  <a:pos x="wd2" y="hd2"/>
                </a:cxn>
                <a:cxn ang="5400000">
                  <a:pos x="wd2" y="hd2"/>
                </a:cxn>
                <a:cxn ang="10800000">
                  <a:pos x="wd2" y="hd2"/>
                </a:cxn>
                <a:cxn ang="16200000">
                  <a:pos x="wd2" y="hd2"/>
                </a:cxn>
              </a:cxnLst>
              <a:rect l="0" t="0" r="r" b="b"/>
              <a:pathLst>
                <a:path w="21347" h="21397" extrusionOk="0">
                  <a:moveTo>
                    <a:pt x="13965" y="1194"/>
                  </a:moveTo>
                  <a:cubicBezTo>
                    <a:pt x="13732" y="770"/>
                    <a:pt x="13500" y="347"/>
                    <a:pt x="13094" y="135"/>
                  </a:cubicBezTo>
                  <a:cubicBezTo>
                    <a:pt x="12687" y="-77"/>
                    <a:pt x="12107" y="-77"/>
                    <a:pt x="11178" y="407"/>
                  </a:cubicBezTo>
                  <a:cubicBezTo>
                    <a:pt x="10249" y="891"/>
                    <a:pt x="8971" y="1859"/>
                    <a:pt x="7462" y="3341"/>
                  </a:cubicBezTo>
                  <a:cubicBezTo>
                    <a:pt x="5952" y="4824"/>
                    <a:pt x="4210" y="6820"/>
                    <a:pt x="2874" y="8847"/>
                  </a:cubicBezTo>
                  <a:cubicBezTo>
                    <a:pt x="1539" y="10874"/>
                    <a:pt x="610" y="12931"/>
                    <a:pt x="203" y="14868"/>
                  </a:cubicBezTo>
                  <a:cubicBezTo>
                    <a:pt x="-203" y="16804"/>
                    <a:pt x="-87" y="18619"/>
                    <a:pt x="1365" y="19799"/>
                  </a:cubicBezTo>
                  <a:cubicBezTo>
                    <a:pt x="2816" y="20978"/>
                    <a:pt x="5603" y="21523"/>
                    <a:pt x="8158" y="21372"/>
                  </a:cubicBezTo>
                  <a:cubicBezTo>
                    <a:pt x="10713" y="21220"/>
                    <a:pt x="13036" y="20373"/>
                    <a:pt x="15126" y="18921"/>
                  </a:cubicBezTo>
                  <a:cubicBezTo>
                    <a:pt x="17216" y="17469"/>
                    <a:pt x="19074" y="15412"/>
                    <a:pt x="20120" y="13234"/>
                  </a:cubicBezTo>
                  <a:cubicBezTo>
                    <a:pt x="21165" y="11056"/>
                    <a:pt x="21397" y="8757"/>
                    <a:pt x="21339" y="6790"/>
                  </a:cubicBezTo>
                  <a:cubicBezTo>
                    <a:pt x="21281" y="4824"/>
                    <a:pt x="20932" y="3190"/>
                    <a:pt x="20120" y="2192"/>
                  </a:cubicBezTo>
                  <a:cubicBezTo>
                    <a:pt x="19307" y="1194"/>
                    <a:pt x="18029" y="831"/>
                    <a:pt x="16345" y="891"/>
                  </a:cubicBezTo>
                  <a:cubicBezTo>
                    <a:pt x="14662" y="952"/>
                    <a:pt x="12571" y="1436"/>
                    <a:pt x="10887" y="2313"/>
                  </a:cubicBezTo>
                  <a:cubicBezTo>
                    <a:pt x="9203" y="3190"/>
                    <a:pt x="7926" y="4461"/>
                    <a:pt x="6649" y="5731"/>
                  </a:cubicBezTo>
                </a:path>
              </a:pathLst>
            </a:custGeom>
            <a:noFill/>
            <a:ln w="25400" cap="rnd">
              <a:solidFill>
                <a:srgbClr val="000000"/>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344" name="Line"/>
            <p:cNvSpPr/>
            <p:nvPr/>
          </p:nvSpPr>
          <p:spPr>
            <a:xfrm>
              <a:off x="2945754" y="451236"/>
              <a:ext cx="222706" cy="234509"/>
            </a:xfrm>
            <a:custGeom>
              <a:avLst/>
              <a:gdLst/>
              <a:ahLst/>
              <a:cxnLst>
                <a:cxn ang="0">
                  <a:pos x="wd2" y="hd2"/>
                </a:cxn>
                <a:cxn ang="5400000">
                  <a:pos x="wd2" y="hd2"/>
                </a:cxn>
                <a:cxn ang="10800000">
                  <a:pos x="wd2" y="hd2"/>
                </a:cxn>
                <a:cxn ang="16200000">
                  <a:pos x="wd2" y="hd2"/>
                </a:cxn>
              </a:cxnLst>
              <a:rect l="0" t="0" r="r" b="b"/>
              <a:pathLst>
                <a:path w="21321" h="21367" extrusionOk="0">
                  <a:moveTo>
                    <a:pt x="3008" y="12960"/>
                  </a:moveTo>
                  <a:cubicBezTo>
                    <a:pt x="2225" y="12811"/>
                    <a:pt x="1443" y="12662"/>
                    <a:pt x="817" y="12215"/>
                  </a:cubicBezTo>
                  <a:cubicBezTo>
                    <a:pt x="191" y="11768"/>
                    <a:pt x="-279" y="11023"/>
                    <a:pt x="191" y="9906"/>
                  </a:cubicBezTo>
                  <a:cubicBezTo>
                    <a:pt x="660" y="8789"/>
                    <a:pt x="2069" y="7299"/>
                    <a:pt x="3243" y="6331"/>
                  </a:cubicBezTo>
                  <a:cubicBezTo>
                    <a:pt x="4417" y="5363"/>
                    <a:pt x="5356" y="4916"/>
                    <a:pt x="6373" y="6331"/>
                  </a:cubicBezTo>
                  <a:cubicBezTo>
                    <a:pt x="7391" y="7746"/>
                    <a:pt x="8486" y="11023"/>
                    <a:pt x="8721" y="13630"/>
                  </a:cubicBezTo>
                  <a:cubicBezTo>
                    <a:pt x="8956" y="16237"/>
                    <a:pt x="8330" y="18174"/>
                    <a:pt x="7625" y="19514"/>
                  </a:cubicBezTo>
                  <a:cubicBezTo>
                    <a:pt x="6921" y="20855"/>
                    <a:pt x="6138" y="21600"/>
                    <a:pt x="5825" y="21302"/>
                  </a:cubicBezTo>
                  <a:cubicBezTo>
                    <a:pt x="5512" y="21004"/>
                    <a:pt x="5669" y="19663"/>
                    <a:pt x="6686" y="16833"/>
                  </a:cubicBezTo>
                  <a:cubicBezTo>
                    <a:pt x="7704" y="14003"/>
                    <a:pt x="9582" y="9683"/>
                    <a:pt x="11382" y="6703"/>
                  </a:cubicBezTo>
                  <a:cubicBezTo>
                    <a:pt x="13182" y="3724"/>
                    <a:pt x="14904" y="2086"/>
                    <a:pt x="16547" y="1192"/>
                  </a:cubicBezTo>
                  <a:cubicBezTo>
                    <a:pt x="18191" y="298"/>
                    <a:pt x="19756" y="149"/>
                    <a:pt x="21321" y="0"/>
                  </a:cubicBezTo>
                </a:path>
              </a:pathLst>
            </a:custGeom>
            <a:noFill/>
            <a:ln w="25400" cap="rnd">
              <a:solidFill>
                <a:srgbClr val="000000"/>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345" name="Line"/>
            <p:cNvSpPr/>
            <p:nvPr/>
          </p:nvSpPr>
          <p:spPr>
            <a:xfrm>
              <a:off x="3188079" y="480664"/>
              <a:ext cx="34334" cy="2256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457" y="2504"/>
                    <a:pt x="11314" y="5009"/>
                    <a:pt x="7714" y="8609"/>
                  </a:cubicBezTo>
                  <a:cubicBezTo>
                    <a:pt x="4114" y="12209"/>
                    <a:pt x="2057" y="16904"/>
                    <a:pt x="0" y="21600"/>
                  </a:cubicBezTo>
                </a:path>
              </a:pathLst>
            </a:custGeom>
            <a:noFill/>
            <a:ln w="25400" cap="rnd">
              <a:solidFill>
                <a:srgbClr val="000000"/>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346" name="Line"/>
            <p:cNvSpPr/>
            <p:nvPr/>
          </p:nvSpPr>
          <p:spPr>
            <a:xfrm>
              <a:off x="3158650" y="313033"/>
              <a:ext cx="29429" cy="30299"/>
            </a:xfrm>
            <a:custGeom>
              <a:avLst/>
              <a:gdLst/>
              <a:ahLst/>
              <a:cxnLst>
                <a:cxn ang="0">
                  <a:pos x="wd2" y="hd2"/>
                </a:cxn>
                <a:cxn ang="5400000">
                  <a:pos x="wd2" y="hd2"/>
                </a:cxn>
                <a:cxn ang="10800000">
                  <a:pos x="wd2" y="hd2"/>
                </a:cxn>
                <a:cxn ang="16200000">
                  <a:pos x="wd2" y="hd2"/>
                </a:cxn>
              </a:cxnLst>
              <a:rect l="0" t="0" r="r" b="b"/>
              <a:pathLst>
                <a:path w="21600" h="20015" extrusionOk="0">
                  <a:moveTo>
                    <a:pt x="21600" y="7055"/>
                  </a:moveTo>
                  <a:cubicBezTo>
                    <a:pt x="15600" y="2735"/>
                    <a:pt x="9600" y="-1585"/>
                    <a:pt x="6000" y="575"/>
                  </a:cubicBezTo>
                  <a:cubicBezTo>
                    <a:pt x="2400" y="2735"/>
                    <a:pt x="1200" y="11375"/>
                    <a:pt x="0" y="20015"/>
                  </a:cubicBezTo>
                </a:path>
              </a:pathLst>
            </a:custGeom>
            <a:noFill/>
            <a:ln w="25400" cap="rnd">
              <a:solidFill>
                <a:srgbClr val="000000"/>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347" name="Line"/>
            <p:cNvSpPr/>
            <p:nvPr/>
          </p:nvSpPr>
          <p:spPr>
            <a:xfrm>
              <a:off x="3350317" y="524259"/>
              <a:ext cx="117332" cy="157005"/>
            </a:xfrm>
            <a:custGeom>
              <a:avLst/>
              <a:gdLst/>
              <a:ahLst/>
              <a:cxnLst>
                <a:cxn ang="0">
                  <a:pos x="wd2" y="hd2"/>
                </a:cxn>
                <a:cxn ang="5400000">
                  <a:pos x="wd2" y="hd2"/>
                </a:cxn>
                <a:cxn ang="10800000">
                  <a:pos x="wd2" y="hd2"/>
                </a:cxn>
                <a:cxn ang="16200000">
                  <a:pos x="wd2" y="hd2"/>
                </a:cxn>
              </a:cxnLst>
              <a:rect l="0" t="0" r="r" b="b"/>
              <a:pathLst>
                <a:path w="21235" h="20952" extrusionOk="0">
                  <a:moveTo>
                    <a:pt x="819" y="13164"/>
                  </a:moveTo>
                  <a:cubicBezTo>
                    <a:pt x="1706" y="14037"/>
                    <a:pt x="2594" y="14910"/>
                    <a:pt x="3630" y="15019"/>
                  </a:cubicBezTo>
                  <a:cubicBezTo>
                    <a:pt x="4665" y="15128"/>
                    <a:pt x="5849" y="14473"/>
                    <a:pt x="7476" y="12946"/>
                  </a:cubicBezTo>
                  <a:cubicBezTo>
                    <a:pt x="9103" y="11419"/>
                    <a:pt x="11175" y="9019"/>
                    <a:pt x="12210" y="7273"/>
                  </a:cubicBezTo>
                  <a:cubicBezTo>
                    <a:pt x="13246" y="5528"/>
                    <a:pt x="13246" y="4437"/>
                    <a:pt x="13098" y="3346"/>
                  </a:cubicBezTo>
                  <a:cubicBezTo>
                    <a:pt x="12950" y="2255"/>
                    <a:pt x="12654" y="1164"/>
                    <a:pt x="11767" y="510"/>
                  </a:cubicBezTo>
                  <a:cubicBezTo>
                    <a:pt x="10879" y="-145"/>
                    <a:pt x="9399" y="-363"/>
                    <a:pt x="7476" y="1055"/>
                  </a:cubicBezTo>
                  <a:cubicBezTo>
                    <a:pt x="5553" y="2473"/>
                    <a:pt x="3186" y="5528"/>
                    <a:pt x="1706" y="9019"/>
                  </a:cubicBezTo>
                  <a:cubicBezTo>
                    <a:pt x="227" y="12510"/>
                    <a:pt x="-365" y="16437"/>
                    <a:pt x="227" y="18619"/>
                  </a:cubicBezTo>
                  <a:cubicBezTo>
                    <a:pt x="819" y="20801"/>
                    <a:pt x="2594" y="21237"/>
                    <a:pt x="6293" y="20801"/>
                  </a:cubicBezTo>
                  <a:cubicBezTo>
                    <a:pt x="9991" y="20364"/>
                    <a:pt x="15613" y="19055"/>
                    <a:pt x="21235" y="17746"/>
                  </a:cubicBezTo>
                </a:path>
              </a:pathLst>
            </a:custGeom>
            <a:noFill/>
            <a:ln w="25400" cap="rnd">
              <a:solidFill>
                <a:srgbClr val="000000"/>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348" name="Line"/>
            <p:cNvSpPr/>
            <p:nvPr/>
          </p:nvSpPr>
          <p:spPr>
            <a:xfrm>
              <a:off x="3536315" y="532981"/>
              <a:ext cx="201095" cy="134937"/>
            </a:xfrm>
            <a:custGeom>
              <a:avLst/>
              <a:gdLst/>
              <a:ahLst/>
              <a:cxnLst>
                <a:cxn ang="0">
                  <a:pos x="wd2" y="hd2"/>
                </a:cxn>
                <a:cxn ang="5400000">
                  <a:pos x="wd2" y="hd2"/>
                </a:cxn>
                <a:cxn ang="10800000">
                  <a:pos x="wd2" y="hd2"/>
                </a:cxn>
                <a:cxn ang="16200000">
                  <a:pos x="wd2" y="hd2"/>
                </a:cxn>
              </a:cxnLst>
              <a:rect l="0" t="0" r="r" b="b"/>
              <a:pathLst>
                <a:path w="21600" h="21479" extrusionOk="0">
                  <a:moveTo>
                    <a:pt x="0" y="2602"/>
                  </a:moveTo>
                  <a:cubicBezTo>
                    <a:pt x="702" y="1301"/>
                    <a:pt x="1405" y="0"/>
                    <a:pt x="1844" y="0"/>
                  </a:cubicBezTo>
                  <a:cubicBezTo>
                    <a:pt x="2283" y="0"/>
                    <a:pt x="2459" y="1301"/>
                    <a:pt x="2283" y="4684"/>
                  </a:cubicBezTo>
                  <a:cubicBezTo>
                    <a:pt x="2107" y="8067"/>
                    <a:pt x="1580" y="13533"/>
                    <a:pt x="1229" y="16916"/>
                  </a:cubicBezTo>
                  <a:cubicBezTo>
                    <a:pt x="878" y="20299"/>
                    <a:pt x="702" y="21600"/>
                    <a:pt x="790" y="21470"/>
                  </a:cubicBezTo>
                  <a:cubicBezTo>
                    <a:pt x="878" y="21340"/>
                    <a:pt x="1229" y="19778"/>
                    <a:pt x="2195" y="16916"/>
                  </a:cubicBezTo>
                  <a:cubicBezTo>
                    <a:pt x="3161" y="14053"/>
                    <a:pt x="4741" y="9889"/>
                    <a:pt x="5883" y="7287"/>
                  </a:cubicBezTo>
                  <a:cubicBezTo>
                    <a:pt x="7024" y="4684"/>
                    <a:pt x="7727" y="3643"/>
                    <a:pt x="8517" y="2993"/>
                  </a:cubicBezTo>
                  <a:cubicBezTo>
                    <a:pt x="9307" y="2342"/>
                    <a:pt x="10185" y="2082"/>
                    <a:pt x="10800" y="2733"/>
                  </a:cubicBezTo>
                  <a:cubicBezTo>
                    <a:pt x="11415" y="3383"/>
                    <a:pt x="11766" y="4945"/>
                    <a:pt x="11941" y="7547"/>
                  </a:cubicBezTo>
                  <a:cubicBezTo>
                    <a:pt x="12117" y="10149"/>
                    <a:pt x="12117" y="13793"/>
                    <a:pt x="12293" y="16265"/>
                  </a:cubicBezTo>
                  <a:cubicBezTo>
                    <a:pt x="12468" y="18737"/>
                    <a:pt x="12820" y="20039"/>
                    <a:pt x="14400" y="20039"/>
                  </a:cubicBezTo>
                  <a:cubicBezTo>
                    <a:pt x="15980" y="20039"/>
                    <a:pt x="18790" y="18737"/>
                    <a:pt x="21600" y="17436"/>
                  </a:cubicBezTo>
                </a:path>
              </a:pathLst>
            </a:custGeom>
            <a:noFill/>
            <a:ln w="25400" cap="rnd">
              <a:solidFill>
                <a:srgbClr val="000000"/>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349" name="Line"/>
            <p:cNvSpPr/>
            <p:nvPr/>
          </p:nvSpPr>
          <p:spPr>
            <a:xfrm>
              <a:off x="3801926" y="356411"/>
              <a:ext cx="72817" cy="317428"/>
            </a:xfrm>
            <a:custGeom>
              <a:avLst/>
              <a:gdLst/>
              <a:ahLst/>
              <a:cxnLst>
                <a:cxn ang="0">
                  <a:pos x="wd2" y="hd2"/>
                </a:cxn>
                <a:cxn ang="5400000">
                  <a:pos x="wd2" y="hd2"/>
                </a:cxn>
                <a:cxn ang="10800000">
                  <a:pos x="wd2" y="hd2"/>
                </a:cxn>
                <a:cxn ang="16200000">
                  <a:pos x="wd2" y="hd2"/>
                </a:cxn>
              </a:cxnLst>
              <a:rect l="0" t="0" r="r" b="b"/>
              <a:pathLst>
                <a:path w="21378" h="21506" extrusionOk="0">
                  <a:moveTo>
                    <a:pt x="14178" y="1772"/>
                  </a:moveTo>
                  <a:cubicBezTo>
                    <a:pt x="14178" y="886"/>
                    <a:pt x="14178" y="0"/>
                    <a:pt x="13938" y="0"/>
                  </a:cubicBezTo>
                  <a:cubicBezTo>
                    <a:pt x="13698" y="0"/>
                    <a:pt x="13218" y="886"/>
                    <a:pt x="11298" y="3102"/>
                  </a:cubicBezTo>
                  <a:cubicBezTo>
                    <a:pt x="9378" y="5317"/>
                    <a:pt x="6018" y="8862"/>
                    <a:pt x="3858" y="11631"/>
                  </a:cubicBezTo>
                  <a:cubicBezTo>
                    <a:pt x="1698" y="14400"/>
                    <a:pt x="738" y="16394"/>
                    <a:pt x="258" y="17668"/>
                  </a:cubicBezTo>
                  <a:cubicBezTo>
                    <a:pt x="-222" y="18942"/>
                    <a:pt x="-222" y="19495"/>
                    <a:pt x="1938" y="20105"/>
                  </a:cubicBezTo>
                  <a:cubicBezTo>
                    <a:pt x="4098" y="20714"/>
                    <a:pt x="8418" y="21378"/>
                    <a:pt x="12018" y="21489"/>
                  </a:cubicBezTo>
                  <a:cubicBezTo>
                    <a:pt x="15618" y="21600"/>
                    <a:pt x="18498" y="21157"/>
                    <a:pt x="21378" y="20714"/>
                  </a:cubicBezTo>
                </a:path>
              </a:pathLst>
            </a:custGeom>
            <a:noFill/>
            <a:ln w="25400" cap="rnd">
              <a:solidFill>
                <a:srgbClr val="000000"/>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350" name="Line"/>
            <p:cNvSpPr/>
            <p:nvPr/>
          </p:nvSpPr>
          <p:spPr>
            <a:xfrm>
              <a:off x="3742315" y="505188"/>
              <a:ext cx="127524" cy="539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323" y="16364"/>
                    <a:pt x="6646" y="11127"/>
                    <a:pt x="10246" y="7527"/>
                  </a:cubicBezTo>
                  <a:cubicBezTo>
                    <a:pt x="13846" y="3927"/>
                    <a:pt x="17723" y="1964"/>
                    <a:pt x="21600" y="0"/>
                  </a:cubicBezTo>
                </a:path>
              </a:pathLst>
            </a:custGeom>
            <a:noFill/>
            <a:ln w="25400" cap="rnd">
              <a:solidFill>
                <a:srgbClr val="000000"/>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351" name="Line"/>
            <p:cNvSpPr/>
            <p:nvPr/>
          </p:nvSpPr>
          <p:spPr>
            <a:xfrm>
              <a:off x="3940243" y="520251"/>
              <a:ext cx="253308" cy="144813"/>
            </a:xfrm>
            <a:custGeom>
              <a:avLst/>
              <a:gdLst/>
              <a:ahLst/>
              <a:cxnLst>
                <a:cxn ang="0">
                  <a:pos x="wd2" y="hd2"/>
                </a:cxn>
                <a:cxn ang="5400000">
                  <a:pos x="wd2" y="hd2"/>
                </a:cxn>
                <a:cxn ang="10800000">
                  <a:pos x="wd2" y="hd2"/>
                </a:cxn>
                <a:cxn ang="16200000">
                  <a:pos x="wd2" y="hd2"/>
                </a:cxn>
              </a:cxnLst>
              <a:rect l="0" t="0" r="r" b="b"/>
              <a:pathLst>
                <a:path w="21453" h="20796" extrusionOk="0">
                  <a:moveTo>
                    <a:pt x="7330" y="11923"/>
                  </a:moveTo>
                  <a:cubicBezTo>
                    <a:pt x="7745" y="9576"/>
                    <a:pt x="8161" y="7228"/>
                    <a:pt x="8299" y="5232"/>
                  </a:cubicBezTo>
                  <a:cubicBezTo>
                    <a:pt x="8438" y="3237"/>
                    <a:pt x="8299" y="1593"/>
                    <a:pt x="7745" y="654"/>
                  </a:cubicBezTo>
                  <a:cubicBezTo>
                    <a:pt x="7191" y="-285"/>
                    <a:pt x="6222" y="-520"/>
                    <a:pt x="4838" y="2063"/>
                  </a:cubicBezTo>
                  <a:cubicBezTo>
                    <a:pt x="3453" y="4645"/>
                    <a:pt x="1653" y="10045"/>
                    <a:pt x="753" y="13684"/>
                  </a:cubicBezTo>
                  <a:cubicBezTo>
                    <a:pt x="-147" y="17323"/>
                    <a:pt x="-147" y="19202"/>
                    <a:pt x="268" y="20141"/>
                  </a:cubicBezTo>
                  <a:cubicBezTo>
                    <a:pt x="684" y="21080"/>
                    <a:pt x="1515" y="21080"/>
                    <a:pt x="2830" y="19671"/>
                  </a:cubicBezTo>
                  <a:cubicBezTo>
                    <a:pt x="4145" y="18263"/>
                    <a:pt x="5945" y="15445"/>
                    <a:pt x="7053" y="13567"/>
                  </a:cubicBezTo>
                  <a:cubicBezTo>
                    <a:pt x="8161" y="11689"/>
                    <a:pt x="8576" y="10750"/>
                    <a:pt x="8853" y="9458"/>
                  </a:cubicBezTo>
                  <a:cubicBezTo>
                    <a:pt x="9130" y="8167"/>
                    <a:pt x="9268" y="6523"/>
                    <a:pt x="9130" y="6289"/>
                  </a:cubicBezTo>
                  <a:cubicBezTo>
                    <a:pt x="8991" y="6054"/>
                    <a:pt x="8576" y="7228"/>
                    <a:pt x="8368" y="9223"/>
                  </a:cubicBezTo>
                  <a:cubicBezTo>
                    <a:pt x="8161" y="11219"/>
                    <a:pt x="8161" y="14037"/>
                    <a:pt x="8853" y="16032"/>
                  </a:cubicBezTo>
                  <a:cubicBezTo>
                    <a:pt x="9545" y="18028"/>
                    <a:pt x="10930" y="19202"/>
                    <a:pt x="13145" y="18967"/>
                  </a:cubicBezTo>
                  <a:cubicBezTo>
                    <a:pt x="15361" y="18732"/>
                    <a:pt x="18407" y="17089"/>
                    <a:pt x="21453" y="15445"/>
                  </a:cubicBezTo>
                </a:path>
              </a:pathLst>
            </a:custGeom>
            <a:noFill/>
            <a:ln w="25400" cap="rnd">
              <a:solidFill>
                <a:srgbClr val="000000"/>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352" name="Line"/>
            <p:cNvSpPr/>
            <p:nvPr/>
          </p:nvSpPr>
          <p:spPr>
            <a:xfrm>
              <a:off x="4222979" y="327743"/>
              <a:ext cx="53258" cy="311336"/>
            </a:xfrm>
            <a:custGeom>
              <a:avLst/>
              <a:gdLst/>
              <a:ahLst/>
              <a:cxnLst>
                <a:cxn ang="0">
                  <a:pos x="wd2" y="hd2"/>
                </a:cxn>
                <a:cxn ang="5400000">
                  <a:pos x="wd2" y="hd2"/>
                </a:cxn>
                <a:cxn ang="10800000">
                  <a:pos x="wd2" y="hd2"/>
                </a:cxn>
                <a:cxn ang="16200000">
                  <a:pos x="wd2" y="hd2"/>
                </a:cxn>
              </a:cxnLst>
              <a:rect l="0" t="0" r="r" b="b"/>
              <a:pathLst>
                <a:path w="21322" h="21423" extrusionOk="0">
                  <a:moveTo>
                    <a:pt x="0" y="12548"/>
                  </a:moveTo>
                  <a:cubicBezTo>
                    <a:pt x="5236" y="9510"/>
                    <a:pt x="10473" y="6473"/>
                    <a:pt x="13418" y="4560"/>
                  </a:cubicBezTo>
                  <a:cubicBezTo>
                    <a:pt x="16364" y="2648"/>
                    <a:pt x="17018" y="1860"/>
                    <a:pt x="18000" y="1185"/>
                  </a:cubicBezTo>
                  <a:cubicBezTo>
                    <a:pt x="18982" y="510"/>
                    <a:pt x="20291" y="-52"/>
                    <a:pt x="20945" y="4"/>
                  </a:cubicBezTo>
                  <a:cubicBezTo>
                    <a:pt x="21600" y="61"/>
                    <a:pt x="21600" y="736"/>
                    <a:pt x="19309" y="3098"/>
                  </a:cubicBezTo>
                  <a:cubicBezTo>
                    <a:pt x="17018" y="5460"/>
                    <a:pt x="12436" y="9510"/>
                    <a:pt x="9491" y="12379"/>
                  </a:cubicBezTo>
                  <a:cubicBezTo>
                    <a:pt x="6545" y="15248"/>
                    <a:pt x="5236" y="16935"/>
                    <a:pt x="4582" y="18285"/>
                  </a:cubicBezTo>
                  <a:cubicBezTo>
                    <a:pt x="3927" y="19635"/>
                    <a:pt x="3927" y="20648"/>
                    <a:pt x="5564" y="21098"/>
                  </a:cubicBezTo>
                  <a:cubicBezTo>
                    <a:pt x="7200" y="21548"/>
                    <a:pt x="10473" y="21436"/>
                    <a:pt x="13746" y="21323"/>
                  </a:cubicBezTo>
                </a:path>
              </a:pathLst>
            </a:custGeom>
            <a:noFill/>
            <a:ln w="25400" cap="rnd">
              <a:solidFill>
                <a:srgbClr val="000000"/>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353" name="Line"/>
            <p:cNvSpPr/>
            <p:nvPr/>
          </p:nvSpPr>
          <p:spPr>
            <a:xfrm>
              <a:off x="4205988" y="510483"/>
              <a:ext cx="173943" cy="141848"/>
            </a:xfrm>
            <a:custGeom>
              <a:avLst/>
              <a:gdLst/>
              <a:ahLst/>
              <a:cxnLst>
                <a:cxn ang="0">
                  <a:pos x="wd2" y="hd2"/>
                </a:cxn>
                <a:cxn ang="5400000">
                  <a:pos x="wd2" y="hd2"/>
                </a:cxn>
                <a:cxn ang="10800000">
                  <a:pos x="wd2" y="hd2"/>
                </a:cxn>
                <a:cxn ang="16200000">
                  <a:pos x="wd2" y="hd2"/>
                </a:cxn>
              </a:cxnLst>
              <a:rect l="0" t="0" r="r" b="b"/>
              <a:pathLst>
                <a:path w="21278" h="21541" extrusionOk="0">
                  <a:moveTo>
                    <a:pt x="2078" y="2920"/>
                  </a:moveTo>
                  <a:cubicBezTo>
                    <a:pt x="878" y="2424"/>
                    <a:pt x="-322" y="1927"/>
                    <a:pt x="78" y="1555"/>
                  </a:cubicBezTo>
                  <a:cubicBezTo>
                    <a:pt x="478" y="1182"/>
                    <a:pt x="2478" y="934"/>
                    <a:pt x="5578" y="686"/>
                  </a:cubicBezTo>
                  <a:cubicBezTo>
                    <a:pt x="8678" y="438"/>
                    <a:pt x="12878" y="189"/>
                    <a:pt x="15478" y="65"/>
                  </a:cubicBezTo>
                  <a:cubicBezTo>
                    <a:pt x="18078" y="-59"/>
                    <a:pt x="19078" y="-59"/>
                    <a:pt x="19578" y="562"/>
                  </a:cubicBezTo>
                  <a:cubicBezTo>
                    <a:pt x="20078" y="1182"/>
                    <a:pt x="20078" y="2424"/>
                    <a:pt x="19778" y="4907"/>
                  </a:cubicBezTo>
                  <a:cubicBezTo>
                    <a:pt x="19478" y="7389"/>
                    <a:pt x="18878" y="11113"/>
                    <a:pt x="18578" y="13844"/>
                  </a:cubicBezTo>
                  <a:cubicBezTo>
                    <a:pt x="18278" y="16575"/>
                    <a:pt x="18278" y="18313"/>
                    <a:pt x="18778" y="19431"/>
                  </a:cubicBezTo>
                  <a:cubicBezTo>
                    <a:pt x="19278" y="20548"/>
                    <a:pt x="20278" y="21044"/>
                    <a:pt x="21278" y="21541"/>
                  </a:cubicBezTo>
                </a:path>
              </a:pathLst>
            </a:custGeom>
            <a:noFill/>
            <a:ln w="25400" cap="rnd">
              <a:solidFill>
                <a:srgbClr val="000000"/>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354" name="Line"/>
            <p:cNvSpPr/>
            <p:nvPr/>
          </p:nvSpPr>
          <p:spPr>
            <a:xfrm>
              <a:off x="4404454" y="407093"/>
              <a:ext cx="14715" cy="147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000000"/>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355" name="Line"/>
            <p:cNvSpPr/>
            <p:nvPr/>
          </p:nvSpPr>
          <p:spPr>
            <a:xfrm>
              <a:off x="4479660" y="515326"/>
              <a:ext cx="107609" cy="110097"/>
            </a:xfrm>
            <a:custGeom>
              <a:avLst/>
              <a:gdLst/>
              <a:ahLst/>
              <a:cxnLst>
                <a:cxn ang="0">
                  <a:pos x="wd2" y="hd2"/>
                </a:cxn>
                <a:cxn ang="5400000">
                  <a:pos x="wd2" y="hd2"/>
                </a:cxn>
                <a:cxn ang="10800000">
                  <a:pos x="wd2" y="hd2"/>
                </a:cxn>
                <a:cxn ang="16200000">
                  <a:pos x="wd2" y="hd2"/>
                </a:cxn>
              </a:cxnLst>
              <a:rect l="0" t="0" r="r" b="b"/>
              <a:pathLst>
                <a:path w="21219" h="21390" extrusionOk="0">
                  <a:moveTo>
                    <a:pt x="12251" y="3748"/>
                  </a:moveTo>
                  <a:cubicBezTo>
                    <a:pt x="10639" y="3748"/>
                    <a:pt x="9027" y="3748"/>
                    <a:pt x="7093" y="5018"/>
                  </a:cubicBezTo>
                  <a:cubicBezTo>
                    <a:pt x="5158" y="6289"/>
                    <a:pt x="2901" y="8830"/>
                    <a:pt x="1612" y="11212"/>
                  </a:cubicBezTo>
                  <a:cubicBezTo>
                    <a:pt x="322" y="13595"/>
                    <a:pt x="0" y="15818"/>
                    <a:pt x="0" y="17724"/>
                  </a:cubicBezTo>
                  <a:cubicBezTo>
                    <a:pt x="0" y="19630"/>
                    <a:pt x="322" y="21218"/>
                    <a:pt x="3063" y="21377"/>
                  </a:cubicBezTo>
                  <a:cubicBezTo>
                    <a:pt x="5803" y="21536"/>
                    <a:pt x="10961" y="20265"/>
                    <a:pt x="14669" y="16930"/>
                  </a:cubicBezTo>
                  <a:cubicBezTo>
                    <a:pt x="18376" y="13595"/>
                    <a:pt x="20633" y="8195"/>
                    <a:pt x="21116" y="5018"/>
                  </a:cubicBezTo>
                  <a:cubicBezTo>
                    <a:pt x="21600" y="1842"/>
                    <a:pt x="20310" y="889"/>
                    <a:pt x="18698" y="412"/>
                  </a:cubicBezTo>
                  <a:cubicBezTo>
                    <a:pt x="17087" y="-64"/>
                    <a:pt x="15152" y="-64"/>
                    <a:pt x="13379" y="95"/>
                  </a:cubicBezTo>
                  <a:cubicBezTo>
                    <a:pt x="11606" y="254"/>
                    <a:pt x="9994" y="571"/>
                    <a:pt x="9027" y="1842"/>
                  </a:cubicBezTo>
                  <a:cubicBezTo>
                    <a:pt x="8060" y="3112"/>
                    <a:pt x="7737" y="5336"/>
                    <a:pt x="7415" y="7560"/>
                  </a:cubicBezTo>
                </a:path>
              </a:pathLst>
            </a:custGeom>
            <a:noFill/>
            <a:ln w="25400" cap="rnd">
              <a:solidFill>
                <a:srgbClr val="000000"/>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356" name="Line"/>
            <p:cNvSpPr/>
            <p:nvPr/>
          </p:nvSpPr>
          <p:spPr>
            <a:xfrm>
              <a:off x="4656862" y="513215"/>
              <a:ext cx="262591" cy="129510"/>
            </a:xfrm>
            <a:custGeom>
              <a:avLst/>
              <a:gdLst/>
              <a:ahLst/>
              <a:cxnLst>
                <a:cxn ang="0">
                  <a:pos x="wd2" y="hd2"/>
                </a:cxn>
                <a:cxn ang="5400000">
                  <a:pos x="wd2" y="hd2"/>
                </a:cxn>
                <a:cxn ang="10800000">
                  <a:pos x="wd2" y="hd2"/>
                </a:cxn>
                <a:cxn ang="16200000">
                  <a:pos x="wd2" y="hd2"/>
                </a:cxn>
              </a:cxnLst>
              <a:rect l="0" t="0" r="r" b="b"/>
              <a:pathLst>
                <a:path w="21548" h="21124" extrusionOk="0">
                  <a:moveTo>
                    <a:pt x="1424" y="2690"/>
                  </a:moveTo>
                  <a:cubicBezTo>
                    <a:pt x="1155" y="7490"/>
                    <a:pt x="887" y="12290"/>
                    <a:pt x="619" y="15624"/>
                  </a:cubicBezTo>
                  <a:cubicBezTo>
                    <a:pt x="350" y="18957"/>
                    <a:pt x="82" y="20824"/>
                    <a:pt x="15" y="21090"/>
                  </a:cubicBezTo>
                  <a:cubicBezTo>
                    <a:pt x="-52" y="21357"/>
                    <a:pt x="82" y="20024"/>
                    <a:pt x="820" y="16690"/>
                  </a:cubicBezTo>
                  <a:cubicBezTo>
                    <a:pt x="1558" y="13357"/>
                    <a:pt x="2900" y="8024"/>
                    <a:pt x="3839" y="4957"/>
                  </a:cubicBezTo>
                  <a:cubicBezTo>
                    <a:pt x="4778" y="1890"/>
                    <a:pt x="5314" y="1090"/>
                    <a:pt x="5918" y="557"/>
                  </a:cubicBezTo>
                  <a:cubicBezTo>
                    <a:pt x="6522" y="24"/>
                    <a:pt x="7193" y="-243"/>
                    <a:pt x="7595" y="290"/>
                  </a:cubicBezTo>
                  <a:cubicBezTo>
                    <a:pt x="7998" y="824"/>
                    <a:pt x="8132" y="2157"/>
                    <a:pt x="8132" y="5090"/>
                  </a:cubicBezTo>
                  <a:cubicBezTo>
                    <a:pt x="8132" y="8024"/>
                    <a:pt x="7998" y="12557"/>
                    <a:pt x="7998" y="15490"/>
                  </a:cubicBezTo>
                  <a:cubicBezTo>
                    <a:pt x="7998" y="18424"/>
                    <a:pt x="8132" y="19757"/>
                    <a:pt x="8668" y="20424"/>
                  </a:cubicBezTo>
                  <a:cubicBezTo>
                    <a:pt x="9205" y="21090"/>
                    <a:pt x="10144" y="21090"/>
                    <a:pt x="12358" y="18690"/>
                  </a:cubicBezTo>
                  <a:cubicBezTo>
                    <a:pt x="14572" y="16290"/>
                    <a:pt x="18060" y="11490"/>
                    <a:pt x="21548" y="6690"/>
                  </a:cubicBezTo>
                </a:path>
              </a:pathLst>
            </a:custGeom>
            <a:noFill/>
            <a:ln w="25400" cap="rnd">
              <a:solidFill>
                <a:srgbClr val="000000"/>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357" name="Line"/>
            <p:cNvSpPr/>
            <p:nvPr/>
          </p:nvSpPr>
          <p:spPr>
            <a:xfrm>
              <a:off x="5367583" y="279371"/>
              <a:ext cx="56627" cy="328818"/>
            </a:xfrm>
            <a:custGeom>
              <a:avLst/>
              <a:gdLst/>
              <a:ahLst/>
              <a:cxnLst>
                <a:cxn ang="0">
                  <a:pos x="wd2" y="hd2"/>
                </a:cxn>
                <a:cxn ang="5400000">
                  <a:pos x="wd2" y="hd2"/>
                </a:cxn>
                <a:cxn ang="10800000">
                  <a:pos x="wd2" y="hd2"/>
                </a:cxn>
                <a:cxn ang="16200000">
                  <a:pos x="wd2" y="hd2"/>
                </a:cxn>
              </a:cxnLst>
              <a:rect l="0" t="0" r="r" b="b"/>
              <a:pathLst>
                <a:path w="20781" h="21506" extrusionOk="0">
                  <a:moveTo>
                    <a:pt x="8339" y="9316"/>
                  </a:moveTo>
                  <a:cubicBezTo>
                    <a:pt x="11939" y="6750"/>
                    <a:pt x="15539" y="4183"/>
                    <a:pt x="17639" y="2526"/>
                  </a:cubicBezTo>
                  <a:cubicBezTo>
                    <a:pt x="19739" y="868"/>
                    <a:pt x="20339" y="120"/>
                    <a:pt x="20639" y="13"/>
                  </a:cubicBezTo>
                  <a:cubicBezTo>
                    <a:pt x="20939" y="-94"/>
                    <a:pt x="20939" y="441"/>
                    <a:pt x="18839" y="2312"/>
                  </a:cubicBezTo>
                  <a:cubicBezTo>
                    <a:pt x="16739" y="4183"/>
                    <a:pt x="12539" y="7391"/>
                    <a:pt x="8639" y="10332"/>
                  </a:cubicBezTo>
                  <a:cubicBezTo>
                    <a:pt x="4739" y="13272"/>
                    <a:pt x="1139" y="15946"/>
                    <a:pt x="239" y="17763"/>
                  </a:cubicBezTo>
                  <a:cubicBezTo>
                    <a:pt x="-661" y="19581"/>
                    <a:pt x="1139" y="20544"/>
                    <a:pt x="2939" y="21506"/>
                  </a:cubicBezTo>
                </a:path>
              </a:pathLst>
            </a:custGeom>
            <a:noFill/>
            <a:ln w="25400" cap="rnd">
              <a:solidFill>
                <a:srgbClr val="000000"/>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358" name="Line"/>
            <p:cNvSpPr/>
            <p:nvPr/>
          </p:nvSpPr>
          <p:spPr>
            <a:xfrm>
              <a:off x="5297116" y="292396"/>
              <a:ext cx="279571" cy="46031"/>
            </a:xfrm>
            <a:custGeom>
              <a:avLst/>
              <a:gdLst/>
              <a:ahLst/>
              <a:cxnLst>
                <a:cxn ang="0">
                  <a:pos x="wd2" y="hd2"/>
                </a:cxn>
                <a:cxn ang="5400000">
                  <a:pos x="wd2" y="hd2"/>
                </a:cxn>
                <a:cxn ang="10800000">
                  <a:pos x="wd2" y="hd2"/>
                </a:cxn>
                <a:cxn ang="16200000">
                  <a:pos x="wd2" y="hd2"/>
                </a:cxn>
              </a:cxnLst>
              <a:rect l="0" t="0" r="r" b="b"/>
              <a:pathLst>
                <a:path w="21600" h="20970" extrusionOk="0">
                  <a:moveTo>
                    <a:pt x="0" y="20970"/>
                  </a:moveTo>
                  <a:cubicBezTo>
                    <a:pt x="1516" y="17246"/>
                    <a:pt x="3032" y="13522"/>
                    <a:pt x="5684" y="9798"/>
                  </a:cubicBezTo>
                  <a:cubicBezTo>
                    <a:pt x="8337" y="6073"/>
                    <a:pt x="12126" y="2349"/>
                    <a:pt x="14968" y="860"/>
                  </a:cubicBezTo>
                  <a:cubicBezTo>
                    <a:pt x="17811" y="-630"/>
                    <a:pt x="19705" y="115"/>
                    <a:pt x="21600" y="860"/>
                  </a:cubicBezTo>
                </a:path>
              </a:pathLst>
            </a:custGeom>
            <a:noFill/>
            <a:ln w="25400" cap="rnd">
              <a:solidFill>
                <a:srgbClr val="000000"/>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359" name="Line"/>
            <p:cNvSpPr/>
            <p:nvPr/>
          </p:nvSpPr>
          <p:spPr>
            <a:xfrm>
              <a:off x="5538907" y="424833"/>
              <a:ext cx="104811" cy="183356"/>
            </a:xfrm>
            <a:custGeom>
              <a:avLst/>
              <a:gdLst/>
              <a:ahLst/>
              <a:cxnLst>
                <a:cxn ang="0">
                  <a:pos x="wd2" y="hd2"/>
                </a:cxn>
                <a:cxn ang="5400000">
                  <a:pos x="wd2" y="hd2"/>
                </a:cxn>
                <a:cxn ang="10800000">
                  <a:pos x="wd2" y="hd2"/>
                </a:cxn>
                <a:cxn ang="16200000">
                  <a:pos x="wd2" y="hd2"/>
                </a:cxn>
              </a:cxnLst>
              <a:rect l="0" t="0" r="r" b="b"/>
              <a:pathLst>
                <a:path w="21304" h="21249" extrusionOk="0">
                  <a:moveTo>
                    <a:pt x="1698" y="13291"/>
                  </a:moveTo>
                  <a:cubicBezTo>
                    <a:pt x="3359" y="13291"/>
                    <a:pt x="5021" y="13291"/>
                    <a:pt x="7846" y="12344"/>
                  </a:cubicBezTo>
                  <a:cubicBezTo>
                    <a:pt x="10670" y="11396"/>
                    <a:pt x="14658" y="9502"/>
                    <a:pt x="17316" y="7417"/>
                  </a:cubicBezTo>
                  <a:cubicBezTo>
                    <a:pt x="19975" y="5333"/>
                    <a:pt x="21304" y="3060"/>
                    <a:pt x="21304" y="1638"/>
                  </a:cubicBezTo>
                  <a:cubicBezTo>
                    <a:pt x="21304" y="217"/>
                    <a:pt x="19975" y="-351"/>
                    <a:pt x="16818" y="217"/>
                  </a:cubicBezTo>
                  <a:cubicBezTo>
                    <a:pt x="13661" y="786"/>
                    <a:pt x="8676" y="2491"/>
                    <a:pt x="5187" y="5333"/>
                  </a:cubicBezTo>
                  <a:cubicBezTo>
                    <a:pt x="1698" y="8175"/>
                    <a:pt x="-296" y="12154"/>
                    <a:pt x="36" y="14996"/>
                  </a:cubicBezTo>
                  <a:cubicBezTo>
                    <a:pt x="369" y="17838"/>
                    <a:pt x="3027" y="19544"/>
                    <a:pt x="5187" y="20396"/>
                  </a:cubicBezTo>
                  <a:cubicBezTo>
                    <a:pt x="7347" y="21249"/>
                    <a:pt x="9009" y="21249"/>
                    <a:pt x="10670" y="21249"/>
                  </a:cubicBezTo>
                </a:path>
              </a:pathLst>
            </a:custGeom>
            <a:noFill/>
            <a:ln w="25400" cap="rnd">
              <a:solidFill>
                <a:srgbClr val="000000"/>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360" name="Line"/>
            <p:cNvSpPr/>
            <p:nvPr/>
          </p:nvSpPr>
          <p:spPr>
            <a:xfrm>
              <a:off x="5709488" y="438322"/>
              <a:ext cx="136960" cy="186649"/>
            </a:xfrm>
            <a:custGeom>
              <a:avLst/>
              <a:gdLst/>
              <a:ahLst/>
              <a:cxnLst>
                <a:cxn ang="0">
                  <a:pos x="wd2" y="hd2"/>
                </a:cxn>
                <a:cxn ang="5400000">
                  <a:pos x="wd2" y="hd2"/>
                </a:cxn>
                <a:cxn ang="10800000">
                  <a:pos x="wd2" y="hd2"/>
                </a:cxn>
                <a:cxn ang="16200000">
                  <a:pos x="wd2" y="hd2"/>
                </a:cxn>
              </a:cxnLst>
              <a:rect l="0" t="0" r="r" b="b"/>
              <a:pathLst>
                <a:path w="21288" h="21258" extrusionOk="0">
                  <a:moveTo>
                    <a:pt x="21288" y="912"/>
                  </a:moveTo>
                  <a:cubicBezTo>
                    <a:pt x="20272" y="354"/>
                    <a:pt x="19255" y="-205"/>
                    <a:pt x="16968" y="74"/>
                  </a:cubicBezTo>
                  <a:cubicBezTo>
                    <a:pt x="14681" y="354"/>
                    <a:pt x="11123" y="1471"/>
                    <a:pt x="8836" y="2402"/>
                  </a:cubicBezTo>
                  <a:cubicBezTo>
                    <a:pt x="6549" y="3333"/>
                    <a:pt x="5533" y="4078"/>
                    <a:pt x="4897" y="4916"/>
                  </a:cubicBezTo>
                  <a:cubicBezTo>
                    <a:pt x="4262" y="5754"/>
                    <a:pt x="4008" y="6685"/>
                    <a:pt x="4516" y="7336"/>
                  </a:cubicBezTo>
                  <a:cubicBezTo>
                    <a:pt x="5024" y="7988"/>
                    <a:pt x="6295" y="8361"/>
                    <a:pt x="8328" y="9385"/>
                  </a:cubicBezTo>
                  <a:cubicBezTo>
                    <a:pt x="10361" y="10409"/>
                    <a:pt x="13156" y="12085"/>
                    <a:pt x="14554" y="13481"/>
                  </a:cubicBezTo>
                  <a:cubicBezTo>
                    <a:pt x="15952" y="14878"/>
                    <a:pt x="15952" y="15995"/>
                    <a:pt x="14681" y="17112"/>
                  </a:cubicBezTo>
                  <a:cubicBezTo>
                    <a:pt x="13410" y="18229"/>
                    <a:pt x="10869" y="19347"/>
                    <a:pt x="8963" y="19998"/>
                  </a:cubicBezTo>
                  <a:cubicBezTo>
                    <a:pt x="7057" y="20650"/>
                    <a:pt x="5787" y="20836"/>
                    <a:pt x="4135" y="21023"/>
                  </a:cubicBezTo>
                  <a:cubicBezTo>
                    <a:pt x="2483" y="21209"/>
                    <a:pt x="450" y="21395"/>
                    <a:pt x="69" y="21116"/>
                  </a:cubicBezTo>
                  <a:cubicBezTo>
                    <a:pt x="-312" y="20836"/>
                    <a:pt x="959" y="20092"/>
                    <a:pt x="2102" y="19440"/>
                  </a:cubicBezTo>
                  <a:cubicBezTo>
                    <a:pt x="3246" y="18788"/>
                    <a:pt x="4262" y="18229"/>
                    <a:pt x="5279" y="17671"/>
                  </a:cubicBezTo>
                </a:path>
              </a:pathLst>
            </a:custGeom>
            <a:noFill/>
            <a:ln w="25400" cap="rnd">
              <a:solidFill>
                <a:srgbClr val="000000"/>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361" name="Line"/>
            <p:cNvSpPr/>
            <p:nvPr/>
          </p:nvSpPr>
          <p:spPr>
            <a:xfrm>
              <a:off x="5934733" y="292252"/>
              <a:ext cx="53952" cy="306127"/>
            </a:xfrm>
            <a:custGeom>
              <a:avLst/>
              <a:gdLst/>
              <a:ahLst/>
              <a:cxnLst>
                <a:cxn ang="0">
                  <a:pos x="wd2" y="hd2"/>
                </a:cxn>
                <a:cxn ang="5400000">
                  <a:pos x="wd2" y="hd2"/>
                </a:cxn>
                <a:cxn ang="10800000">
                  <a:pos x="wd2" y="hd2"/>
                </a:cxn>
                <a:cxn ang="16200000">
                  <a:pos x="wd2" y="hd2"/>
                </a:cxn>
              </a:cxnLst>
              <a:rect l="0" t="0" r="r" b="b"/>
              <a:pathLst>
                <a:path w="21600" h="21399" extrusionOk="0">
                  <a:moveTo>
                    <a:pt x="21600" y="485"/>
                  </a:moveTo>
                  <a:cubicBezTo>
                    <a:pt x="18982" y="142"/>
                    <a:pt x="16364" y="-201"/>
                    <a:pt x="14400" y="142"/>
                  </a:cubicBezTo>
                  <a:cubicBezTo>
                    <a:pt x="12436" y="485"/>
                    <a:pt x="11127" y="1513"/>
                    <a:pt x="9491" y="3856"/>
                  </a:cubicBezTo>
                  <a:cubicBezTo>
                    <a:pt x="7855" y="6199"/>
                    <a:pt x="5891" y="9856"/>
                    <a:pt x="4255" y="12999"/>
                  </a:cubicBezTo>
                  <a:cubicBezTo>
                    <a:pt x="2618" y="16142"/>
                    <a:pt x="1309" y="18770"/>
                    <a:pt x="0" y="21399"/>
                  </a:cubicBezTo>
                </a:path>
              </a:pathLst>
            </a:custGeom>
            <a:noFill/>
            <a:ln w="25400" cap="rnd">
              <a:solidFill>
                <a:srgbClr val="000000"/>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362" name="Line"/>
            <p:cNvSpPr/>
            <p:nvPr/>
          </p:nvSpPr>
          <p:spPr>
            <a:xfrm>
              <a:off x="5895494" y="436522"/>
              <a:ext cx="181477" cy="294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308" y="15600"/>
                    <a:pt x="6616" y="9600"/>
                    <a:pt x="10216" y="6000"/>
                  </a:cubicBezTo>
                  <a:cubicBezTo>
                    <a:pt x="13816" y="2400"/>
                    <a:pt x="17708" y="1200"/>
                    <a:pt x="21600" y="0"/>
                  </a:cubicBezTo>
                </a:path>
              </a:pathLst>
            </a:custGeom>
            <a:noFill/>
            <a:ln w="25400" cap="rnd">
              <a:solidFill>
                <a:srgbClr val="000000"/>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pic>
          <p:nvPicPr>
            <p:cNvPr id="505" name="Line Shape" descr="Line Shape"/>
            <p:cNvPicPr>
              <a:picLocks/>
            </p:cNvPicPr>
            <p:nvPr/>
          </p:nvPicPr>
          <p:blipFill>
            <a:blip r:embed="rId24"/>
            <a:stretch>
              <a:fillRect/>
            </a:stretch>
          </p:blipFill>
          <p:spPr>
            <a:xfrm>
              <a:off x="2674369" y="746399"/>
              <a:ext cx="3249675" cy="172576"/>
            </a:xfrm>
            <a:prstGeom prst="rect">
              <a:avLst/>
            </a:prstGeom>
            <a:effectLst/>
          </p:spPr>
        </p:pic>
      </p:grpSp>
      <p:grpSp>
        <p:nvGrpSpPr>
          <p:cNvPr id="6" name="Group 5">
            <a:extLst>
              <a:ext uri="{FF2B5EF4-FFF2-40B4-BE49-F238E27FC236}">
                <a16:creationId xmlns:a16="http://schemas.microsoft.com/office/drawing/2014/main" id="{FCA05C8D-7253-4B95-9174-440716283CBE}"/>
              </a:ext>
            </a:extLst>
          </p:cNvPr>
          <p:cNvGrpSpPr/>
          <p:nvPr/>
        </p:nvGrpSpPr>
        <p:grpSpPr>
          <a:xfrm>
            <a:off x="3093510" y="1284894"/>
            <a:ext cx="1655024" cy="1788898"/>
            <a:chOff x="3912861" y="1395032"/>
            <a:chExt cx="1655024" cy="1788898"/>
          </a:xfrm>
        </p:grpSpPr>
        <p:pic>
          <p:nvPicPr>
            <p:cNvPr id="508" name="Line Shape" descr="Line Shape"/>
            <p:cNvPicPr>
              <a:picLocks/>
            </p:cNvPicPr>
            <p:nvPr/>
          </p:nvPicPr>
          <p:blipFill>
            <a:blip r:embed="rId25"/>
            <a:stretch>
              <a:fillRect/>
            </a:stretch>
          </p:blipFill>
          <p:spPr>
            <a:xfrm>
              <a:off x="3912861" y="2716714"/>
              <a:ext cx="84045" cy="92821"/>
            </a:xfrm>
            <a:prstGeom prst="rect">
              <a:avLst/>
            </a:prstGeom>
            <a:effectLst/>
          </p:spPr>
        </p:pic>
        <p:pic>
          <p:nvPicPr>
            <p:cNvPr id="510" name="Line Line" descr="Line Line"/>
            <p:cNvPicPr>
              <a:picLocks/>
            </p:cNvPicPr>
            <p:nvPr/>
          </p:nvPicPr>
          <p:blipFill>
            <a:blip r:embed="rId26"/>
            <a:stretch>
              <a:fillRect/>
            </a:stretch>
          </p:blipFill>
          <p:spPr>
            <a:xfrm>
              <a:off x="3939383" y="2894674"/>
              <a:ext cx="17860" cy="37479"/>
            </a:xfrm>
            <a:prstGeom prst="rect">
              <a:avLst/>
            </a:prstGeom>
            <a:effectLst/>
          </p:spPr>
        </p:pic>
        <p:pic>
          <p:nvPicPr>
            <p:cNvPr id="512" name="Line Shape" descr="Line Shape"/>
            <p:cNvPicPr>
              <a:picLocks/>
            </p:cNvPicPr>
            <p:nvPr/>
          </p:nvPicPr>
          <p:blipFill>
            <a:blip r:embed="rId27"/>
            <a:stretch>
              <a:fillRect/>
            </a:stretch>
          </p:blipFill>
          <p:spPr>
            <a:xfrm>
              <a:off x="3919765" y="2871614"/>
              <a:ext cx="52193" cy="312316"/>
            </a:xfrm>
            <a:prstGeom prst="rect">
              <a:avLst/>
            </a:prstGeom>
            <a:effectLst/>
          </p:spPr>
        </p:pic>
        <p:pic>
          <p:nvPicPr>
            <p:cNvPr id="514" name="Line Shape" descr="Line Shape"/>
            <p:cNvPicPr>
              <a:picLocks/>
            </p:cNvPicPr>
            <p:nvPr/>
          </p:nvPicPr>
          <p:blipFill>
            <a:blip r:embed="rId28"/>
            <a:stretch>
              <a:fillRect/>
            </a:stretch>
          </p:blipFill>
          <p:spPr>
            <a:xfrm>
              <a:off x="3920942" y="2935703"/>
              <a:ext cx="92566" cy="177925"/>
            </a:xfrm>
            <a:prstGeom prst="rect">
              <a:avLst/>
            </a:prstGeom>
            <a:effectLst/>
          </p:spPr>
        </p:pic>
        <p:pic>
          <p:nvPicPr>
            <p:cNvPr id="516" name="Line Line" descr="Line Line"/>
            <p:cNvPicPr>
              <a:picLocks/>
            </p:cNvPicPr>
            <p:nvPr/>
          </p:nvPicPr>
          <p:blipFill>
            <a:blip r:embed="rId29"/>
            <a:stretch>
              <a:fillRect/>
            </a:stretch>
          </p:blipFill>
          <p:spPr>
            <a:xfrm>
              <a:off x="3978622" y="2683771"/>
              <a:ext cx="47288" cy="62002"/>
            </a:xfrm>
            <a:prstGeom prst="rect">
              <a:avLst/>
            </a:prstGeom>
            <a:effectLst/>
          </p:spPr>
        </p:pic>
        <p:pic>
          <p:nvPicPr>
            <p:cNvPr id="518" name="Line Line" descr="Line Line"/>
            <p:cNvPicPr>
              <a:picLocks/>
            </p:cNvPicPr>
            <p:nvPr/>
          </p:nvPicPr>
          <p:blipFill>
            <a:blip r:embed="rId30"/>
            <a:stretch>
              <a:fillRect/>
            </a:stretch>
          </p:blipFill>
          <p:spPr>
            <a:xfrm>
              <a:off x="4052193" y="2541533"/>
              <a:ext cx="106145" cy="115954"/>
            </a:xfrm>
            <a:prstGeom prst="rect">
              <a:avLst/>
            </a:prstGeom>
            <a:effectLst/>
          </p:spPr>
        </p:pic>
        <p:pic>
          <p:nvPicPr>
            <p:cNvPr id="520" name="Line Line" descr="Line Line"/>
            <p:cNvPicPr>
              <a:picLocks/>
            </p:cNvPicPr>
            <p:nvPr/>
          </p:nvPicPr>
          <p:blipFill>
            <a:blip r:embed="rId30"/>
            <a:stretch>
              <a:fillRect/>
            </a:stretch>
          </p:blipFill>
          <p:spPr>
            <a:xfrm>
              <a:off x="4228763" y="2360058"/>
              <a:ext cx="106145" cy="115955"/>
            </a:xfrm>
            <a:prstGeom prst="rect">
              <a:avLst/>
            </a:prstGeom>
            <a:effectLst/>
          </p:spPr>
        </p:pic>
        <p:pic>
          <p:nvPicPr>
            <p:cNvPr id="522" name="Line Line" descr="Line Line"/>
            <p:cNvPicPr>
              <a:picLocks/>
            </p:cNvPicPr>
            <p:nvPr/>
          </p:nvPicPr>
          <p:blipFill>
            <a:blip r:embed="rId31"/>
            <a:stretch>
              <a:fillRect/>
            </a:stretch>
          </p:blipFill>
          <p:spPr>
            <a:xfrm>
              <a:off x="4385715" y="2154059"/>
              <a:ext cx="130669" cy="135574"/>
            </a:xfrm>
            <a:prstGeom prst="rect">
              <a:avLst/>
            </a:prstGeom>
            <a:effectLst/>
          </p:spPr>
        </p:pic>
        <p:pic>
          <p:nvPicPr>
            <p:cNvPr id="524" name="Line Line" descr="Line Line"/>
            <p:cNvPicPr>
              <a:picLocks/>
            </p:cNvPicPr>
            <p:nvPr/>
          </p:nvPicPr>
          <p:blipFill>
            <a:blip r:embed="rId32"/>
            <a:stretch>
              <a:fillRect/>
            </a:stretch>
          </p:blipFill>
          <p:spPr>
            <a:xfrm>
              <a:off x="4508333" y="2100107"/>
              <a:ext cx="71812" cy="62003"/>
            </a:xfrm>
            <a:prstGeom prst="rect">
              <a:avLst/>
            </a:prstGeom>
            <a:effectLst/>
          </p:spPr>
        </p:pic>
        <p:pic>
          <p:nvPicPr>
            <p:cNvPr id="526" name="Line Shape" descr="Line Shape"/>
            <p:cNvPicPr>
              <a:picLocks/>
            </p:cNvPicPr>
            <p:nvPr/>
          </p:nvPicPr>
          <p:blipFill>
            <a:blip r:embed="rId33"/>
            <a:stretch>
              <a:fillRect/>
            </a:stretch>
          </p:blipFill>
          <p:spPr>
            <a:xfrm>
              <a:off x="4563013" y="1997497"/>
              <a:ext cx="95608" cy="94828"/>
            </a:xfrm>
            <a:prstGeom prst="rect">
              <a:avLst/>
            </a:prstGeom>
            <a:effectLst/>
          </p:spPr>
        </p:pic>
        <p:pic>
          <p:nvPicPr>
            <p:cNvPr id="528" name="Line Shape" descr="Line Shape"/>
            <p:cNvPicPr>
              <a:picLocks/>
            </p:cNvPicPr>
            <p:nvPr/>
          </p:nvPicPr>
          <p:blipFill>
            <a:blip r:embed="rId34"/>
            <a:stretch>
              <a:fillRect/>
            </a:stretch>
          </p:blipFill>
          <p:spPr>
            <a:xfrm>
              <a:off x="4550977" y="2155236"/>
              <a:ext cx="151787" cy="345301"/>
            </a:xfrm>
            <a:prstGeom prst="rect">
              <a:avLst/>
            </a:prstGeom>
            <a:effectLst/>
          </p:spPr>
        </p:pic>
        <p:pic>
          <p:nvPicPr>
            <p:cNvPr id="530" name="Line Shape" descr="Line Shape"/>
            <p:cNvPicPr>
              <a:picLocks/>
            </p:cNvPicPr>
            <p:nvPr/>
          </p:nvPicPr>
          <p:blipFill>
            <a:blip r:embed="rId35"/>
            <a:stretch>
              <a:fillRect/>
            </a:stretch>
          </p:blipFill>
          <p:spPr>
            <a:xfrm>
              <a:off x="4630952" y="1957869"/>
              <a:ext cx="86526" cy="71812"/>
            </a:xfrm>
            <a:prstGeom prst="rect">
              <a:avLst/>
            </a:prstGeom>
            <a:effectLst/>
          </p:spPr>
        </p:pic>
        <p:pic>
          <p:nvPicPr>
            <p:cNvPr id="532" name="Line Line" descr="Line Line"/>
            <p:cNvPicPr>
              <a:picLocks/>
            </p:cNvPicPr>
            <p:nvPr/>
          </p:nvPicPr>
          <p:blipFill>
            <a:blip r:embed="rId36"/>
            <a:stretch>
              <a:fillRect/>
            </a:stretch>
          </p:blipFill>
          <p:spPr>
            <a:xfrm>
              <a:off x="4753570" y="1845060"/>
              <a:ext cx="91432" cy="81622"/>
            </a:xfrm>
            <a:prstGeom prst="rect">
              <a:avLst/>
            </a:prstGeom>
            <a:effectLst/>
          </p:spPr>
        </p:pic>
        <p:pic>
          <p:nvPicPr>
            <p:cNvPr id="534" name="Line Line" descr="Line Line"/>
            <p:cNvPicPr>
              <a:picLocks/>
            </p:cNvPicPr>
            <p:nvPr/>
          </p:nvPicPr>
          <p:blipFill>
            <a:blip r:embed="rId37"/>
            <a:stretch>
              <a:fillRect/>
            </a:stretch>
          </p:blipFill>
          <p:spPr>
            <a:xfrm>
              <a:off x="4900713" y="1702823"/>
              <a:ext cx="81621" cy="81622"/>
            </a:xfrm>
            <a:prstGeom prst="rect">
              <a:avLst/>
            </a:prstGeom>
            <a:effectLst/>
          </p:spPr>
        </p:pic>
        <p:pic>
          <p:nvPicPr>
            <p:cNvPr id="536" name="Line Line" descr="Line Line"/>
            <p:cNvPicPr>
              <a:picLocks/>
            </p:cNvPicPr>
            <p:nvPr/>
          </p:nvPicPr>
          <p:blipFill>
            <a:blip r:embed="rId38"/>
            <a:stretch>
              <a:fillRect/>
            </a:stretch>
          </p:blipFill>
          <p:spPr>
            <a:xfrm>
              <a:off x="5013521" y="1616695"/>
              <a:ext cx="74839" cy="59845"/>
            </a:xfrm>
            <a:prstGeom prst="rect">
              <a:avLst/>
            </a:prstGeom>
            <a:effectLst/>
          </p:spPr>
        </p:pic>
        <p:pic>
          <p:nvPicPr>
            <p:cNvPr id="538" name="Line Line" descr="Line Line"/>
            <p:cNvPicPr>
              <a:picLocks/>
            </p:cNvPicPr>
            <p:nvPr/>
          </p:nvPicPr>
          <p:blipFill>
            <a:blip r:embed="rId39"/>
            <a:stretch>
              <a:fillRect/>
            </a:stretch>
          </p:blipFill>
          <p:spPr>
            <a:xfrm>
              <a:off x="5052759" y="1593712"/>
              <a:ext cx="36550" cy="33781"/>
            </a:xfrm>
            <a:prstGeom prst="rect">
              <a:avLst/>
            </a:prstGeom>
            <a:effectLst/>
          </p:spPr>
        </p:pic>
        <p:pic>
          <p:nvPicPr>
            <p:cNvPr id="540" name="Line Shape" descr="Line Shape"/>
            <p:cNvPicPr>
              <a:picLocks/>
            </p:cNvPicPr>
            <p:nvPr/>
          </p:nvPicPr>
          <p:blipFill>
            <a:blip r:embed="rId40"/>
            <a:stretch>
              <a:fillRect/>
            </a:stretch>
          </p:blipFill>
          <p:spPr>
            <a:xfrm>
              <a:off x="5215457" y="2070678"/>
              <a:ext cx="75882" cy="68989"/>
            </a:xfrm>
            <a:prstGeom prst="rect">
              <a:avLst/>
            </a:prstGeom>
            <a:effectLst/>
          </p:spPr>
        </p:pic>
        <p:pic>
          <p:nvPicPr>
            <p:cNvPr id="542" name="Line Shape" descr="Line Shape"/>
            <p:cNvPicPr>
              <a:picLocks/>
            </p:cNvPicPr>
            <p:nvPr/>
          </p:nvPicPr>
          <p:blipFill>
            <a:blip r:embed="rId41"/>
            <a:stretch>
              <a:fillRect/>
            </a:stretch>
          </p:blipFill>
          <p:spPr>
            <a:xfrm>
              <a:off x="5220432" y="2083653"/>
              <a:ext cx="83351" cy="77728"/>
            </a:xfrm>
            <a:prstGeom prst="rect">
              <a:avLst/>
            </a:prstGeom>
            <a:effectLst/>
          </p:spPr>
        </p:pic>
        <p:pic>
          <p:nvPicPr>
            <p:cNvPr id="544" name="Line Shape" descr="Line Shape"/>
            <p:cNvPicPr>
              <a:picLocks/>
            </p:cNvPicPr>
            <p:nvPr/>
          </p:nvPicPr>
          <p:blipFill>
            <a:blip r:embed="rId42"/>
            <a:stretch>
              <a:fillRect/>
            </a:stretch>
          </p:blipFill>
          <p:spPr>
            <a:xfrm>
              <a:off x="5408917" y="1944477"/>
              <a:ext cx="158968" cy="176011"/>
            </a:xfrm>
            <a:prstGeom prst="rect">
              <a:avLst/>
            </a:prstGeom>
            <a:effectLst/>
          </p:spPr>
        </p:pic>
        <p:pic>
          <p:nvPicPr>
            <p:cNvPr id="546" name="Line Shape" descr="Line Shape"/>
            <p:cNvPicPr>
              <a:picLocks/>
            </p:cNvPicPr>
            <p:nvPr/>
          </p:nvPicPr>
          <p:blipFill>
            <a:blip r:embed="rId43"/>
            <a:stretch>
              <a:fillRect/>
            </a:stretch>
          </p:blipFill>
          <p:spPr>
            <a:xfrm>
              <a:off x="5042950" y="1487014"/>
              <a:ext cx="204240" cy="179716"/>
            </a:xfrm>
            <a:prstGeom prst="rect">
              <a:avLst/>
            </a:prstGeom>
            <a:effectLst/>
          </p:spPr>
        </p:pic>
        <p:pic>
          <p:nvPicPr>
            <p:cNvPr id="548" name="Line Line" descr="Line Line"/>
            <p:cNvPicPr>
              <a:picLocks/>
            </p:cNvPicPr>
            <p:nvPr/>
          </p:nvPicPr>
          <p:blipFill>
            <a:blip r:embed="rId44"/>
            <a:stretch>
              <a:fillRect/>
            </a:stretch>
          </p:blipFill>
          <p:spPr>
            <a:xfrm>
              <a:off x="5234234" y="1433062"/>
              <a:ext cx="91431" cy="62002"/>
            </a:xfrm>
            <a:prstGeom prst="rect">
              <a:avLst/>
            </a:prstGeom>
            <a:effectLst/>
          </p:spPr>
        </p:pic>
        <p:pic>
          <p:nvPicPr>
            <p:cNvPr id="550" name="Line Line" descr="Line Line"/>
            <p:cNvPicPr>
              <a:picLocks/>
            </p:cNvPicPr>
            <p:nvPr/>
          </p:nvPicPr>
          <p:blipFill>
            <a:blip r:embed="rId45"/>
            <a:stretch>
              <a:fillRect/>
            </a:stretch>
          </p:blipFill>
          <p:spPr>
            <a:xfrm>
              <a:off x="5307805" y="1413443"/>
              <a:ext cx="42384" cy="32574"/>
            </a:xfrm>
            <a:prstGeom prst="rect">
              <a:avLst/>
            </a:prstGeom>
            <a:effectLst/>
          </p:spPr>
        </p:pic>
        <p:pic>
          <p:nvPicPr>
            <p:cNvPr id="552" name="Line Shape" descr="Line Shape"/>
            <p:cNvPicPr>
              <a:picLocks/>
            </p:cNvPicPr>
            <p:nvPr/>
          </p:nvPicPr>
          <p:blipFill>
            <a:blip r:embed="rId46"/>
            <a:stretch>
              <a:fillRect/>
            </a:stretch>
          </p:blipFill>
          <p:spPr>
            <a:xfrm>
              <a:off x="5186505" y="1395032"/>
              <a:ext cx="157871" cy="180397"/>
            </a:xfrm>
            <a:prstGeom prst="rect">
              <a:avLst/>
            </a:prstGeom>
            <a:effectLst/>
          </p:spPr>
        </p:pic>
      </p:grpSp>
      <p:grpSp>
        <p:nvGrpSpPr>
          <p:cNvPr id="5" name="Group 4">
            <a:extLst>
              <a:ext uri="{FF2B5EF4-FFF2-40B4-BE49-F238E27FC236}">
                <a16:creationId xmlns:a16="http://schemas.microsoft.com/office/drawing/2014/main" id="{3D23815D-4517-446E-A9DC-9C7780C0D928}"/>
              </a:ext>
            </a:extLst>
          </p:cNvPr>
          <p:cNvGrpSpPr/>
          <p:nvPr/>
        </p:nvGrpSpPr>
        <p:grpSpPr>
          <a:xfrm>
            <a:off x="6731597" y="180115"/>
            <a:ext cx="2295265" cy="1368542"/>
            <a:chOff x="6581431" y="940709"/>
            <a:chExt cx="2295265" cy="1368542"/>
          </a:xfrm>
        </p:grpSpPr>
        <p:pic>
          <p:nvPicPr>
            <p:cNvPr id="638" name="Line Shape" descr="Line Shape"/>
            <p:cNvPicPr>
              <a:picLocks/>
            </p:cNvPicPr>
            <p:nvPr/>
          </p:nvPicPr>
          <p:blipFill>
            <a:blip r:embed="rId47"/>
            <a:stretch>
              <a:fillRect/>
            </a:stretch>
          </p:blipFill>
          <p:spPr>
            <a:xfrm>
              <a:off x="6695846" y="992011"/>
              <a:ext cx="86526" cy="287246"/>
            </a:xfrm>
            <a:prstGeom prst="rect">
              <a:avLst/>
            </a:prstGeom>
            <a:effectLst/>
          </p:spPr>
        </p:pic>
        <p:pic>
          <p:nvPicPr>
            <p:cNvPr id="640" name="Line Shape" descr="Line Shape"/>
            <p:cNvPicPr>
              <a:picLocks/>
            </p:cNvPicPr>
            <p:nvPr/>
          </p:nvPicPr>
          <p:blipFill>
            <a:blip r:embed="rId48"/>
            <a:stretch>
              <a:fillRect/>
            </a:stretch>
          </p:blipFill>
          <p:spPr>
            <a:xfrm>
              <a:off x="6581431" y="940709"/>
              <a:ext cx="392226" cy="367976"/>
            </a:xfrm>
            <a:prstGeom prst="rect">
              <a:avLst/>
            </a:prstGeom>
            <a:effectLst/>
          </p:spPr>
        </p:pic>
        <p:pic>
          <p:nvPicPr>
            <p:cNvPr id="642" name="Line Shape" descr="Line Shape"/>
            <p:cNvPicPr>
              <a:picLocks/>
            </p:cNvPicPr>
            <p:nvPr/>
          </p:nvPicPr>
          <p:blipFill>
            <a:blip r:embed="rId49"/>
            <a:stretch>
              <a:fillRect/>
            </a:stretch>
          </p:blipFill>
          <p:spPr>
            <a:xfrm>
              <a:off x="6980321" y="1079921"/>
              <a:ext cx="130669" cy="220589"/>
            </a:xfrm>
            <a:prstGeom prst="rect">
              <a:avLst/>
            </a:prstGeom>
            <a:effectLst/>
          </p:spPr>
        </p:pic>
        <p:pic>
          <p:nvPicPr>
            <p:cNvPr id="644" name="Line Shape" descr="Line Shape"/>
            <p:cNvPicPr>
              <a:picLocks/>
            </p:cNvPicPr>
            <p:nvPr/>
          </p:nvPicPr>
          <p:blipFill>
            <a:blip r:embed="rId50"/>
            <a:stretch>
              <a:fillRect/>
            </a:stretch>
          </p:blipFill>
          <p:spPr>
            <a:xfrm>
              <a:off x="7127463" y="1123128"/>
              <a:ext cx="351383" cy="166350"/>
            </a:xfrm>
            <a:prstGeom prst="rect">
              <a:avLst/>
            </a:prstGeom>
            <a:effectLst/>
          </p:spPr>
        </p:pic>
        <p:pic>
          <p:nvPicPr>
            <p:cNvPr id="646" name="Line Shape" descr="Line Shape"/>
            <p:cNvPicPr>
              <a:picLocks/>
            </p:cNvPicPr>
            <p:nvPr/>
          </p:nvPicPr>
          <p:blipFill>
            <a:blip r:embed="rId51"/>
            <a:stretch>
              <a:fillRect/>
            </a:stretch>
          </p:blipFill>
          <p:spPr>
            <a:xfrm>
              <a:off x="7642461" y="1025969"/>
              <a:ext cx="91431" cy="410239"/>
            </a:xfrm>
            <a:prstGeom prst="rect">
              <a:avLst/>
            </a:prstGeom>
            <a:effectLst/>
          </p:spPr>
        </p:pic>
        <p:pic>
          <p:nvPicPr>
            <p:cNvPr id="648" name="Line Shape" descr="Line Shape"/>
            <p:cNvPicPr>
              <a:picLocks/>
            </p:cNvPicPr>
            <p:nvPr/>
          </p:nvPicPr>
          <p:blipFill>
            <a:blip r:embed="rId52"/>
            <a:stretch>
              <a:fillRect/>
            </a:stretch>
          </p:blipFill>
          <p:spPr>
            <a:xfrm>
              <a:off x="7632651" y="1108033"/>
              <a:ext cx="90254" cy="176128"/>
            </a:xfrm>
            <a:prstGeom prst="rect">
              <a:avLst/>
            </a:prstGeom>
            <a:effectLst/>
          </p:spPr>
        </p:pic>
        <p:pic>
          <p:nvPicPr>
            <p:cNvPr id="650" name="Line Shape" descr="Line Shape"/>
            <p:cNvPicPr>
              <a:picLocks/>
            </p:cNvPicPr>
            <p:nvPr/>
          </p:nvPicPr>
          <p:blipFill>
            <a:blip r:embed="rId53"/>
            <a:stretch>
              <a:fillRect/>
            </a:stretch>
          </p:blipFill>
          <p:spPr>
            <a:xfrm>
              <a:off x="7785609" y="1107460"/>
              <a:ext cx="126346" cy="172516"/>
            </a:xfrm>
            <a:prstGeom prst="rect">
              <a:avLst/>
            </a:prstGeom>
            <a:effectLst/>
          </p:spPr>
        </p:pic>
        <p:pic>
          <p:nvPicPr>
            <p:cNvPr id="652" name="Line Shape" descr="Line Shape"/>
            <p:cNvPicPr>
              <a:picLocks/>
            </p:cNvPicPr>
            <p:nvPr/>
          </p:nvPicPr>
          <p:blipFill>
            <a:blip r:embed="rId54"/>
            <a:stretch>
              <a:fillRect/>
            </a:stretch>
          </p:blipFill>
          <p:spPr>
            <a:xfrm>
              <a:off x="7949515" y="1099540"/>
              <a:ext cx="44328" cy="155193"/>
            </a:xfrm>
            <a:prstGeom prst="rect">
              <a:avLst/>
            </a:prstGeom>
            <a:effectLst/>
          </p:spPr>
        </p:pic>
        <p:pic>
          <p:nvPicPr>
            <p:cNvPr id="654" name="Line Line" descr="Line Line"/>
            <p:cNvPicPr>
              <a:picLocks/>
            </p:cNvPicPr>
            <p:nvPr/>
          </p:nvPicPr>
          <p:blipFill>
            <a:blip r:embed="rId55"/>
            <a:stretch>
              <a:fillRect/>
            </a:stretch>
          </p:blipFill>
          <p:spPr>
            <a:xfrm>
              <a:off x="7966173" y="967112"/>
              <a:ext cx="37479" cy="32574"/>
            </a:xfrm>
            <a:prstGeom prst="rect">
              <a:avLst/>
            </a:prstGeom>
            <a:effectLst/>
          </p:spPr>
        </p:pic>
        <p:pic>
          <p:nvPicPr>
            <p:cNvPr id="656" name="Line Shape" descr="Line Shape"/>
            <p:cNvPicPr>
              <a:picLocks/>
            </p:cNvPicPr>
            <p:nvPr/>
          </p:nvPicPr>
          <p:blipFill>
            <a:blip r:embed="rId56"/>
            <a:stretch>
              <a:fillRect/>
            </a:stretch>
          </p:blipFill>
          <p:spPr>
            <a:xfrm>
              <a:off x="8049883" y="1113381"/>
              <a:ext cx="184293" cy="156940"/>
            </a:xfrm>
            <a:prstGeom prst="rect">
              <a:avLst/>
            </a:prstGeom>
            <a:effectLst/>
          </p:spPr>
        </p:pic>
        <p:pic>
          <p:nvPicPr>
            <p:cNvPr id="658" name="Line Shape" descr="Line Shape"/>
            <p:cNvPicPr>
              <a:picLocks/>
            </p:cNvPicPr>
            <p:nvPr/>
          </p:nvPicPr>
          <p:blipFill>
            <a:blip r:embed="rId57"/>
            <a:stretch>
              <a:fillRect/>
            </a:stretch>
          </p:blipFill>
          <p:spPr>
            <a:xfrm>
              <a:off x="8226124" y="962207"/>
              <a:ext cx="66011" cy="317049"/>
            </a:xfrm>
            <a:prstGeom prst="rect">
              <a:avLst/>
            </a:prstGeom>
            <a:effectLst/>
          </p:spPr>
        </p:pic>
        <p:pic>
          <p:nvPicPr>
            <p:cNvPr id="660" name="Line Shape" descr="Line Shape"/>
            <p:cNvPicPr>
              <a:picLocks/>
            </p:cNvPicPr>
            <p:nvPr/>
          </p:nvPicPr>
          <p:blipFill>
            <a:blip r:embed="rId58"/>
            <a:stretch>
              <a:fillRect/>
            </a:stretch>
          </p:blipFill>
          <p:spPr>
            <a:xfrm>
              <a:off x="8206506" y="1063505"/>
              <a:ext cx="86526" cy="44085"/>
            </a:xfrm>
            <a:prstGeom prst="rect">
              <a:avLst/>
            </a:prstGeom>
            <a:effectLst/>
          </p:spPr>
        </p:pic>
        <p:pic>
          <p:nvPicPr>
            <p:cNvPr id="662" name="Line Shape" descr="Line Shape"/>
            <p:cNvPicPr>
              <a:picLocks/>
            </p:cNvPicPr>
            <p:nvPr/>
          </p:nvPicPr>
          <p:blipFill>
            <a:blip r:embed="rId59"/>
            <a:stretch>
              <a:fillRect/>
            </a:stretch>
          </p:blipFill>
          <p:spPr>
            <a:xfrm>
              <a:off x="8280077" y="1099123"/>
              <a:ext cx="130669" cy="163207"/>
            </a:xfrm>
            <a:prstGeom prst="rect">
              <a:avLst/>
            </a:prstGeom>
            <a:effectLst/>
          </p:spPr>
        </p:pic>
        <p:pic>
          <p:nvPicPr>
            <p:cNvPr id="664" name="Line Shape" descr="Line Shape"/>
            <p:cNvPicPr>
              <a:picLocks/>
            </p:cNvPicPr>
            <p:nvPr/>
          </p:nvPicPr>
          <p:blipFill>
            <a:blip r:embed="rId60"/>
            <a:stretch>
              <a:fillRect/>
            </a:stretch>
          </p:blipFill>
          <p:spPr>
            <a:xfrm>
              <a:off x="6753002" y="1482113"/>
              <a:ext cx="436463" cy="170324"/>
            </a:xfrm>
            <a:prstGeom prst="rect">
              <a:avLst/>
            </a:prstGeom>
            <a:effectLst/>
          </p:spPr>
        </p:pic>
        <p:pic>
          <p:nvPicPr>
            <p:cNvPr id="666" name="Line Shape" descr="Line Shape"/>
            <p:cNvPicPr>
              <a:picLocks/>
            </p:cNvPicPr>
            <p:nvPr/>
          </p:nvPicPr>
          <p:blipFill>
            <a:blip r:embed="rId61"/>
            <a:stretch>
              <a:fillRect/>
            </a:stretch>
          </p:blipFill>
          <p:spPr>
            <a:xfrm>
              <a:off x="7397224" y="1448547"/>
              <a:ext cx="31961" cy="203470"/>
            </a:xfrm>
            <a:prstGeom prst="rect">
              <a:avLst/>
            </a:prstGeom>
            <a:effectLst/>
          </p:spPr>
        </p:pic>
        <p:pic>
          <p:nvPicPr>
            <p:cNvPr id="668" name="Line Shape" descr="Line Shape"/>
            <p:cNvPicPr>
              <a:picLocks/>
            </p:cNvPicPr>
            <p:nvPr/>
          </p:nvPicPr>
          <p:blipFill>
            <a:blip r:embed="rId62"/>
            <a:stretch>
              <a:fillRect/>
            </a:stretch>
          </p:blipFill>
          <p:spPr>
            <a:xfrm>
              <a:off x="7456081" y="1437095"/>
              <a:ext cx="272906" cy="234537"/>
            </a:xfrm>
            <a:prstGeom prst="rect">
              <a:avLst/>
            </a:prstGeom>
            <a:effectLst/>
          </p:spPr>
        </p:pic>
        <p:pic>
          <p:nvPicPr>
            <p:cNvPr id="670" name="Line Shape" descr="Line Shape"/>
            <p:cNvPicPr>
              <a:picLocks/>
            </p:cNvPicPr>
            <p:nvPr/>
          </p:nvPicPr>
          <p:blipFill>
            <a:blip r:embed="rId63"/>
            <a:stretch>
              <a:fillRect/>
            </a:stretch>
          </p:blipFill>
          <p:spPr>
            <a:xfrm>
              <a:off x="7328558" y="1452681"/>
              <a:ext cx="277810" cy="66908"/>
            </a:xfrm>
            <a:prstGeom prst="rect">
              <a:avLst/>
            </a:prstGeom>
            <a:effectLst/>
          </p:spPr>
        </p:pic>
        <p:pic>
          <p:nvPicPr>
            <p:cNvPr id="672" name="Line Shape" descr="Line Shape"/>
            <p:cNvPicPr>
              <a:picLocks/>
            </p:cNvPicPr>
            <p:nvPr/>
          </p:nvPicPr>
          <p:blipFill>
            <a:blip r:embed="rId64"/>
            <a:stretch>
              <a:fillRect/>
            </a:stretch>
          </p:blipFill>
          <p:spPr>
            <a:xfrm>
              <a:off x="7882793" y="1424888"/>
              <a:ext cx="96337" cy="402224"/>
            </a:xfrm>
            <a:prstGeom prst="rect">
              <a:avLst/>
            </a:prstGeom>
            <a:effectLst/>
          </p:spPr>
        </p:pic>
        <p:pic>
          <p:nvPicPr>
            <p:cNvPr id="674" name="Line Shape" descr="Line Shape"/>
            <p:cNvPicPr>
              <a:picLocks/>
            </p:cNvPicPr>
            <p:nvPr/>
          </p:nvPicPr>
          <p:blipFill>
            <a:blip r:embed="rId65"/>
            <a:stretch>
              <a:fillRect/>
            </a:stretch>
          </p:blipFill>
          <p:spPr>
            <a:xfrm>
              <a:off x="7868079" y="1368006"/>
              <a:ext cx="346477" cy="310274"/>
            </a:xfrm>
            <a:prstGeom prst="rect">
              <a:avLst/>
            </a:prstGeom>
            <a:effectLst/>
          </p:spPr>
        </p:pic>
        <p:pic>
          <p:nvPicPr>
            <p:cNvPr id="676" name="Line Shape" descr="Line Shape"/>
            <p:cNvPicPr>
              <a:picLocks/>
            </p:cNvPicPr>
            <p:nvPr/>
          </p:nvPicPr>
          <p:blipFill>
            <a:blip r:embed="rId66"/>
            <a:stretch>
              <a:fillRect/>
            </a:stretch>
          </p:blipFill>
          <p:spPr>
            <a:xfrm>
              <a:off x="8183099" y="1431845"/>
              <a:ext cx="693597" cy="207259"/>
            </a:xfrm>
            <a:prstGeom prst="rect">
              <a:avLst/>
            </a:prstGeom>
            <a:effectLst/>
          </p:spPr>
        </p:pic>
        <p:pic>
          <p:nvPicPr>
            <p:cNvPr id="678" name="Line Shape" descr="Line Shape"/>
            <p:cNvPicPr>
              <a:picLocks/>
            </p:cNvPicPr>
            <p:nvPr/>
          </p:nvPicPr>
          <p:blipFill>
            <a:blip r:embed="rId67"/>
            <a:stretch>
              <a:fillRect/>
            </a:stretch>
          </p:blipFill>
          <p:spPr>
            <a:xfrm>
              <a:off x="6975416" y="1881471"/>
              <a:ext cx="58733" cy="378733"/>
            </a:xfrm>
            <a:prstGeom prst="rect">
              <a:avLst/>
            </a:prstGeom>
            <a:effectLst/>
          </p:spPr>
        </p:pic>
        <p:pic>
          <p:nvPicPr>
            <p:cNvPr id="680" name="Line Shape" descr="Line Shape"/>
            <p:cNvPicPr>
              <a:picLocks/>
            </p:cNvPicPr>
            <p:nvPr/>
          </p:nvPicPr>
          <p:blipFill>
            <a:blip r:embed="rId68"/>
            <a:stretch>
              <a:fillRect/>
            </a:stretch>
          </p:blipFill>
          <p:spPr>
            <a:xfrm>
              <a:off x="6970512" y="1958953"/>
              <a:ext cx="78324" cy="157884"/>
            </a:xfrm>
            <a:prstGeom prst="rect">
              <a:avLst/>
            </a:prstGeom>
            <a:effectLst/>
          </p:spPr>
        </p:pic>
        <p:pic>
          <p:nvPicPr>
            <p:cNvPr id="682" name="Line Shape" descr="Line Shape"/>
            <p:cNvPicPr>
              <a:picLocks/>
            </p:cNvPicPr>
            <p:nvPr/>
          </p:nvPicPr>
          <p:blipFill>
            <a:blip r:embed="rId69"/>
            <a:stretch>
              <a:fillRect/>
            </a:stretch>
          </p:blipFill>
          <p:spPr>
            <a:xfrm>
              <a:off x="7137273" y="2091174"/>
              <a:ext cx="69784" cy="139602"/>
            </a:xfrm>
            <a:prstGeom prst="rect">
              <a:avLst/>
            </a:prstGeom>
            <a:effectLst/>
          </p:spPr>
        </p:pic>
        <p:pic>
          <p:nvPicPr>
            <p:cNvPr id="684" name="Line Shape" descr="Line Shape"/>
            <p:cNvPicPr>
              <a:picLocks/>
            </p:cNvPicPr>
            <p:nvPr/>
          </p:nvPicPr>
          <p:blipFill>
            <a:blip r:embed="rId70"/>
            <a:stretch>
              <a:fillRect/>
            </a:stretch>
          </p:blipFill>
          <p:spPr>
            <a:xfrm>
              <a:off x="7377605" y="1964912"/>
              <a:ext cx="174811" cy="297840"/>
            </a:xfrm>
            <a:prstGeom prst="rect">
              <a:avLst/>
            </a:prstGeom>
            <a:effectLst/>
          </p:spPr>
        </p:pic>
        <p:pic>
          <p:nvPicPr>
            <p:cNvPr id="686" name="Line Line" descr="Line Line"/>
            <p:cNvPicPr>
              <a:picLocks/>
            </p:cNvPicPr>
            <p:nvPr/>
          </p:nvPicPr>
          <p:blipFill>
            <a:blip r:embed="rId71"/>
            <a:stretch>
              <a:fillRect/>
            </a:stretch>
          </p:blipFill>
          <p:spPr>
            <a:xfrm>
              <a:off x="7598318" y="2178582"/>
              <a:ext cx="52193" cy="130669"/>
            </a:xfrm>
            <a:prstGeom prst="rect">
              <a:avLst/>
            </a:prstGeom>
            <a:effectLst/>
          </p:spPr>
        </p:pic>
        <p:pic>
          <p:nvPicPr>
            <p:cNvPr id="688" name="Line Shape" descr="Line Shape"/>
            <p:cNvPicPr>
              <a:picLocks/>
            </p:cNvPicPr>
            <p:nvPr/>
          </p:nvPicPr>
          <p:blipFill>
            <a:blip r:embed="rId72"/>
            <a:stretch>
              <a:fillRect/>
            </a:stretch>
          </p:blipFill>
          <p:spPr>
            <a:xfrm>
              <a:off x="7804317" y="1977488"/>
              <a:ext cx="165002" cy="183161"/>
            </a:xfrm>
            <a:prstGeom prst="rect">
              <a:avLst/>
            </a:prstGeom>
            <a:effectLst/>
          </p:spPr>
        </p:pic>
      </p:grpSp>
      <p:grpSp>
        <p:nvGrpSpPr>
          <p:cNvPr id="7" name="Group 6">
            <a:extLst>
              <a:ext uri="{FF2B5EF4-FFF2-40B4-BE49-F238E27FC236}">
                <a16:creationId xmlns:a16="http://schemas.microsoft.com/office/drawing/2014/main" id="{D2B41398-EE66-4FCF-8E63-1EEE0867131A}"/>
              </a:ext>
            </a:extLst>
          </p:cNvPr>
          <p:cNvGrpSpPr/>
          <p:nvPr/>
        </p:nvGrpSpPr>
        <p:grpSpPr>
          <a:xfrm>
            <a:off x="842849" y="3778311"/>
            <a:ext cx="7383275" cy="2338121"/>
            <a:chOff x="1457754" y="3406082"/>
            <a:chExt cx="7383275" cy="2338121"/>
          </a:xfrm>
        </p:grpSpPr>
        <p:pic>
          <p:nvPicPr>
            <p:cNvPr id="417" name="Line Shape" descr="Line Shape"/>
            <p:cNvPicPr>
              <a:picLocks/>
            </p:cNvPicPr>
            <p:nvPr/>
          </p:nvPicPr>
          <p:blipFill>
            <a:blip r:embed="rId73"/>
            <a:stretch>
              <a:fillRect/>
            </a:stretch>
          </p:blipFill>
          <p:spPr>
            <a:xfrm>
              <a:off x="1614537" y="3704916"/>
              <a:ext cx="66251" cy="345517"/>
            </a:xfrm>
            <a:prstGeom prst="rect">
              <a:avLst/>
            </a:prstGeom>
            <a:effectLst/>
          </p:spPr>
        </p:pic>
        <p:pic>
          <p:nvPicPr>
            <p:cNvPr id="419" name="Line Shape" descr="Line Shape"/>
            <p:cNvPicPr>
              <a:picLocks/>
            </p:cNvPicPr>
            <p:nvPr/>
          </p:nvPicPr>
          <p:blipFill>
            <a:blip r:embed="rId74"/>
            <a:stretch>
              <a:fillRect/>
            </a:stretch>
          </p:blipFill>
          <p:spPr>
            <a:xfrm>
              <a:off x="1457754" y="3655469"/>
              <a:ext cx="403848" cy="154632"/>
            </a:xfrm>
            <a:prstGeom prst="rect">
              <a:avLst/>
            </a:prstGeom>
            <a:effectLst/>
          </p:spPr>
        </p:pic>
        <p:pic>
          <p:nvPicPr>
            <p:cNvPr id="421" name="Line Shape" descr="Line Shape"/>
            <p:cNvPicPr>
              <a:picLocks/>
            </p:cNvPicPr>
            <p:nvPr/>
          </p:nvPicPr>
          <p:blipFill>
            <a:blip r:embed="rId75"/>
            <a:stretch>
              <a:fillRect/>
            </a:stretch>
          </p:blipFill>
          <p:spPr>
            <a:xfrm>
              <a:off x="1732251" y="3815017"/>
              <a:ext cx="199335" cy="206913"/>
            </a:xfrm>
            <a:prstGeom prst="rect">
              <a:avLst/>
            </a:prstGeom>
            <a:effectLst/>
          </p:spPr>
        </p:pic>
        <p:pic>
          <p:nvPicPr>
            <p:cNvPr id="423" name="Line Shape" descr="Line Shape"/>
            <p:cNvPicPr>
              <a:picLocks/>
            </p:cNvPicPr>
            <p:nvPr/>
          </p:nvPicPr>
          <p:blipFill>
            <a:blip r:embed="rId76"/>
            <a:stretch>
              <a:fillRect/>
            </a:stretch>
          </p:blipFill>
          <p:spPr>
            <a:xfrm>
              <a:off x="1956752" y="3831635"/>
              <a:ext cx="195548" cy="164846"/>
            </a:xfrm>
            <a:prstGeom prst="rect">
              <a:avLst/>
            </a:prstGeom>
            <a:effectLst/>
          </p:spPr>
        </p:pic>
        <p:pic>
          <p:nvPicPr>
            <p:cNvPr id="425" name="Line Shape" descr="Line Shape"/>
            <p:cNvPicPr>
              <a:picLocks/>
            </p:cNvPicPr>
            <p:nvPr/>
          </p:nvPicPr>
          <p:blipFill>
            <a:blip r:embed="rId77"/>
            <a:stretch>
              <a:fillRect/>
            </a:stretch>
          </p:blipFill>
          <p:spPr>
            <a:xfrm>
              <a:off x="2222725" y="3782431"/>
              <a:ext cx="120859" cy="166637"/>
            </a:xfrm>
            <a:prstGeom prst="rect">
              <a:avLst/>
            </a:prstGeom>
            <a:effectLst/>
          </p:spPr>
        </p:pic>
        <p:pic>
          <p:nvPicPr>
            <p:cNvPr id="427" name="Line Shape" descr="Line Shape"/>
            <p:cNvPicPr>
              <a:picLocks/>
            </p:cNvPicPr>
            <p:nvPr/>
          </p:nvPicPr>
          <p:blipFill>
            <a:blip r:embed="rId78"/>
            <a:stretch>
              <a:fillRect/>
            </a:stretch>
          </p:blipFill>
          <p:spPr>
            <a:xfrm>
              <a:off x="2381887" y="3700514"/>
              <a:ext cx="264950" cy="276349"/>
            </a:xfrm>
            <a:prstGeom prst="rect">
              <a:avLst/>
            </a:prstGeom>
            <a:effectLst/>
          </p:spPr>
        </p:pic>
        <p:pic>
          <p:nvPicPr>
            <p:cNvPr id="429" name="Line Shape" descr="Line Shape"/>
            <p:cNvPicPr>
              <a:picLocks/>
            </p:cNvPicPr>
            <p:nvPr/>
          </p:nvPicPr>
          <p:blipFill>
            <a:blip r:embed="rId79"/>
            <a:stretch>
              <a:fillRect/>
            </a:stretch>
          </p:blipFill>
          <p:spPr>
            <a:xfrm>
              <a:off x="2963340" y="3648303"/>
              <a:ext cx="169907" cy="431559"/>
            </a:xfrm>
            <a:prstGeom prst="rect">
              <a:avLst/>
            </a:prstGeom>
            <a:effectLst/>
          </p:spPr>
        </p:pic>
        <p:pic>
          <p:nvPicPr>
            <p:cNvPr id="431" name="Line Shape" descr="Line Shape"/>
            <p:cNvPicPr>
              <a:picLocks/>
            </p:cNvPicPr>
            <p:nvPr/>
          </p:nvPicPr>
          <p:blipFill>
            <a:blip r:embed="rId80"/>
            <a:stretch>
              <a:fillRect/>
            </a:stretch>
          </p:blipFill>
          <p:spPr>
            <a:xfrm>
              <a:off x="2884864" y="3860908"/>
              <a:ext cx="194431" cy="71812"/>
            </a:xfrm>
            <a:prstGeom prst="rect">
              <a:avLst/>
            </a:prstGeom>
            <a:effectLst/>
          </p:spPr>
        </p:pic>
        <p:pic>
          <p:nvPicPr>
            <p:cNvPr id="433" name="Line Shape" descr="Line Shape"/>
            <p:cNvPicPr>
              <a:picLocks/>
            </p:cNvPicPr>
            <p:nvPr/>
          </p:nvPicPr>
          <p:blipFill>
            <a:blip r:embed="rId81"/>
            <a:stretch>
              <a:fillRect/>
            </a:stretch>
          </p:blipFill>
          <p:spPr>
            <a:xfrm>
              <a:off x="3090825" y="3777527"/>
              <a:ext cx="218993" cy="178725"/>
            </a:xfrm>
            <a:prstGeom prst="rect">
              <a:avLst/>
            </a:prstGeom>
            <a:effectLst/>
          </p:spPr>
        </p:pic>
        <p:pic>
          <p:nvPicPr>
            <p:cNvPr id="435" name="Line Shape" descr="Line Shape"/>
            <p:cNvPicPr>
              <a:picLocks/>
            </p:cNvPicPr>
            <p:nvPr/>
          </p:nvPicPr>
          <p:blipFill>
            <a:blip r:embed="rId82"/>
            <a:stretch>
              <a:fillRect/>
            </a:stretch>
          </p:blipFill>
          <p:spPr>
            <a:xfrm>
              <a:off x="3318178" y="3777527"/>
              <a:ext cx="482114" cy="155946"/>
            </a:xfrm>
            <a:prstGeom prst="rect">
              <a:avLst/>
            </a:prstGeom>
            <a:effectLst/>
          </p:spPr>
        </p:pic>
        <p:pic>
          <p:nvPicPr>
            <p:cNvPr id="437" name="Line Shape" descr="Line Shape"/>
            <p:cNvPicPr>
              <a:picLocks/>
            </p:cNvPicPr>
            <p:nvPr/>
          </p:nvPicPr>
          <p:blipFill>
            <a:blip r:embed="rId83"/>
            <a:stretch>
              <a:fillRect/>
            </a:stretch>
          </p:blipFill>
          <p:spPr>
            <a:xfrm>
              <a:off x="1804949" y="4327758"/>
              <a:ext cx="626920" cy="447081"/>
            </a:xfrm>
            <a:prstGeom prst="rect">
              <a:avLst/>
            </a:prstGeom>
            <a:effectLst/>
          </p:spPr>
        </p:pic>
        <p:pic>
          <p:nvPicPr>
            <p:cNvPr id="439" name="Line Shape" descr="Line Shape"/>
            <p:cNvPicPr>
              <a:picLocks/>
            </p:cNvPicPr>
            <p:nvPr/>
          </p:nvPicPr>
          <p:blipFill>
            <a:blip r:embed="rId84"/>
            <a:stretch>
              <a:fillRect/>
            </a:stretch>
          </p:blipFill>
          <p:spPr>
            <a:xfrm>
              <a:off x="2449673" y="4402112"/>
              <a:ext cx="423623" cy="313176"/>
            </a:xfrm>
            <a:prstGeom prst="rect">
              <a:avLst/>
            </a:prstGeom>
            <a:effectLst/>
          </p:spPr>
        </p:pic>
        <p:pic>
          <p:nvPicPr>
            <p:cNvPr id="441" name="Line Shape" descr="Line Shape"/>
            <p:cNvPicPr>
              <a:picLocks/>
            </p:cNvPicPr>
            <p:nvPr/>
          </p:nvPicPr>
          <p:blipFill>
            <a:blip r:embed="rId85"/>
            <a:stretch>
              <a:fillRect/>
            </a:stretch>
          </p:blipFill>
          <p:spPr>
            <a:xfrm>
              <a:off x="2794059" y="4567189"/>
              <a:ext cx="103761" cy="145384"/>
            </a:xfrm>
            <a:prstGeom prst="rect">
              <a:avLst/>
            </a:prstGeom>
            <a:effectLst/>
          </p:spPr>
        </p:pic>
        <p:pic>
          <p:nvPicPr>
            <p:cNvPr id="443" name="Line Shape" descr="Line Shape"/>
            <p:cNvPicPr>
              <a:picLocks/>
            </p:cNvPicPr>
            <p:nvPr/>
          </p:nvPicPr>
          <p:blipFill>
            <a:blip r:embed="rId86"/>
            <a:stretch>
              <a:fillRect/>
            </a:stretch>
          </p:blipFill>
          <p:spPr>
            <a:xfrm>
              <a:off x="3537808" y="4360615"/>
              <a:ext cx="209826" cy="323647"/>
            </a:xfrm>
            <a:prstGeom prst="rect">
              <a:avLst/>
            </a:prstGeom>
            <a:effectLst/>
          </p:spPr>
        </p:pic>
        <p:pic>
          <p:nvPicPr>
            <p:cNvPr id="445" name="Line Shape" descr="Line Shape"/>
            <p:cNvPicPr>
              <a:picLocks/>
            </p:cNvPicPr>
            <p:nvPr/>
          </p:nvPicPr>
          <p:blipFill>
            <a:blip r:embed="rId87"/>
            <a:stretch>
              <a:fillRect/>
            </a:stretch>
          </p:blipFill>
          <p:spPr>
            <a:xfrm>
              <a:off x="3841289" y="4297804"/>
              <a:ext cx="61441" cy="351008"/>
            </a:xfrm>
            <a:prstGeom prst="rect">
              <a:avLst/>
            </a:prstGeom>
            <a:effectLst/>
          </p:spPr>
        </p:pic>
        <p:pic>
          <p:nvPicPr>
            <p:cNvPr id="447" name="Line Shape" descr="Line Shape"/>
            <p:cNvPicPr>
              <a:picLocks/>
            </p:cNvPicPr>
            <p:nvPr/>
          </p:nvPicPr>
          <p:blipFill>
            <a:blip r:embed="rId88"/>
            <a:stretch>
              <a:fillRect/>
            </a:stretch>
          </p:blipFill>
          <p:spPr>
            <a:xfrm>
              <a:off x="3890336" y="4487019"/>
              <a:ext cx="74334" cy="186316"/>
            </a:xfrm>
            <a:prstGeom prst="rect">
              <a:avLst/>
            </a:prstGeom>
            <a:effectLst/>
          </p:spPr>
        </p:pic>
        <p:pic>
          <p:nvPicPr>
            <p:cNvPr id="449" name="Line Shape" descr="Line Shape"/>
            <p:cNvPicPr>
              <a:picLocks/>
            </p:cNvPicPr>
            <p:nvPr/>
          </p:nvPicPr>
          <p:blipFill>
            <a:blip r:embed="rId89"/>
            <a:stretch>
              <a:fillRect/>
            </a:stretch>
          </p:blipFill>
          <p:spPr>
            <a:xfrm>
              <a:off x="4037478" y="4494954"/>
              <a:ext cx="145384" cy="153857"/>
            </a:xfrm>
            <a:prstGeom prst="rect">
              <a:avLst/>
            </a:prstGeom>
            <a:effectLst/>
          </p:spPr>
        </p:pic>
        <p:pic>
          <p:nvPicPr>
            <p:cNvPr id="451" name="Line Shape" descr="Line Shape"/>
            <p:cNvPicPr>
              <a:picLocks/>
            </p:cNvPicPr>
            <p:nvPr/>
          </p:nvPicPr>
          <p:blipFill>
            <a:blip r:embed="rId90"/>
            <a:stretch>
              <a:fillRect/>
            </a:stretch>
          </p:blipFill>
          <p:spPr>
            <a:xfrm>
              <a:off x="4265970" y="4333847"/>
              <a:ext cx="500555" cy="324971"/>
            </a:xfrm>
            <a:prstGeom prst="rect">
              <a:avLst/>
            </a:prstGeom>
            <a:effectLst/>
          </p:spPr>
        </p:pic>
        <p:pic>
          <p:nvPicPr>
            <p:cNvPr id="453" name="Line Shape" descr="Line Shape"/>
            <p:cNvPicPr>
              <a:picLocks/>
            </p:cNvPicPr>
            <p:nvPr/>
          </p:nvPicPr>
          <p:blipFill>
            <a:blip r:embed="rId91"/>
            <a:stretch>
              <a:fillRect/>
            </a:stretch>
          </p:blipFill>
          <p:spPr>
            <a:xfrm>
              <a:off x="4439667" y="4326858"/>
              <a:ext cx="297430" cy="47289"/>
            </a:xfrm>
            <a:prstGeom prst="rect">
              <a:avLst/>
            </a:prstGeom>
            <a:effectLst/>
          </p:spPr>
        </p:pic>
        <p:pic>
          <p:nvPicPr>
            <p:cNvPr id="455" name="Line Shape" descr="Line Shape"/>
            <p:cNvPicPr>
              <a:picLocks/>
            </p:cNvPicPr>
            <p:nvPr/>
          </p:nvPicPr>
          <p:blipFill>
            <a:blip r:embed="rId92"/>
            <a:stretch>
              <a:fillRect/>
            </a:stretch>
          </p:blipFill>
          <p:spPr>
            <a:xfrm>
              <a:off x="1891451" y="4983806"/>
              <a:ext cx="403087" cy="327971"/>
            </a:xfrm>
            <a:prstGeom prst="rect">
              <a:avLst/>
            </a:prstGeom>
            <a:effectLst/>
          </p:spPr>
        </p:pic>
        <p:pic>
          <p:nvPicPr>
            <p:cNvPr id="457" name="Line Shape" descr="Line Shape"/>
            <p:cNvPicPr>
              <a:picLocks/>
            </p:cNvPicPr>
            <p:nvPr/>
          </p:nvPicPr>
          <p:blipFill>
            <a:blip r:embed="rId93"/>
            <a:stretch>
              <a:fillRect/>
            </a:stretch>
          </p:blipFill>
          <p:spPr>
            <a:xfrm>
              <a:off x="2157656" y="5076847"/>
              <a:ext cx="131977" cy="47723"/>
            </a:xfrm>
            <a:prstGeom prst="rect">
              <a:avLst/>
            </a:prstGeom>
            <a:effectLst/>
          </p:spPr>
        </p:pic>
        <p:pic>
          <p:nvPicPr>
            <p:cNvPr id="459" name="Line Shape" descr="Line Shape"/>
            <p:cNvPicPr>
              <a:picLocks/>
            </p:cNvPicPr>
            <p:nvPr/>
          </p:nvPicPr>
          <p:blipFill>
            <a:blip r:embed="rId94"/>
            <a:stretch>
              <a:fillRect/>
            </a:stretch>
          </p:blipFill>
          <p:spPr>
            <a:xfrm>
              <a:off x="2665951" y="5018425"/>
              <a:ext cx="50394" cy="282716"/>
            </a:xfrm>
            <a:prstGeom prst="rect">
              <a:avLst/>
            </a:prstGeom>
            <a:effectLst/>
          </p:spPr>
        </p:pic>
        <p:pic>
          <p:nvPicPr>
            <p:cNvPr id="461" name="Line Shape" descr="Line Shape"/>
            <p:cNvPicPr>
              <a:picLocks/>
            </p:cNvPicPr>
            <p:nvPr/>
          </p:nvPicPr>
          <p:blipFill>
            <a:blip r:embed="rId95"/>
            <a:stretch>
              <a:fillRect/>
            </a:stretch>
          </p:blipFill>
          <p:spPr>
            <a:xfrm>
              <a:off x="2721010" y="4998807"/>
              <a:ext cx="260190" cy="276825"/>
            </a:xfrm>
            <a:prstGeom prst="rect">
              <a:avLst/>
            </a:prstGeom>
            <a:effectLst/>
          </p:spPr>
        </p:pic>
        <p:pic>
          <p:nvPicPr>
            <p:cNvPr id="463" name="Line Shape" descr="Line Shape"/>
            <p:cNvPicPr>
              <a:picLocks/>
            </p:cNvPicPr>
            <p:nvPr/>
          </p:nvPicPr>
          <p:blipFill>
            <a:blip r:embed="rId96"/>
            <a:stretch>
              <a:fillRect/>
            </a:stretch>
          </p:blipFill>
          <p:spPr>
            <a:xfrm>
              <a:off x="2736843" y="5018425"/>
              <a:ext cx="156073" cy="27669"/>
            </a:xfrm>
            <a:prstGeom prst="rect">
              <a:avLst/>
            </a:prstGeom>
            <a:effectLst/>
          </p:spPr>
        </p:pic>
        <p:pic>
          <p:nvPicPr>
            <p:cNvPr id="465" name="Line Shape" descr="Line Shape"/>
            <p:cNvPicPr>
              <a:picLocks/>
            </p:cNvPicPr>
            <p:nvPr/>
          </p:nvPicPr>
          <p:blipFill>
            <a:blip r:embed="rId97"/>
            <a:stretch>
              <a:fillRect/>
            </a:stretch>
          </p:blipFill>
          <p:spPr>
            <a:xfrm>
              <a:off x="3429291" y="4878553"/>
              <a:ext cx="700053" cy="498286"/>
            </a:xfrm>
            <a:prstGeom prst="rect">
              <a:avLst/>
            </a:prstGeom>
            <a:effectLst/>
          </p:spPr>
        </p:pic>
        <p:pic>
          <p:nvPicPr>
            <p:cNvPr id="467" name="Line Shape" descr="Line Shape"/>
            <p:cNvPicPr>
              <a:picLocks/>
            </p:cNvPicPr>
            <p:nvPr/>
          </p:nvPicPr>
          <p:blipFill>
            <a:blip r:embed="rId98"/>
            <a:stretch>
              <a:fillRect/>
            </a:stretch>
          </p:blipFill>
          <p:spPr>
            <a:xfrm>
              <a:off x="3959003" y="4988997"/>
              <a:ext cx="218954" cy="27670"/>
            </a:xfrm>
            <a:prstGeom prst="rect">
              <a:avLst/>
            </a:prstGeom>
            <a:effectLst/>
          </p:spPr>
        </p:pic>
        <p:pic>
          <p:nvPicPr>
            <p:cNvPr id="469" name="Line Shape" descr="Line Shape"/>
            <p:cNvPicPr>
              <a:picLocks/>
            </p:cNvPicPr>
            <p:nvPr/>
          </p:nvPicPr>
          <p:blipFill>
            <a:blip r:embed="rId99"/>
            <a:stretch>
              <a:fillRect/>
            </a:stretch>
          </p:blipFill>
          <p:spPr>
            <a:xfrm>
              <a:off x="4407375" y="4802752"/>
              <a:ext cx="199034" cy="513104"/>
            </a:xfrm>
            <a:prstGeom prst="rect">
              <a:avLst/>
            </a:prstGeom>
            <a:effectLst/>
          </p:spPr>
        </p:pic>
        <p:pic>
          <p:nvPicPr>
            <p:cNvPr id="471" name="Line Shape" descr="Line Shape"/>
            <p:cNvPicPr>
              <a:picLocks/>
            </p:cNvPicPr>
            <p:nvPr/>
          </p:nvPicPr>
          <p:blipFill>
            <a:blip r:embed="rId100"/>
            <a:stretch>
              <a:fillRect/>
            </a:stretch>
          </p:blipFill>
          <p:spPr>
            <a:xfrm>
              <a:off x="4638132" y="4914881"/>
              <a:ext cx="143108" cy="250959"/>
            </a:xfrm>
            <a:prstGeom prst="rect">
              <a:avLst/>
            </a:prstGeom>
            <a:effectLst/>
          </p:spPr>
        </p:pic>
        <p:pic>
          <p:nvPicPr>
            <p:cNvPr id="473" name="Line Shape" descr="Line Shape"/>
            <p:cNvPicPr>
              <a:picLocks/>
            </p:cNvPicPr>
            <p:nvPr/>
          </p:nvPicPr>
          <p:blipFill>
            <a:blip r:embed="rId101"/>
            <a:stretch>
              <a:fillRect/>
            </a:stretch>
          </p:blipFill>
          <p:spPr>
            <a:xfrm>
              <a:off x="4806268" y="4931697"/>
              <a:ext cx="200590" cy="211216"/>
            </a:xfrm>
            <a:prstGeom prst="rect">
              <a:avLst/>
            </a:prstGeom>
            <a:effectLst/>
          </p:spPr>
        </p:pic>
        <p:pic>
          <p:nvPicPr>
            <p:cNvPr id="475" name="Line Shape" descr="Line Shape"/>
            <p:cNvPicPr>
              <a:picLocks/>
            </p:cNvPicPr>
            <p:nvPr/>
          </p:nvPicPr>
          <p:blipFill>
            <a:blip r:embed="rId102"/>
            <a:stretch>
              <a:fillRect/>
            </a:stretch>
          </p:blipFill>
          <p:spPr>
            <a:xfrm>
              <a:off x="5057664" y="4939950"/>
              <a:ext cx="174421" cy="205875"/>
            </a:xfrm>
            <a:prstGeom prst="rect">
              <a:avLst/>
            </a:prstGeom>
            <a:effectLst/>
          </p:spPr>
        </p:pic>
        <p:pic>
          <p:nvPicPr>
            <p:cNvPr id="477" name="Line Shape" descr="Line Shape"/>
            <p:cNvPicPr>
              <a:picLocks/>
            </p:cNvPicPr>
            <p:nvPr/>
          </p:nvPicPr>
          <p:blipFill>
            <a:blip r:embed="rId103"/>
            <a:stretch>
              <a:fillRect/>
            </a:stretch>
          </p:blipFill>
          <p:spPr>
            <a:xfrm>
              <a:off x="5214616" y="4780141"/>
              <a:ext cx="179618" cy="457239"/>
            </a:xfrm>
            <a:prstGeom prst="rect">
              <a:avLst/>
            </a:prstGeom>
            <a:effectLst/>
          </p:spPr>
        </p:pic>
        <p:pic>
          <p:nvPicPr>
            <p:cNvPr id="479" name="Line Line" descr="Line Line"/>
            <p:cNvPicPr>
              <a:picLocks/>
            </p:cNvPicPr>
            <p:nvPr/>
          </p:nvPicPr>
          <p:blipFill>
            <a:blip r:embed="rId104"/>
            <a:stretch>
              <a:fillRect/>
            </a:stretch>
          </p:blipFill>
          <p:spPr>
            <a:xfrm>
              <a:off x="5553043" y="5145949"/>
              <a:ext cx="76717" cy="165002"/>
            </a:xfrm>
            <a:prstGeom prst="rect">
              <a:avLst/>
            </a:prstGeom>
            <a:effectLst/>
          </p:spPr>
        </p:pic>
        <p:pic>
          <p:nvPicPr>
            <p:cNvPr id="481" name="Line Shape" descr="Line Shape"/>
            <p:cNvPicPr>
              <a:picLocks/>
            </p:cNvPicPr>
            <p:nvPr/>
          </p:nvPicPr>
          <p:blipFill>
            <a:blip r:embed="rId105"/>
            <a:stretch>
              <a:fillRect/>
            </a:stretch>
          </p:blipFill>
          <p:spPr>
            <a:xfrm>
              <a:off x="2425161" y="5550473"/>
              <a:ext cx="131896" cy="169302"/>
            </a:xfrm>
            <a:prstGeom prst="rect">
              <a:avLst/>
            </a:prstGeom>
            <a:effectLst/>
          </p:spPr>
        </p:pic>
        <p:pic>
          <p:nvPicPr>
            <p:cNvPr id="483" name="Line Shape" descr="Line Shape"/>
            <p:cNvPicPr>
              <a:picLocks/>
            </p:cNvPicPr>
            <p:nvPr/>
          </p:nvPicPr>
          <p:blipFill>
            <a:blip r:embed="rId106"/>
            <a:stretch>
              <a:fillRect/>
            </a:stretch>
          </p:blipFill>
          <p:spPr>
            <a:xfrm>
              <a:off x="2610199" y="5562852"/>
              <a:ext cx="125764" cy="181351"/>
            </a:xfrm>
            <a:prstGeom prst="rect">
              <a:avLst/>
            </a:prstGeom>
            <a:effectLst/>
          </p:spPr>
        </p:pic>
        <p:pic>
          <p:nvPicPr>
            <p:cNvPr id="485" name="Line Shape" descr="Line Shape"/>
            <p:cNvPicPr>
              <a:picLocks/>
            </p:cNvPicPr>
            <p:nvPr/>
          </p:nvPicPr>
          <p:blipFill>
            <a:blip r:embed="rId107"/>
            <a:stretch>
              <a:fillRect/>
            </a:stretch>
          </p:blipFill>
          <p:spPr>
            <a:xfrm>
              <a:off x="3165305" y="5474434"/>
              <a:ext cx="188656" cy="192151"/>
            </a:xfrm>
            <a:prstGeom prst="rect">
              <a:avLst/>
            </a:prstGeom>
            <a:effectLst/>
          </p:spPr>
        </p:pic>
        <p:pic>
          <p:nvPicPr>
            <p:cNvPr id="487" name="Line Shape" descr="Line Shape"/>
            <p:cNvPicPr>
              <a:picLocks/>
            </p:cNvPicPr>
            <p:nvPr/>
          </p:nvPicPr>
          <p:blipFill>
            <a:blip r:embed="rId108"/>
            <a:stretch>
              <a:fillRect/>
            </a:stretch>
          </p:blipFill>
          <p:spPr>
            <a:xfrm>
              <a:off x="3348915" y="5499090"/>
              <a:ext cx="108160" cy="162768"/>
            </a:xfrm>
            <a:prstGeom prst="rect">
              <a:avLst/>
            </a:prstGeom>
            <a:effectLst/>
          </p:spPr>
        </p:pic>
        <p:pic>
          <p:nvPicPr>
            <p:cNvPr id="489" name="Line Shape" descr="Line Shape"/>
            <p:cNvPicPr>
              <a:picLocks/>
            </p:cNvPicPr>
            <p:nvPr/>
          </p:nvPicPr>
          <p:blipFill>
            <a:blip r:embed="rId109"/>
            <a:stretch>
              <a:fillRect/>
            </a:stretch>
          </p:blipFill>
          <p:spPr>
            <a:xfrm>
              <a:off x="3512671" y="5435328"/>
              <a:ext cx="32574" cy="243478"/>
            </a:xfrm>
            <a:prstGeom prst="rect">
              <a:avLst/>
            </a:prstGeom>
            <a:effectLst/>
          </p:spPr>
        </p:pic>
        <p:pic>
          <p:nvPicPr>
            <p:cNvPr id="491" name="Line Shape" descr="Line Shape"/>
            <p:cNvPicPr>
              <a:picLocks/>
            </p:cNvPicPr>
            <p:nvPr/>
          </p:nvPicPr>
          <p:blipFill>
            <a:blip r:embed="rId110"/>
            <a:stretch>
              <a:fillRect/>
            </a:stretch>
          </p:blipFill>
          <p:spPr>
            <a:xfrm>
              <a:off x="3581749" y="5415709"/>
              <a:ext cx="46877" cy="253287"/>
            </a:xfrm>
            <a:prstGeom prst="rect">
              <a:avLst/>
            </a:prstGeom>
            <a:effectLst/>
          </p:spPr>
        </p:pic>
        <p:pic>
          <p:nvPicPr>
            <p:cNvPr id="493" name="Line Shape" descr="Line Shape"/>
            <p:cNvPicPr>
              <a:picLocks/>
            </p:cNvPicPr>
            <p:nvPr/>
          </p:nvPicPr>
          <p:blipFill>
            <a:blip r:embed="rId111"/>
            <a:stretch>
              <a:fillRect/>
            </a:stretch>
          </p:blipFill>
          <p:spPr>
            <a:xfrm>
              <a:off x="3674732" y="5539642"/>
              <a:ext cx="47084" cy="109736"/>
            </a:xfrm>
            <a:prstGeom prst="rect">
              <a:avLst/>
            </a:prstGeom>
            <a:effectLst/>
          </p:spPr>
        </p:pic>
        <p:pic>
          <p:nvPicPr>
            <p:cNvPr id="495" name="Line Line" descr="Line Line"/>
            <p:cNvPicPr>
              <a:picLocks/>
            </p:cNvPicPr>
            <p:nvPr/>
          </p:nvPicPr>
          <p:blipFill>
            <a:blip r:embed="rId112"/>
            <a:stretch>
              <a:fillRect/>
            </a:stretch>
          </p:blipFill>
          <p:spPr>
            <a:xfrm>
              <a:off x="3674528" y="5445137"/>
              <a:ext cx="22765" cy="42384"/>
            </a:xfrm>
            <a:prstGeom prst="rect">
              <a:avLst/>
            </a:prstGeom>
            <a:effectLst/>
          </p:spPr>
        </p:pic>
        <p:pic>
          <p:nvPicPr>
            <p:cNvPr id="497" name="Line Shape" descr="Line Shape"/>
            <p:cNvPicPr>
              <a:picLocks/>
            </p:cNvPicPr>
            <p:nvPr/>
          </p:nvPicPr>
          <p:blipFill>
            <a:blip r:embed="rId113"/>
            <a:stretch>
              <a:fillRect/>
            </a:stretch>
          </p:blipFill>
          <p:spPr>
            <a:xfrm>
              <a:off x="3826575" y="5495533"/>
              <a:ext cx="326858" cy="158111"/>
            </a:xfrm>
            <a:prstGeom prst="rect">
              <a:avLst/>
            </a:prstGeom>
            <a:effectLst/>
          </p:spPr>
        </p:pic>
        <p:pic>
          <p:nvPicPr>
            <p:cNvPr id="499" name="Line Shape" descr="Line Shape"/>
            <p:cNvPicPr>
              <a:picLocks/>
            </p:cNvPicPr>
            <p:nvPr/>
          </p:nvPicPr>
          <p:blipFill>
            <a:blip r:embed="rId114"/>
            <a:stretch>
              <a:fillRect/>
            </a:stretch>
          </p:blipFill>
          <p:spPr>
            <a:xfrm>
              <a:off x="4161779" y="5489228"/>
              <a:ext cx="128988" cy="150340"/>
            </a:xfrm>
            <a:prstGeom prst="rect">
              <a:avLst/>
            </a:prstGeom>
            <a:effectLst/>
          </p:spPr>
        </p:pic>
        <p:pic>
          <p:nvPicPr>
            <p:cNvPr id="501" name="Line Shape" descr="Line Shape"/>
            <p:cNvPicPr>
              <a:picLocks/>
            </p:cNvPicPr>
            <p:nvPr/>
          </p:nvPicPr>
          <p:blipFill>
            <a:blip r:embed="rId115"/>
            <a:stretch>
              <a:fillRect/>
            </a:stretch>
          </p:blipFill>
          <p:spPr>
            <a:xfrm>
              <a:off x="4361191" y="5459852"/>
              <a:ext cx="160097" cy="173493"/>
            </a:xfrm>
            <a:prstGeom prst="rect">
              <a:avLst/>
            </a:prstGeom>
            <a:effectLst/>
          </p:spPr>
        </p:pic>
        <p:pic>
          <p:nvPicPr>
            <p:cNvPr id="503" name="Line Line" descr="Line Line"/>
            <p:cNvPicPr>
              <a:picLocks/>
            </p:cNvPicPr>
            <p:nvPr/>
          </p:nvPicPr>
          <p:blipFill>
            <a:blip r:embed="rId8"/>
            <a:stretch>
              <a:fillRect/>
            </a:stretch>
          </p:blipFill>
          <p:spPr>
            <a:xfrm>
              <a:off x="4607307" y="5606994"/>
              <a:ext cx="35719" cy="17860"/>
            </a:xfrm>
            <a:prstGeom prst="rect">
              <a:avLst/>
            </a:prstGeom>
            <a:effectLst/>
          </p:spPr>
        </p:pic>
        <p:pic>
          <p:nvPicPr>
            <p:cNvPr id="554" name="Line Shape" descr="Line Shape"/>
            <p:cNvPicPr>
              <a:picLocks/>
            </p:cNvPicPr>
            <p:nvPr/>
          </p:nvPicPr>
          <p:blipFill>
            <a:blip r:embed="rId116"/>
            <a:stretch>
              <a:fillRect/>
            </a:stretch>
          </p:blipFill>
          <p:spPr>
            <a:xfrm>
              <a:off x="4292524" y="3600957"/>
              <a:ext cx="66908" cy="453017"/>
            </a:xfrm>
            <a:prstGeom prst="rect">
              <a:avLst/>
            </a:prstGeom>
            <a:effectLst/>
          </p:spPr>
        </p:pic>
        <p:pic>
          <p:nvPicPr>
            <p:cNvPr id="556" name="Line Shape" descr="Line Shape"/>
            <p:cNvPicPr>
              <a:picLocks/>
            </p:cNvPicPr>
            <p:nvPr/>
          </p:nvPicPr>
          <p:blipFill>
            <a:blip r:embed="rId117"/>
            <a:stretch>
              <a:fillRect/>
            </a:stretch>
          </p:blipFill>
          <p:spPr>
            <a:xfrm>
              <a:off x="4297429" y="3709594"/>
              <a:ext cx="126150" cy="156095"/>
            </a:xfrm>
            <a:prstGeom prst="rect">
              <a:avLst/>
            </a:prstGeom>
            <a:effectLst/>
          </p:spPr>
        </p:pic>
        <p:pic>
          <p:nvPicPr>
            <p:cNvPr id="558" name="Line Shape" descr="Line Shape"/>
            <p:cNvPicPr>
              <a:picLocks/>
            </p:cNvPicPr>
            <p:nvPr/>
          </p:nvPicPr>
          <p:blipFill>
            <a:blip r:embed="rId118"/>
            <a:stretch>
              <a:fillRect/>
            </a:stretch>
          </p:blipFill>
          <p:spPr>
            <a:xfrm>
              <a:off x="4705180" y="3566624"/>
              <a:ext cx="209919" cy="329063"/>
            </a:xfrm>
            <a:prstGeom prst="rect">
              <a:avLst/>
            </a:prstGeom>
            <a:effectLst/>
          </p:spPr>
        </p:pic>
        <p:pic>
          <p:nvPicPr>
            <p:cNvPr id="560" name="Line Shape" descr="Line Shape"/>
            <p:cNvPicPr>
              <a:picLocks/>
            </p:cNvPicPr>
            <p:nvPr/>
          </p:nvPicPr>
          <p:blipFill>
            <a:blip r:embed="rId119"/>
            <a:stretch>
              <a:fillRect/>
            </a:stretch>
          </p:blipFill>
          <p:spPr>
            <a:xfrm>
              <a:off x="4620931" y="3605861"/>
              <a:ext cx="287831" cy="52194"/>
            </a:xfrm>
            <a:prstGeom prst="rect">
              <a:avLst/>
            </a:prstGeom>
            <a:effectLst/>
          </p:spPr>
        </p:pic>
        <p:pic>
          <p:nvPicPr>
            <p:cNvPr id="562" name="Line Shape" descr="Line Shape"/>
            <p:cNvPicPr>
              <a:picLocks/>
            </p:cNvPicPr>
            <p:nvPr/>
          </p:nvPicPr>
          <p:blipFill>
            <a:blip r:embed="rId120"/>
            <a:stretch>
              <a:fillRect/>
            </a:stretch>
          </p:blipFill>
          <p:spPr>
            <a:xfrm>
              <a:off x="5811933" y="3435806"/>
              <a:ext cx="190586" cy="644981"/>
            </a:xfrm>
            <a:prstGeom prst="rect">
              <a:avLst/>
            </a:prstGeom>
            <a:effectLst/>
          </p:spPr>
        </p:pic>
        <p:pic>
          <p:nvPicPr>
            <p:cNvPr id="564" name="Line Shape" descr="Line Shape"/>
            <p:cNvPicPr>
              <a:picLocks/>
            </p:cNvPicPr>
            <p:nvPr/>
          </p:nvPicPr>
          <p:blipFill>
            <a:blip r:embed="rId121"/>
            <a:stretch>
              <a:fillRect/>
            </a:stretch>
          </p:blipFill>
          <p:spPr>
            <a:xfrm>
              <a:off x="5213008" y="3646436"/>
              <a:ext cx="280363" cy="497527"/>
            </a:xfrm>
            <a:prstGeom prst="rect">
              <a:avLst/>
            </a:prstGeom>
            <a:effectLst/>
          </p:spPr>
        </p:pic>
        <p:pic>
          <p:nvPicPr>
            <p:cNvPr id="566" name="Line Shape" descr="Line Shape"/>
            <p:cNvPicPr>
              <a:picLocks/>
            </p:cNvPicPr>
            <p:nvPr/>
          </p:nvPicPr>
          <p:blipFill>
            <a:blip r:embed="rId122"/>
            <a:stretch>
              <a:fillRect/>
            </a:stretch>
          </p:blipFill>
          <p:spPr>
            <a:xfrm>
              <a:off x="6215182" y="3647842"/>
              <a:ext cx="45044" cy="378068"/>
            </a:xfrm>
            <a:prstGeom prst="rect">
              <a:avLst/>
            </a:prstGeom>
            <a:effectLst/>
          </p:spPr>
        </p:pic>
        <p:pic>
          <p:nvPicPr>
            <p:cNvPr id="568" name="Line Shape" descr="Line Shape"/>
            <p:cNvPicPr>
              <a:picLocks/>
            </p:cNvPicPr>
            <p:nvPr/>
          </p:nvPicPr>
          <p:blipFill>
            <a:blip r:embed="rId123"/>
            <a:stretch>
              <a:fillRect/>
            </a:stretch>
          </p:blipFill>
          <p:spPr>
            <a:xfrm>
              <a:off x="6229896" y="3685565"/>
              <a:ext cx="90702" cy="168680"/>
            </a:xfrm>
            <a:prstGeom prst="rect">
              <a:avLst/>
            </a:prstGeom>
            <a:effectLst/>
          </p:spPr>
        </p:pic>
        <p:pic>
          <p:nvPicPr>
            <p:cNvPr id="570" name="Line Shape" descr="Line Shape"/>
            <p:cNvPicPr>
              <a:picLocks/>
            </p:cNvPicPr>
            <p:nvPr/>
          </p:nvPicPr>
          <p:blipFill>
            <a:blip r:embed="rId124"/>
            <a:stretch>
              <a:fillRect/>
            </a:stretch>
          </p:blipFill>
          <p:spPr>
            <a:xfrm>
              <a:off x="6446931" y="3673708"/>
              <a:ext cx="217728" cy="378024"/>
            </a:xfrm>
            <a:prstGeom prst="rect">
              <a:avLst/>
            </a:prstGeom>
            <a:effectLst/>
          </p:spPr>
        </p:pic>
        <p:pic>
          <p:nvPicPr>
            <p:cNvPr id="572" name="Line Shape" descr="Line Shape"/>
            <p:cNvPicPr>
              <a:picLocks/>
            </p:cNvPicPr>
            <p:nvPr/>
          </p:nvPicPr>
          <p:blipFill>
            <a:blip r:embed="rId125"/>
            <a:stretch>
              <a:fillRect/>
            </a:stretch>
          </p:blipFill>
          <p:spPr>
            <a:xfrm>
              <a:off x="6242976" y="3466894"/>
              <a:ext cx="482402" cy="171541"/>
            </a:xfrm>
            <a:prstGeom prst="rect">
              <a:avLst/>
            </a:prstGeom>
            <a:effectLst/>
          </p:spPr>
        </p:pic>
        <p:pic>
          <p:nvPicPr>
            <p:cNvPr id="574" name="Line Shape" descr="Line Shape"/>
            <p:cNvPicPr>
              <a:picLocks/>
            </p:cNvPicPr>
            <p:nvPr/>
          </p:nvPicPr>
          <p:blipFill>
            <a:blip r:embed="rId126"/>
            <a:stretch>
              <a:fillRect/>
            </a:stretch>
          </p:blipFill>
          <p:spPr>
            <a:xfrm>
              <a:off x="6784859" y="3406082"/>
              <a:ext cx="149969" cy="687146"/>
            </a:xfrm>
            <a:prstGeom prst="rect">
              <a:avLst/>
            </a:prstGeom>
            <a:effectLst/>
          </p:spPr>
        </p:pic>
        <p:pic>
          <p:nvPicPr>
            <p:cNvPr id="576" name="Line Shape" descr="Line Shape"/>
            <p:cNvPicPr>
              <a:picLocks/>
            </p:cNvPicPr>
            <p:nvPr/>
          </p:nvPicPr>
          <p:blipFill>
            <a:blip r:embed="rId127"/>
            <a:stretch>
              <a:fillRect/>
            </a:stretch>
          </p:blipFill>
          <p:spPr>
            <a:xfrm>
              <a:off x="7250860" y="3625781"/>
              <a:ext cx="566412" cy="170538"/>
            </a:xfrm>
            <a:prstGeom prst="rect">
              <a:avLst/>
            </a:prstGeom>
            <a:effectLst/>
          </p:spPr>
        </p:pic>
        <p:pic>
          <p:nvPicPr>
            <p:cNvPr id="578" name="Line Shape" descr="Line Shape"/>
            <p:cNvPicPr>
              <a:picLocks/>
            </p:cNvPicPr>
            <p:nvPr/>
          </p:nvPicPr>
          <p:blipFill>
            <a:blip r:embed="rId128"/>
            <a:stretch>
              <a:fillRect/>
            </a:stretch>
          </p:blipFill>
          <p:spPr>
            <a:xfrm>
              <a:off x="7785720" y="3427423"/>
              <a:ext cx="234037" cy="367964"/>
            </a:xfrm>
            <a:prstGeom prst="rect">
              <a:avLst/>
            </a:prstGeom>
            <a:effectLst/>
          </p:spPr>
        </p:pic>
        <p:pic>
          <p:nvPicPr>
            <p:cNvPr id="580" name="Line Shape" descr="Line Shape"/>
            <p:cNvPicPr>
              <a:picLocks/>
            </p:cNvPicPr>
            <p:nvPr/>
          </p:nvPicPr>
          <p:blipFill>
            <a:blip r:embed="rId129"/>
            <a:stretch>
              <a:fillRect/>
            </a:stretch>
          </p:blipFill>
          <p:spPr>
            <a:xfrm>
              <a:off x="5435328" y="4351382"/>
              <a:ext cx="41889" cy="272906"/>
            </a:xfrm>
            <a:prstGeom prst="rect">
              <a:avLst/>
            </a:prstGeom>
            <a:effectLst/>
          </p:spPr>
        </p:pic>
        <p:pic>
          <p:nvPicPr>
            <p:cNvPr id="582" name="Line Shape" descr="Line Shape"/>
            <p:cNvPicPr>
              <a:picLocks/>
            </p:cNvPicPr>
            <p:nvPr/>
          </p:nvPicPr>
          <p:blipFill>
            <a:blip r:embed="rId130"/>
            <a:stretch>
              <a:fillRect/>
            </a:stretch>
          </p:blipFill>
          <p:spPr>
            <a:xfrm>
              <a:off x="5518709" y="4336668"/>
              <a:ext cx="248383" cy="235457"/>
            </a:xfrm>
            <a:prstGeom prst="rect">
              <a:avLst/>
            </a:prstGeom>
            <a:effectLst/>
          </p:spPr>
        </p:pic>
        <p:pic>
          <p:nvPicPr>
            <p:cNvPr id="584" name="Line Shape" descr="Line Shape"/>
            <p:cNvPicPr>
              <a:picLocks/>
            </p:cNvPicPr>
            <p:nvPr/>
          </p:nvPicPr>
          <p:blipFill>
            <a:blip r:embed="rId131"/>
            <a:stretch>
              <a:fillRect/>
            </a:stretch>
          </p:blipFill>
          <p:spPr>
            <a:xfrm>
              <a:off x="5437210" y="4321953"/>
              <a:ext cx="246502" cy="101240"/>
            </a:xfrm>
            <a:prstGeom prst="rect">
              <a:avLst/>
            </a:prstGeom>
            <a:effectLst/>
          </p:spPr>
        </p:pic>
        <p:pic>
          <p:nvPicPr>
            <p:cNvPr id="586" name="Line Shape" descr="Line Shape"/>
            <p:cNvPicPr>
              <a:picLocks/>
            </p:cNvPicPr>
            <p:nvPr/>
          </p:nvPicPr>
          <p:blipFill>
            <a:blip r:embed="rId132"/>
            <a:stretch>
              <a:fillRect/>
            </a:stretch>
          </p:blipFill>
          <p:spPr>
            <a:xfrm>
              <a:off x="6264229" y="4342554"/>
              <a:ext cx="62003" cy="422337"/>
            </a:xfrm>
            <a:prstGeom prst="rect">
              <a:avLst/>
            </a:prstGeom>
            <a:effectLst/>
          </p:spPr>
        </p:pic>
        <p:pic>
          <p:nvPicPr>
            <p:cNvPr id="588" name="Line Shape" descr="Line Shape"/>
            <p:cNvPicPr>
              <a:picLocks/>
            </p:cNvPicPr>
            <p:nvPr/>
          </p:nvPicPr>
          <p:blipFill>
            <a:blip r:embed="rId133"/>
            <a:stretch>
              <a:fillRect/>
            </a:stretch>
          </p:blipFill>
          <p:spPr>
            <a:xfrm>
              <a:off x="6254420" y="4379857"/>
              <a:ext cx="126194" cy="210098"/>
            </a:xfrm>
            <a:prstGeom prst="rect">
              <a:avLst/>
            </a:prstGeom>
            <a:effectLst/>
          </p:spPr>
        </p:pic>
        <p:pic>
          <p:nvPicPr>
            <p:cNvPr id="590" name="Line Shape" descr="Line Shape"/>
            <p:cNvPicPr>
              <a:picLocks/>
            </p:cNvPicPr>
            <p:nvPr/>
          </p:nvPicPr>
          <p:blipFill>
            <a:blip r:embed="rId134"/>
            <a:stretch>
              <a:fillRect/>
            </a:stretch>
          </p:blipFill>
          <p:spPr>
            <a:xfrm>
              <a:off x="6480879" y="4357248"/>
              <a:ext cx="131820" cy="206850"/>
            </a:xfrm>
            <a:prstGeom prst="rect">
              <a:avLst/>
            </a:prstGeom>
            <a:effectLst/>
          </p:spPr>
        </p:pic>
        <p:pic>
          <p:nvPicPr>
            <p:cNvPr id="592" name="Line Shape" descr="Line Shape"/>
            <p:cNvPicPr>
              <a:picLocks/>
            </p:cNvPicPr>
            <p:nvPr/>
          </p:nvPicPr>
          <p:blipFill>
            <a:blip r:embed="rId135"/>
            <a:stretch>
              <a:fillRect/>
            </a:stretch>
          </p:blipFill>
          <p:spPr>
            <a:xfrm>
              <a:off x="6676227" y="4366096"/>
              <a:ext cx="37479" cy="174812"/>
            </a:xfrm>
            <a:prstGeom prst="rect">
              <a:avLst/>
            </a:prstGeom>
            <a:effectLst/>
          </p:spPr>
        </p:pic>
        <p:pic>
          <p:nvPicPr>
            <p:cNvPr id="594" name="Line Shape" descr="Line Shape"/>
            <p:cNvPicPr>
              <a:picLocks/>
            </p:cNvPicPr>
            <p:nvPr/>
          </p:nvPicPr>
          <p:blipFill>
            <a:blip r:embed="rId136"/>
            <a:stretch>
              <a:fillRect/>
            </a:stretch>
          </p:blipFill>
          <p:spPr>
            <a:xfrm>
              <a:off x="6659878" y="4268001"/>
              <a:ext cx="48923" cy="62002"/>
            </a:xfrm>
            <a:prstGeom prst="rect">
              <a:avLst/>
            </a:prstGeom>
            <a:effectLst/>
          </p:spPr>
        </p:pic>
        <p:pic>
          <p:nvPicPr>
            <p:cNvPr id="596" name="Line Shape" descr="Line Shape"/>
            <p:cNvPicPr>
              <a:picLocks/>
            </p:cNvPicPr>
            <p:nvPr/>
          </p:nvPicPr>
          <p:blipFill>
            <a:blip r:embed="rId137"/>
            <a:stretch>
              <a:fillRect/>
            </a:stretch>
          </p:blipFill>
          <p:spPr>
            <a:xfrm>
              <a:off x="6798465" y="4372349"/>
              <a:ext cx="155573" cy="171650"/>
            </a:xfrm>
            <a:prstGeom prst="rect">
              <a:avLst/>
            </a:prstGeom>
            <a:effectLst/>
          </p:spPr>
        </p:pic>
        <p:pic>
          <p:nvPicPr>
            <p:cNvPr id="598" name="Line Shape" descr="Line Shape"/>
            <p:cNvPicPr>
              <a:picLocks/>
            </p:cNvPicPr>
            <p:nvPr/>
          </p:nvPicPr>
          <p:blipFill>
            <a:blip r:embed="rId138"/>
            <a:stretch>
              <a:fillRect/>
            </a:stretch>
          </p:blipFill>
          <p:spPr>
            <a:xfrm>
              <a:off x="7056144" y="4218954"/>
              <a:ext cx="45037" cy="341573"/>
            </a:xfrm>
            <a:prstGeom prst="rect">
              <a:avLst/>
            </a:prstGeom>
            <a:effectLst/>
          </p:spPr>
        </p:pic>
        <p:pic>
          <p:nvPicPr>
            <p:cNvPr id="600" name="Line Line" descr="Line Line"/>
            <p:cNvPicPr>
              <a:picLocks/>
            </p:cNvPicPr>
            <p:nvPr/>
          </p:nvPicPr>
          <p:blipFill>
            <a:blip r:embed="rId139"/>
            <a:stretch>
              <a:fillRect/>
            </a:stretch>
          </p:blipFill>
          <p:spPr>
            <a:xfrm>
              <a:off x="7029368" y="4380810"/>
              <a:ext cx="130669" cy="22765"/>
            </a:xfrm>
            <a:prstGeom prst="rect">
              <a:avLst/>
            </a:prstGeom>
            <a:effectLst/>
          </p:spPr>
        </p:pic>
        <p:pic>
          <p:nvPicPr>
            <p:cNvPr id="602" name="Line Shape" descr="Line Shape"/>
            <p:cNvPicPr>
              <a:picLocks/>
            </p:cNvPicPr>
            <p:nvPr/>
          </p:nvPicPr>
          <p:blipFill>
            <a:blip r:embed="rId140"/>
            <a:stretch>
              <a:fillRect/>
            </a:stretch>
          </p:blipFill>
          <p:spPr>
            <a:xfrm>
              <a:off x="7595096" y="4239068"/>
              <a:ext cx="170877" cy="246569"/>
            </a:xfrm>
            <a:prstGeom prst="rect">
              <a:avLst/>
            </a:prstGeom>
            <a:effectLst/>
          </p:spPr>
        </p:pic>
        <p:pic>
          <p:nvPicPr>
            <p:cNvPr id="604" name="Line Shape" descr="Line Shape"/>
            <p:cNvPicPr>
              <a:picLocks/>
            </p:cNvPicPr>
            <p:nvPr/>
          </p:nvPicPr>
          <p:blipFill>
            <a:blip r:embed="rId141"/>
            <a:stretch>
              <a:fillRect/>
            </a:stretch>
          </p:blipFill>
          <p:spPr>
            <a:xfrm>
              <a:off x="8033534" y="4056060"/>
              <a:ext cx="254592" cy="406372"/>
            </a:xfrm>
            <a:prstGeom prst="rect">
              <a:avLst/>
            </a:prstGeom>
            <a:effectLst/>
          </p:spPr>
        </p:pic>
        <p:pic>
          <p:nvPicPr>
            <p:cNvPr id="606" name="Line Line" descr="Line Line"/>
            <p:cNvPicPr>
              <a:picLocks/>
            </p:cNvPicPr>
            <p:nvPr/>
          </p:nvPicPr>
          <p:blipFill>
            <a:blip r:embed="rId142"/>
            <a:stretch>
              <a:fillRect/>
            </a:stretch>
          </p:blipFill>
          <p:spPr>
            <a:xfrm>
              <a:off x="8280077" y="4189525"/>
              <a:ext cx="32574" cy="37479"/>
            </a:xfrm>
            <a:prstGeom prst="rect">
              <a:avLst/>
            </a:prstGeom>
            <a:effectLst/>
          </p:spPr>
        </p:pic>
        <p:pic>
          <p:nvPicPr>
            <p:cNvPr id="608" name="Line Shape" descr="Line Shape"/>
            <p:cNvPicPr>
              <a:picLocks/>
            </p:cNvPicPr>
            <p:nvPr/>
          </p:nvPicPr>
          <p:blipFill>
            <a:blip r:embed="rId143"/>
            <a:stretch>
              <a:fillRect/>
            </a:stretch>
          </p:blipFill>
          <p:spPr>
            <a:xfrm>
              <a:off x="8338934" y="4291590"/>
              <a:ext cx="102980" cy="180652"/>
            </a:xfrm>
            <a:prstGeom prst="rect">
              <a:avLst/>
            </a:prstGeom>
            <a:effectLst/>
          </p:spPr>
        </p:pic>
        <p:pic>
          <p:nvPicPr>
            <p:cNvPr id="610" name="Line Shape" descr="Line Shape"/>
            <p:cNvPicPr>
              <a:picLocks/>
            </p:cNvPicPr>
            <p:nvPr/>
          </p:nvPicPr>
          <p:blipFill>
            <a:blip r:embed="rId144"/>
            <a:stretch>
              <a:fillRect/>
            </a:stretch>
          </p:blipFill>
          <p:spPr>
            <a:xfrm>
              <a:off x="8489346" y="4282716"/>
              <a:ext cx="122465" cy="231410"/>
            </a:xfrm>
            <a:prstGeom prst="rect">
              <a:avLst/>
            </a:prstGeom>
            <a:effectLst/>
          </p:spPr>
        </p:pic>
        <p:pic>
          <p:nvPicPr>
            <p:cNvPr id="612" name="Line Shape" descr="Line Shape"/>
            <p:cNvPicPr>
              <a:picLocks/>
            </p:cNvPicPr>
            <p:nvPr/>
          </p:nvPicPr>
          <p:blipFill>
            <a:blip r:embed="rId145"/>
            <a:stretch>
              <a:fillRect/>
            </a:stretch>
          </p:blipFill>
          <p:spPr>
            <a:xfrm>
              <a:off x="5844044" y="4920331"/>
              <a:ext cx="168285" cy="177903"/>
            </a:xfrm>
            <a:prstGeom prst="rect">
              <a:avLst/>
            </a:prstGeom>
            <a:effectLst/>
          </p:spPr>
        </p:pic>
        <p:pic>
          <p:nvPicPr>
            <p:cNvPr id="614" name="Line Shape" descr="Line Shape"/>
            <p:cNvPicPr>
              <a:picLocks/>
            </p:cNvPicPr>
            <p:nvPr/>
          </p:nvPicPr>
          <p:blipFill>
            <a:blip r:embed="rId146"/>
            <a:stretch>
              <a:fillRect/>
            </a:stretch>
          </p:blipFill>
          <p:spPr>
            <a:xfrm>
              <a:off x="6058230" y="4949760"/>
              <a:ext cx="30940" cy="160097"/>
            </a:xfrm>
            <a:prstGeom prst="rect">
              <a:avLst/>
            </a:prstGeom>
            <a:effectLst/>
          </p:spPr>
        </p:pic>
        <p:pic>
          <p:nvPicPr>
            <p:cNvPr id="616" name="Line Shape" descr="Line Shape"/>
            <p:cNvPicPr>
              <a:picLocks/>
            </p:cNvPicPr>
            <p:nvPr/>
          </p:nvPicPr>
          <p:blipFill>
            <a:blip r:embed="rId147"/>
            <a:stretch>
              <a:fillRect/>
            </a:stretch>
          </p:blipFill>
          <p:spPr>
            <a:xfrm>
              <a:off x="6110548" y="4814810"/>
              <a:ext cx="34209" cy="35096"/>
            </a:xfrm>
            <a:prstGeom prst="rect">
              <a:avLst/>
            </a:prstGeom>
            <a:effectLst/>
          </p:spPr>
        </p:pic>
        <p:pic>
          <p:nvPicPr>
            <p:cNvPr id="618" name="Line Shape" descr="Line Shape"/>
            <p:cNvPicPr>
              <a:picLocks/>
            </p:cNvPicPr>
            <p:nvPr/>
          </p:nvPicPr>
          <p:blipFill>
            <a:blip r:embed="rId148"/>
            <a:stretch>
              <a:fillRect/>
            </a:stretch>
          </p:blipFill>
          <p:spPr>
            <a:xfrm>
              <a:off x="6179066" y="4847961"/>
              <a:ext cx="491674" cy="458957"/>
            </a:xfrm>
            <a:prstGeom prst="rect">
              <a:avLst/>
            </a:prstGeom>
            <a:effectLst/>
          </p:spPr>
        </p:pic>
        <p:pic>
          <p:nvPicPr>
            <p:cNvPr id="620" name="Line Shape" descr="Line Shape"/>
            <p:cNvPicPr>
              <a:picLocks/>
            </p:cNvPicPr>
            <p:nvPr/>
          </p:nvPicPr>
          <p:blipFill>
            <a:blip r:embed="rId149"/>
            <a:stretch>
              <a:fillRect/>
            </a:stretch>
          </p:blipFill>
          <p:spPr>
            <a:xfrm>
              <a:off x="6494752" y="4937882"/>
              <a:ext cx="194430" cy="34643"/>
            </a:xfrm>
            <a:prstGeom prst="rect">
              <a:avLst/>
            </a:prstGeom>
            <a:effectLst/>
          </p:spPr>
        </p:pic>
        <p:pic>
          <p:nvPicPr>
            <p:cNvPr id="622" name="Line Shape" descr="Line Shape"/>
            <p:cNvPicPr>
              <a:picLocks/>
            </p:cNvPicPr>
            <p:nvPr/>
          </p:nvPicPr>
          <p:blipFill>
            <a:blip r:embed="rId150"/>
            <a:stretch>
              <a:fillRect/>
            </a:stretch>
          </p:blipFill>
          <p:spPr>
            <a:xfrm>
              <a:off x="6847338" y="4733134"/>
              <a:ext cx="170463" cy="475940"/>
            </a:xfrm>
            <a:prstGeom prst="rect">
              <a:avLst/>
            </a:prstGeom>
            <a:effectLst/>
          </p:spPr>
        </p:pic>
        <p:pic>
          <p:nvPicPr>
            <p:cNvPr id="624" name="Line Shape" descr="Line Shape"/>
            <p:cNvPicPr>
              <a:picLocks/>
            </p:cNvPicPr>
            <p:nvPr/>
          </p:nvPicPr>
          <p:blipFill>
            <a:blip r:embed="rId151"/>
            <a:stretch>
              <a:fillRect/>
            </a:stretch>
          </p:blipFill>
          <p:spPr>
            <a:xfrm>
              <a:off x="7020330" y="4860431"/>
              <a:ext cx="149671" cy="229885"/>
            </a:xfrm>
            <a:prstGeom prst="rect">
              <a:avLst/>
            </a:prstGeom>
            <a:effectLst/>
          </p:spPr>
        </p:pic>
        <p:pic>
          <p:nvPicPr>
            <p:cNvPr id="626" name="Line Shape" descr="Line Shape"/>
            <p:cNvPicPr>
              <a:picLocks/>
            </p:cNvPicPr>
            <p:nvPr/>
          </p:nvPicPr>
          <p:blipFill>
            <a:blip r:embed="rId152"/>
            <a:stretch>
              <a:fillRect/>
            </a:stretch>
          </p:blipFill>
          <p:spPr>
            <a:xfrm>
              <a:off x="7986418" y="4733749"/>
              <a:ext cx="262470" cy="492264"/>
            </a:xfrm>
            <a:prstGeom prst="rect">
              <a:avLst/>
            </a:prstGeom>
            <a:effectLst/>
          </p:spPr>
        </p:pic>
        <p:pic>
          <p:nvPicPr>
            <p:cNvPr id="628" name="Line Shape" descr="Line Shape"/>
            <p:cNvPicPr>
              <a:picLocks/>
            </p:cNvPicPr>
            <p:nvPr/>
          </p:nvPicPr>
          <p:blipFill>
            <a:blip r:embed="rId153"/>
            <a:stretch>
              <a:fillRect/>
            </a:stretch>
          </p:blipFill>
          <p:spPr>
            <a:xfrm>
              <a:off x="8432123" y="4835316"/>
              <a:ext cx="125764" cy="362827"/>
            </a:xfrm>
            <a:prstGeom prst="rect">
              <a:avLst/>
            </a:prstGeom>
            <a:effectLst/>
          </p:spPr>
        </p:pic>
        <p:pic>
          <p:nvPicPr>
            <p:cNvPr id="630" name="Line Shape" descr="Line Shape"/>
            <p:cNvPicPr>
              <a:picLocks/>
            </p:cNvPicPr>
            <p:nvPr/>
          </p:nvPicPr>
          <p:blipFill>
            <a:blip r:embed="rId154"/>
            <a:stretch>
              <a:fillRect/>
            </a:stretch>
          </p:blipFill>
          <p:spPr>
            <a:xfrm>
              <a:off x="8481171" y="4925966"/>
              <a:ext cx="96336" cy="139749"/>
            </a:xfrm>
            <a:prstGeom prst="rect">
              <a:avLst/>
            </a:prstGeom>
            <a:effectLst/>
          </p:spPr>
        </p:pic>
        <p:pic>
          <p:nvPicPr>
            <p:cNvPr id="632" name="Line Shape" descr="Line Shape"/>
            <p:cNvPicPr>
              <a:picLocks/>
            </p:cNvPicPr>
            <p:nvPr/>
          </p:nvPicPr>
          <p:blipFill>
            <a:blip r:embed="rId155"/>
            <a:stretch>
              <a:fillRect/>
            </a:stretch>
          </p:blipFill>
          <p:spPr>
            <a:xfrm>
              <a:off x="8627183" y="4877928"/>
              <a:ext cx="175942" cy="294355"/>
            </a:xfrm>
            <a:prstGeom prst="rect">
              <a:avLst/>
            </a:prstGeom>
            <a:effectLst/>
          </p:spPr>
        </p:pic>
        <p:pic>
          <p:nvPicPr>
            <p:cNvPr id="634" name="Line Shape" descr="Line Shape"/>
            <p:cNvPicPr>
              <a:picLocks/>
            </p:cNvPicPr>
            <p:nvPr/>
          </p:nvPicPr>
          <p:blipFill>
            <a:blip r:embed="rId156"/>
            <a:stretch>
              <a:fillRect/>
            </a:stretch>
          </p:blipFill>
          <p:spPr>
            <a:xfrm>
              <a:off x="8461552" y="4743761"/>
              <a:ext cx="330867" cy="62002"/>
            </a:xfrm>
            <a:prstGeom prst="rect">
              <a:avLst/>
            </a:prstGeom>
            <a:effectLst/>
          </p:spPr>
        </p:pic>
        <p:pic>
          <p:nvPicPr>
            <p:cNvPr id="636" name="Line Shape" descr="Line Shape"/>
            <p:cNvPicPr>
              <a:picLocks/>
            </p:cNvPicPr>
            <p:nvPr/>
          </p:nvPicPr>
          <p:blipFill>
            <a:blip r:embed="rId157"/>
            <a:stretch>
              <a:fillRect/>
            </a:stretch>
          </p:blipFill>
          <p:spPr>
            <a:xfrm>
              <a:off x="8711693" y="4703580"/>
              <a:ext cx="129336" cy="180660"/>
            </a:xfrm>
            <a:prstGeom prst="rect">
              <a:avLst/>
            </a:prstGeom>
            <a:effectLst/>
          </p:spPr>
        </p:pic>
        <p:pic>
          <p:nvPicPr>
            <p:cNvPr id="690" name="Line Shape" descr="Line Shape"/>
            <p:cNvPicPr>
              <a:picLocks/>
            </p:cNvPicPr>
            <p:nvPr/>
          </p:nvPicPr>
          <p:blipFill>
            <a:blip r:embed="rId158"/>
            <a:stretch>
              <a:fillRect/>
            </a:stretch>
          </p:blipFill>
          <p:spPr>
            <a:xfrm>
              <a:off x="7294614" y="4836951"/>
              <a:ext cx="194041" cy="235199"/>
            </a:xfrm>
            <a:prstGeom prst="rect">
              <a:avLst/>
            </a:prstGeom>
            <a:effectLst/>
          </p:spPr>
        </p:pic>
        <p:pic>
          <p:nvPicPr>
            <p:cNvPr id="692" name="Line Shape" descr="Line Shape"/>
            <p:cNvPicPr>
              <a:picLocks/>
            </p:cNvPicPr>
            <p:nvPr/>
          </p:nvPicPr>
          <p:blipFill>
            <a:blip r:embed="rId159"/>
            <a:stretch>
              <a:fillRect/>
            </a:stretch>
          </p:blipFill>
          <p:spPr>
            <a:xfrm>
              <a:off x="7418298" y="4743761"/>
              <a:ext cx="200265" cy="500055"/>
            </a:xfrm>
            <a:prstGeom prst="rect">
              <a:avLst/>
            </a:prstGeom>
            <a:effectLst/>
          </p:spPr>
        </p:pic>
      </p:grpSp>
      <p:grpSp>
        <p:nvGrpSpPr>
          <p:cNvPr id="8" name="Group 7">
            <a:extLst>
              <a:ext uri="{FF2B5EF4-FFF2-40B4-BE49-F238E27FC236}">
                <a16:creationId xmlns:a16="http://schemas.microsoft.com/office/drawing/2014/main" id="{87648E97-EC80-49AE-A919-6A77CFC168EC}"/>
              </a:ext>
            </a:extLst>
          </p:cNvPr>
          <p:cNvGrpSpPr/>
          <p:nvPr/>
        </p:nvGrpSpPr>
        <p:grpSpPr>
          <a:xfrm>
            <a:off x="5007971" y="1251015"/>
            <a:ext cx="1437328" cy="1788898"/>
            <a:chOff x="5007971" y="1251015"/>
            <a:chExt cx="1437328" cy="1788898"/>
          </a:xfrm>
        </p:grpSpPr>
        <p:pic>
          <p:nvPicPr>
            <p:cNvPr id="197" name="Line Shape" descr="Line Shape">
              <a:extLst>
                <a:ext uri="{FF2B5EF4-FFF2-40B4-BE49-F238E27FC236}">
                  <a16:creationId xmlns:a16="http://schemas.microsoft.com/office/drawing/2014/main" id="{D111B019-D205-41AD-BB6B-288DEC7ACB8C}"/>
                </a:ext>
              </a:extLst>
            </p:cNvPr>
            <p:cNvPicPr>
              <a:picLocks/>
            </p:cNvPicPr>
            <p:nvPr/>
          </p:nvPicPr>
          <p:blipFill>
            <a:blip r:embed="rId25"/>
            <a:stretch>
              <a:fillRect/>
            </a:stretch>
          </p:blipFill>
          <p:spPr>
            <a:xfrm>
              <a:off x="5007971" y="2572697"/>
              <a:ext cx="84045" cy="92821"/>
            </a:xfrm>
            <a:prstGeom prst="rect">
              <a:avLst/>
            </a:prstGeom>
            <a:effectLst/>
          </p:spPr>
        </p:pic>
        <p:pic>
          <p:nvPicPr>
            <p:cNvPr id="198" name="Line Line" descr="Line Line">
              <a:extLst>
                <a:ext uri="{FF2B5EF4-FFF2-40B4-BE49-F238E27FC236}">
                  <a16:creationId xmlns:a16="http://schemas.microsoft.com/office/drawing/2014/main" id="{9174ED59-3BFB-44A9-B921-062391EC879C}"/>
                </a:ext>
              </a:extLst>
            </p:cNvPr>
            <p:cNvPicPr>
              <a:picLocks/>
            </p:cNvPicPr>
            <p:nvPr/>
          </p:nvPicPr>
          <p:blipFill>
            <a:blip r:embed="rId26"/>
            <a:stretch>
              <a:fillRect/>
            </a:stretch>
          </p:blipFill>
          <p:spPr>
            <a:xfrm>
              <a:off x="5034493" y="2750657"/>
              <a:ext cx="17860" cy="37479"/>
            </a:xfrm>
            <a:prstGeom prst="rect">
              <a:avLst/>
            </a:prstGeom>
            <a:effectLst/>
          </p:spPr>
        </p:pic>
        <p:pic>
          <p:nvPicPr>
            <p:cNvPr id="199" name="Line Shape" descr="Line Shape">
              <a:extLst>
                <a:ext uri="{FF2B5EF4-FFF2-40B4-BE49-F238E27FC236}">
                  <a16:creationId xmlns:a16="http://schemas.microsoft.com/office/drawing/2014/main" id="{2719413C-DBDB-4CE8-8384-7B94AEA98F88}"/>
                </a:ext>
              </a:extLst>
            </p:cNvPr>
            <p:cNvPicPr>
              <a:picLocks/>
            </p:cNvPicPr>
            <p:nvPr/>
          </p:nvPicPr>
          <p:blipFill>
            <a:blip r:embed="rId27"/>
            <a:stretch>
              <a:fillRect/>
            </a:stretch>
          </p:blipFill>
          <p:spPr>
            <a:xfrm>
              <a:off x="5014875" y="2727597"/>
              <a:ext cx="52193" cy="312316"/>
            </a:xfrm>
            <a:prstGeom prst="rect">
              <a:avLst/>
            </a:prstGeom>
            <a:effectLst/>
          </p:spPr>
        </p:pic>
        <p:pic>
          <p:nvPicPr>
            <p:cNvPr id="200" name="Line Shape" descr="Line Shape">
              <a:extLst>
                <a:ext uri="{FF2B5EF4-FFF2-40B4-BE49-F238E27FC236}">
                  <a16:creationId xmlns:a16="http://schemas.microsoft.com/office/drawing/2014/main" id="{901C777B-5769-4049-8EE7-CCACC305EF36}"/>
                </a:ext>
              </a:extLst>
            </p:cNvPr>
            <p:cNvPicPr>
              <a:picLocks/>
            </p:cNvPicPr>
            <p:nvPr/>
          </p:nvPicPr>
          <p:blipFill>
            <a:blip r:embed="rId28"/>
            <a:stretch>
              <a:fillRect/>
            </a:stretch>
          </p:blipFill>
          <p:spPr>
            <a:xfrm>
              <a:off x="5016052" y="2791686"/>
              <a:ext cx="92566" cy="177925"/>
            </a:xfrm>
            <a:prstGeom prst="rect">
              <a:avLst/>
            </a:prstGeom>
            <a:effectLst/>
          </p:spPr>
        </p:pic>
        <p:pic>
          <p:nvPicPr>
            <p:cNvPr id="201" name="Line Line" descr="Line Line">
              <a:extLst>
                <a:ext uri="{FF2B5EF4-FFF2-40B4-BE49-F238E27FC236}">
                  <a16:creationId xmlns:a16="http://schemas.microsoft.com/office/drawing/2014/main" id="{B044CF1F-E1BD-465D-B9FA-2166D1F80603}"/>
                </a:ext>
              </a:extLst>
            </p:cNvPr>
            <p:cNvPicPr>
              <a:picLocks/>
            </p:cNvPicPr>
            <p:nvPr/>
          </p:nvPicPr>
          <p:blipFill>
            <a:blip r:embed="rId29"/>
            <a:stretch>
              <a:fillRect/>
            </a:stretch>
          </p:blipFill>
          <p:spPr>
            <a:xfrm>
              <a:off x="5073732" y="2539754"/>
              <a:ext cx="47288" cy="62002"/>
            </a:xfrm>
            <a:prstGeom prst="rect">
              <a:avLst/>
            </a:prstGeom>
            <a:effectLst/>
          </p:spPr>
        </p:pic>
        <p:pic>
          <p:nvPicPr>
            <p:cNvPr id="202" name="Line Line" descr="Line Line">
              <a:extLst>
                <a:ext uri="{FF2B5EF4-FFF2-40B4-BE49-F238E27FC236}">
                  <a16:creationId xmlns:a16="http://schemas.microsoft.com/office/drawing/2014/main" id="{6DC1F3A4-0592-47AB-8E3D-A2102D49DBC9}"/>
                </a:ext>
              </a:extLst>
            </p:cNvPr>
            <p:cNvPicPr>
              <a:picLocks/>
            </p:cNvPicPr>
            <p:nvPr/>
          </p:nvPicPr>
          <p:blipFill>
            <a:blip r:embed="rId30"/>
            <a:stretch>
              <a:fillRect/>
            </a:stretch>
          </p:blipFill>
          <p:spPr>
            <a:xfrm>
              <a:off x="5147303" y="2397516"/>
              <a:ext cx="106145" cy="115954"/>
            </a:xfrm>
            <a:prstGeom prst="rect">
              <a:avLst/>
            </a:prstGeom>
            <a:effectLst/>
          </p:spPr>
        </p:pic>
        <p:pic>
          <p:nvPicPr>
            <p:cNvPr id="203" name="Line Line" descr="Line Line">
              <a:extLst>
                <a:ext uri="{FF2B5EF4-FFF2-40B4-BE49-F238E27FC236}">
                  <a16:creationId xmlns:a16="http://schemas.microsoft.com/office/drawing/2014/main" id="{6C2AB27A-803A-472D-9836-C09091AB4665}"/>
                </a:ext>
              </a:extLst>
            </p:cNvPr>
            <p:cNvPicPr>
              <a:picLocks/>
            </p:cNvPicPr>
            <p:nvPr/>
          </p:nvPicPr>
          <p:blipFill>
            <a:blip r:embed="rId30"/>
            <a:stretch>
              <a:fillRect/>
            </a:stretch>
          </p:blipFill>
          <p:spPr>
            <a:xfrm>
              <a:off x="5323873" y="2216041"/>
              <a:ext cx="106145" cy="115955"/>
            </a:xfrm>
            <a:prstGeom prst="rect">
              <a:avLst/>
            </a:prstGeom>
            <a:effectLst/>
          </p:spPr>
        </p:pic>
        <p:pic>
          <p:nvPicPr>
            <p:cNvPr id="204" name="Line Line" descr="Line Line">
              <a:extLst>
                <a:ext uri="{FF2B5EF4-FFF2-40B4-BE49-F238E27FC236}">
                  <a16:creationId xmlns:a16="http://schemas.microsoft.com/office/drawing/2014/main" id="{47A22E8A-971D-4E58-802A-4AC665D0FC13}"/>
                </a:ext>
              </a:extLst>
            </p:cNvPr>
            <p:cNvPicPr>
              <a:picLocks/>
            </p:cNvPicPr>
            <p:nvPr/>
          </p:nvPicPr>
          <p:blipFill>
            <a:blip r:embed="rId31"/>
            <a:stretch>
              <a:fillRect/>
            </a:stretch>
          </p:blipFill>
          <p:spPr>
            <a:xfrm>
              <a:off x="5480825" y="2010042"/>
              <a:ext cx="130669" cy="135574"/>
            </a:xfrm>
            <a:prstGeom prst="rect">
              <a:avLst/>
            </a:prstGeom>
            <a:effectLst/>
          </p:spPr>
        </p:pic>
        <p:pic>
          <p:nvPicPr>
            <p:cNvPr id="205" name="Line Line" descr="Line Line">
              <a:extLst>
                <a:ext uri="{FF2B5EF4-FFF2-40B4-BE49-F238E27FC236}">
                  <a16:creationId xmlns:a16="http://schemas.microsoft.com/office/drawing/2014/main" id="{F608626F-D277-4104-9CF2-01A68DE52B92}"/>
                </a:ext>
              </a:extLst>
            </p:cNvPr>
            <p:cNvPicPr>
              <a:picLocks/>
            </p:cNvPicPr>
            <p:nvPr/>
          </p:nvPicPr>
          <p:blipFill>
            <a:blip r:embed="rId32"/>
            <a:stretch>
              <a:fillRect/>
            </a:stretch>
          </p:blipFill>
          <p:spPr>
            <a:xfrm>
              <a:off x="5603443" y="1956090"/>
              <a:ext cx="71812" cy="62003"/>
            </a:xfrm>
            <a:prstGeom prst="rect">
              <a:avLst/>
            </a:prstGeom>
            <a:effectLst/>
          </p:spPr>
        </p:pic>
        <p:pic>
          <p:nvPicPr>
            <p:cNvPr id="206" name="Line Shape" descr="Line Shape">
              <a:extLst>
                <a:ext uri="{FF2B5EF4-FFF2-40B4-BE49-F238E27FC236}">
                  <a16:creationId xmlns:a16="http://schemas.microsoft.com/office/drawing/2014/main" id="{CBCCC2EA-711F-4FFF-9D31-45B6FBB983BF}"/>
                </a:ext>
              </a:extLst>
            </p:cNvPr>
            <p:cNvPicPr>
              <a:picLocks/>
            </p:cNvPicPr>
            <p:nvPr/>
          </p:nvPicPr>
          <p:blipFill>
            <a:blip r:embed="rId33"/>
            <a:stretch>
              <a:fillRect/>
            </a:stretch>
          </p:blipFill>
          <p:spPr>
            <a:xfrm>
              <a:off x="5658123" y="1853480"/>
              <a:ext cx="95608" cy="94828"/>
            </a:xfrm>
            <a:prstGeom prst="rect">
              <a:avLst/>
            </a:prstGeom>
            <a:effectLst/>
          </p:spPr>
        </p:pic>
        <p:pic>
          <p:nvPicPr>
            <p:cNvPr id="207" name="Line Shape" descr="Line Shape">
              <a:extLst>
                <a:ext uri="{FF2B5EF4-FFF2-40B4-BE49-F238E27FC236}">
                  <a16:creationId xmlns:a16="http://schemas.microsoft.com/office/drawing/2014/main" id="{79F9F405-4BA5-44B0-A139-B41457F3024B}"/>
                </a:ext>
              </a:extLst>
            </p:cNvPr>
            <p:cNvPicPr>
              <a:picLocks/>
            </p:cNvPicPr>
            <p:nvPr/>
          </p:nvPicPr>
          <p:blipFill>
            <a:blip r:embed="rId34"/>
            <a:stretch>
              <a:fillRect/>
            </a:stretch>
          </p:blipFill>
          <p:spPr>
            <a:xfrm>
              <a:off x="5646087" y="2011219"/>
              <a:ext cx="151787" cy="345301"/>
            </a:xfrm>
            <a:prstGeom prst="rect">
              <a:avLst/>
            </a:prstGeom>
            <a:effectLst/>
          </p:spPr>
        </p:pic>
        <p:pic>
          <p:nvPicPr>
            <p:cNvPr id="208" name="Line Shape" descr="Line Shape">
              <a:extLst>
                <a:ext uri="{FF2B5EF4-FFF2-40B4-BE49-F238E27FC236}">
                  <a16:creationId xmlns:a16="http://schemas.microsoft.com/office/drawing/2014/main" id="{DD551AA9-7E31-4586-9DD6-2483303C4433}"/>
                </a:ext>
              </a:extLst>
            </p:cNvPr>
            <p:cNvPicPr>
              <a:picLocks/>
            </p:cNvPicPr>
            <p:nvPr/>
          </p:nvPicPr>
          <p:blipFill>
            <a:blip r:embed="rId35"/>
            <a:stretch>
              <a:fillRect/>
            </a:stretch>
          </p:blipFill>
          <p:spPr>
            <a:xfrm>
              <a:off x="5726062" y="1813852"/>
              <a:ext cx="86526" cy="71812"/>
            </a:xfrm>
            <a:prstGeom prst="rect">
              <a:avLst/>
            </a:prstGeom>
            <a:effectLst/>
          </p:spPr>
        </p:pic>
        <p:pic>
          <p:nvPicPr>
            <p:cNvPr id="209" name="Line Line" descr="Line Line">
              <a:extLst>
                <a:ext uri="{FF2B5EF4-FFF2-40B4-BE49-F238E27FC236}">
                  <a16:creationId xmlns:a16="http://schemas.microsoft.com/office/drawing/2014/main" id="{990EDEC6-8DED-40AB-B452-5AE77A8C1387}"/>
                </a:ext>
              </a:extLst>
            </p:cNvPr>
            <p:cNvPicPr>
              <a:picLocks/>
            </p:cNvPicPr>
            <p:nvPr/>
          </p:nvPicPr>
          <p:blipFill>
            <a:blip r:embed="rId36"/>
            <a:stretch>
              <a:fillRect/>
            </a:stretch>
          </p:blipFill>
          <p:spPr>
            <a:xfrm>
              <a:off x="5848680" y="1701043"/>
              <a:ext cx="91432" cy="81622"/>
            </a:xfrm>
            <a:prstGeom prst="rect">
              <a:avLst/>
            </a:prstGeom>
            <a:effectLst/>
          </p:spPr>
        </p:pic>
        <p:pic>
          <p:nvPicPr>
            <p:cNvPr id="210" name="Line Line" descr="Line Line">
              <a:extLst>
                <a:ext uri="{FF2B5EF4-FFF2-40B4-BE49-F238E27FC236}">
                  <a16:creationId xmlns:a16="http://schemas.microsoft.com/office/drawing/2014/main" id="{9440D111-B744-4950-BE3A-A56C96B84544}"/>
                </a:ext>
              </a:extLst>
            </p:cNvPr>
            <p:cNvPicPr>
              <a:picLocks/>
            </p:cNvPicPr>
            <p:nvPr/>
          </p:nvPicPr>
          <p:blipFill>
            <a:blip r:embed="rId37"/>
            <a:stretch>
              <a:fillRect/>
            </a:stretch>
          </p:blipFill>
          <p:spPr>
            <a:xfrm>
              <a:off x="5995823" y="1558806"/>
              <a:ext cx="81621" cy="81622"/>
            </a:xfrm>
            <a:prstGeom prst="rect">
              <a:avLst/>
            </a:prstGeom>
            <a:effectLst/>
          </p:spPr>
        </p:pic>
        <p:pic>
          <p:nvPicPr>
            <p:cNvPr id="211" name="Line Line" descr="Line Line">
              <a:extLst>
                <a:ext uri="{FF2B5EF4-FFF2-40B4-BE49-F238E27FC236}">
                  <a16:creationId xmlns:a16="http://schemas.microsoft.com/office/drawing/2014/main" id="{867BD506-2F0F-4EEE-9E4F-36FD6DF3AA7A}"/>
                </a:ext>
              </a:extLst>
            </p:cNvPr>
            <p:cNvPicPr>
              <a:picLocks/>
            </p:cNvPicPr>
            <p:nvPr/>
          </p:nvPicPr>
          <p:blipFill>
            <a:blip r:embed="rId38"/>
            <a:stretch>
              <a:fillRect/>
            </a:stretch>
          </p:blipFill>
          <p:spPr>
            <a:xfrm>
              <a:off x="6108631" y="1472678"/>
              <a:ext cx="74839" cy="59845"/>
            </a:xfrm>
            <a:prstGeom prst="rect">
              <a:avLst/>
            </a:prstGeom>
            <a:effectLst/>
          </p:spPr>
        </p:pic>
        <p:pic>
          <p:nvPicPr>
            <p:cNvPr id="212" name="Line Line" descr="Line Line">
              <a:extLst>
                <a:ext uri="{FF2B5EF4-FFF2-40B4-BE49-F238E27FC236}">
                  <a16:creationId xmlns:a16="http://schemas.microsoft.com/office/drawing/2014/main" id="{AEB2CB5C-4F49-4FA8-8916-8C175DAC1D65}"/>
                </a:ext>
              </a:extLst>
            </p:cNvPr>
            <p:cNvPicPr>
              <a:picLocks/>
            </p:cNvPicPr>
            <p:nvPr/>
          </p:nvPicPr>
          <p:blipFill>
            <a:blip r:embed="rId39"/>
            <a:stretch>
              <a:fillRect/>
            </a:stretch>
          </p:blipFill>
          <p:spPr>
            <a:xfrm>
              <a:off x="6147869" y="1449695"/>
              <a:ext cx="36550" cy="33781"/>
            </a:xfrm>
            <a:prstGeom prst="rect">
              <a:avLst/>
            </a:prstGeom>
            <a:effectLst/>
          </p:spPr>
        </p:pic>
        <p:pic>
          <p:nvPicPr>
            <p:cNvPr id="213" name="Line Shape" descr="Line Shape">
              <a:extLst>
                <a:ext uri="{FF2B5EF4-FFF2-40B4-BE49-F238E27FC236}">
                  <a16:creationId xmlns:a16="http://schemas.microsoft.com/office/drawing/2014/main" id="{82CBA433-EB87-467D-B8EA-569C46EAD4FD}"/>
                </a:ext>
              </a:extLst>
            </p:cNvPr>
            <p:cNvPicPr>
              <a:picLocks/>
            </p:cNvPicPr>
            <p:nvPr/>
          </p:nvPicPr>
          <p:blipFill>
            <a:blip r:embed="rId40"/>
            <a:stretch>
              <a:fillRect/>
            </a:stretch>
          </p:blipFill>
          <p:spPr>
            <a:xfrm>
              <a:off x="6040127" y="1535682"/>
              <a:ext cx="75882" cy="68989"/>
            </a:xfrm>
            <a:prstGeom prst="rect">
              <a:avLst/>
            </a:prstGeom>
            <a:effectLst/>
          </p:spPr>
        </p:pic>
        <p:pic>
          <p:nvPicPr>
            <p:cNvPr id="214" name="Line Shape" descr="Line Shape">
              <a:extLst>
                <a:ext uri="{FF2B5EF4-FFF2-40B4-BE49-F238E27FC236}">
                  <a16:creationId xmlns:a16="http://schemas.microsoft.com/office/drawing/2014/main" id="{C1BF78D6-D724-406E-928B-474BF881FC39}"/>
                </a:ext>
              </a:extLst>
            </p:cNvPr>
            <p:cNvPicPr>
              <a:picLocks/>
            </p:cNvPicPr>
            <p:nvPr/>
          </p:nvPicPr>
          <p:blipFill>
            <a:blip r:embed="rId41"/>
            <a:stretch>
              <a:fillRect/>
            </a:stretch>
          </p:blipFill>
          <p:spPr>
            <a:xfrm>
              <a:off x="6045102" y="1548657"/>
              <a:ext cx="83351" cy="77728"/>
            </a:xfrm>
            <a:prstGeom prst="rect">
              <a:avLst/>
            </a:prstGeom>
            <a:effectLst/>
          </p:spPr>
        </p:pic>
        <p:pic>
          <p:nvPicPr>
            <p:cNvPr id="215" name="Line Shape" descr="Line Shape">
              <a:extLst>
                <a:ext uri="{FF2B5EF4-FFF2-40B4-BE49-F238E27FC236}">
                  <a16:creationId xmlns:a16="http://schemas.microsoft.com/office/drawing/2014/main" id="{462CBB0F-C768-4150-AFDC-AA3C82045BE1}"/>
                </a:ext>
              </a:extLst>
            </p:cNvPr>
            <p:cNvPicPr>
              <a:picLocks/>
            </p:cNvPicPr>
            <p:nvPr/>
          </p:nvPicPr>
          <p:blipFill>
            <a:blip r:embed="rId42"/>
            <a:stretch>
              <a:fillRect/>
            </a:stretch>
          </p:blipFill>
          <p:spPr>
            <a:xfrm>
              <a:off x="6217026" y="1519090"/>
              <a:ext cx="158968" cy="176011"/>
            </a:xfrm>
            <a:prstGeom prst="rect">
              <a:avLst/>
            </a:prstGeom>
            <a:effectLst/>
          </p:spPr>
        </p:pic>
        <p:pic>
          <p:nvPicPr>
            <p:cNvPr id="216" name="Line Shape" descr="Line Shape">
              <a:extLst>
                <a:ext uri="{FF2B5EF4-FFF2-40B4-BE49-F238E27FC236}">
                  <a16:creationId xmlns:a16="http://schemas.microsoft.com/office/drawing/2014/main" id="{9C430468-639C-43BE-86EA-70027770839F}"/>
                </a:ext>
              </a:extLst>
            </p:cNvPr>
            <p:cNvPicPr>
              <a:picLocks/>
            </p:cNvPicPr>
            <p:nvPr/>
          </p:nvPicPr>
          <p:blipFill>
            <a:blip r:embed="rId43"/>
            <a:stretch>
              <a:fillRect/>
            </a:stretch>
          </p:blipFill>
          <p:spPr>
            <a:xfrm>
              <a:off x="6138060" y="1342997"/>
              <a:ext cx="204240" cy="179716"/>
            </a:xfrm>
            <a:prstGeom prst="rect">
              <a:avLst/>
            </a:prstGeom>
            <a:effectLst/>
          </p:spPr>
        </p:pic>
        <p:pic>
          <p:nvPicPr>
            <p:cNvPr id="217" name="Line Line" descr="Line Line">
              <a:extLst>
                <a:ext uri="{FF2B5EF4-FFF2-40B4-BE49-F238E27FC236}">
                  <a16:creationId xmlns:a16="http://schemas.microsoft.com/office/drawing/2014/main" id="{AA11BB2D-11B1-4D4D-AC94-C7075E7998BE}"/>
                </a:ext>
              </a:extLst>
            </p:cNvPr>
            <p:cNvPicPr>
              <a:picLocks/>
            </p:cNvPicPr>
            <p:nvPr/>
          </p:nvPicPr>
          <p:blipFill>
            <a:blip r:embed="rId44"/>
            <a:stretch>
              <a:fillRect/>
            </a:stretch>
          </p:blipFill>
          <p:spPr>
            <a:xfrm>
              <a:off x="6329344" y="1289045"/>
              <a:ext cx="91431" cy="62002"/>
            </a:xfrm>
            <a:prstGeom prst="rect">
              <a:avLst/>
            </a:prstGeom>
            <a:effectLst/>
          </p:spPr>
        </p:pic>
        <p:pic>
          <p:nvPicPr>
            <p:cNvPr id="218" name="Line Line" descr="Line Line">
              <a:extLst>
                <a:ext uri="{FF2B5EF4-FFF2-40B4-BE49-F238E27FC236}">
                  <a16:creationId xmlns:a16="http://schemas.microsoft.com/office/drawing/2014/main" id="{4B936F4C-B2B9-45A1-B30E-B94D6B8C0EC8}"/>
                </a:ext>
              </a:extLst>
            </p:cNvPr>
            <p:cNvPicPr>
              <a:picLocks/>
            </p:cNvPicPr>
            <p:nvPr/>
          </p:nvPicPr>
          <p:blipFill>
            <a:blip r:embed="rId45"/>
            <a:stretch>
              <a:fillRect/>
            </a:stretch>
          </p:blipFill>
          <p:spPr>
            <a:xfrm>
              <a:off x="6402915" y="1269426"/>
              <a:ext cx="42384" cy="32574"/>
            </a:xfrm>
            <a:prstGeom prst="rect">
              <a:avLst/>
            </a:prstGeom>
            <a:effectLst/>
          </p:spPr>
        </p:pic>
        <p:pic>
          <p:nvPicPr>
            <p:cNvPr id="219" name="Line Shape" descr="Line Shape">
              <a:extLst>
                <a:ext uri="{FF2B5EF4-FFF2-40B4-BE49-F238E27FC236}">
                  <a16:creationId xmlns:a16="http://schemas.microsoft.com/office/drawing/2014/main" id="{4177E182-30D6-4A4A-862C-6959E6AF0BA3}"/>
                </a:ext>
              </a:extLst>
            </p:cNvPr>
            <p:cNvPicPr>
              <a:picLocks/>
            </p:cNvPicPr>
            <p:nvPr/>
          </p:nvPicPr>
          <p:blipFill>
            <a:blip r:embed="rId46"/>
            <a:stretch>
              <a:fillRect/>
            </a:stretch>
          </p:blipFill>
          <p:spPr>
            <a:xfrm>
              <a:off x="6281615" y="1251015"/>
              <a:ext cx="157871" cy="180397"/>
            </a:xfrm>
            <a:prstGeom prst="rect">
              <a:avLst/>
            </a:prstGeom>
            <a:effectLst/>
          </p:spPr>
        </p:pic>
      </p:grpSp>
      <p:sp>
        <p:nvSpPr>
          <p:cNvPr id="221" name="Line">
            <a:extLst>
              <a:ext uri="{FF2B5EF4-FFF2-40B4-BE49-F238E27FC236}">
                <a16:creationId xmlns:a16="http://schemas.microsoft.com/office/drawing/2014/main" id="{BFDF892C-052A-4A1F-B5D5-50355D517804}"/>
              </a:ext>
            </a:extLst>
          </p:cNvPr>
          <p:cNvSpPr/>
          <p:nvPr/>
        </p:nvSpPr>
        <p:spPr>
          <a:xfrm>
            <a:off x="1420392" y="2362985"/>
            <a:ext cx="935927" cy="745941"/>
          </a:xfrm>
          <a:custGeom>
            <a:avLst/>
            <a:gdLst/>
            <a:ahLst/>
            <a:cxnLst>
              <a:cxn ang="0">
                <a:pos x="wd2" y="hd2"/>
              </a:cxn>
              <a:cxn ang="5400000">
                <a:pos x="wd2" y="hd2"/>
              </a:cxn>
              <a:cxn ang="10800000">
                <a:pos x="wd2" y="hd2"/>
              </a:cxn>
              <a:cxn ang="16200000">
                <a:pos x="wd2" y="hd2"/>
              </a:cxn>
            </a:cxnLst>
            <a:rect l="0" t="0" r="r" b="b"/>
            <a:pathLst>
              <a:path w="21467" h="21518" extrusionOk="0">
                <a:moveTo>
                  <a:pt x="16169" y="21424"/>
                </a:moveTo>
                <a:cubicBezTo>
                  <a:pt x="15981" y="21471"/>
                  <a:pt x="15793" y="21518"/>
                  <a:pt x="15793" y="21518"/>
                </a:cubicBezTo>
                <a:cubicBezTo>
                  <a:pt x="15793" y="21518"/>
                  <a:pt x="15981" y="21471"/>
                  <a:pt x="16544" y="20928"/>
                </a:cubicBezTo>
                <a:cubicBezTo>
                  <a:pt x="17106" y="20386"/>
                  <a:pt x="18044" y="19349"/>
                  <a:pt x="18794" y="18146"/>
                </a:cubicBezTo>
                <a:cubicBezTo>
                  <a:pt x="19544" y="16943"/>
                  <a:pt x="20106" y="15576"/>
                  <a:pt x="20519" y="14161"/>
                </a:cubicBezTo>
                <a:cubicBezTo>
                  <a:pt x="20931" y="12746"/>
                  <a:pt x="21194" y="11284"/>
                  <a:pt x="21344" y="9846"/>
                </a:cubicBezTo>
                <a:cubicBezTo>
                  <a:pt x="21493" y="8407"/>
                  <a:pt x="21531" y="6992"/>
                  <a:pt x="21325" y="5695"/>
                </a:cubicBezTo>
                <a:cubicBezTo>
                  <a:pt x="21118" y="4398"/>
                  <a:pt x="20668" y="3219"/>
                  <a:pt x="19862" y="2276"/>
                </a:cubicBezTo>
                <a:cubicBezTo>
                  <a:pt x="19056" y="1333"/>
                  <a:pt x="17894" y="625"/>
                  <a:pt x="16656" y="272"/>
                </a:cubicBezTo>
                <a:cubicBezTo>
                  <a:pt x="15418" y="-82"/>
                  <a:pt x="14106" y="-82"/>
                  <a:pt x="12737" y="225"/>
                </a:cubicBezTo>
                <a:cubicBezTo>
                  <a:pt x="11369" y="531"/>
                  <a:pt x="9943" y="1144"/>
                  <a:pt x="8612" y="1899"/>
                </a:cubicBezTo>
                <a:cubicBezTo>
                  <a:pt x="7281" y="2653"/>
                  <a:pt x="6044" y="3549"/>
                  <a:pt x="4881" y="4493"/>
                </a:cubicBezTo>
                <a:cubicBezTo>
                  <a:pt x="3719" y="5436"/>
                  <a:pt x="2631" y="6426"/>
                  <a:pt x="1881" y="7110"/>
                </a:cubicBezTo>
                <a:cubicBezTo>
                  <a:pt x="1131" y="7794"/>
                  <a:pt x="719" y="8171"/>
                  <a:pt x="419" y="8431"/>
                </a:cubicBezTo>
                <a:cubicBezTo>
                  <a:pt x="119" y="8690"/>
                  <a:pt x="-69" y="8832"/>
                  <a:pt x="25" y="8832"/>
                </a:cubicBezTo>
                <a:cubicBezTo>
                  <a:pt x="119" y="8832"/>
                  <a:pt x="494" y="8690"/>
                  <a:pt x="812" y="8643"/>
                </a:cubicBezTo>
                <a:cubicBezTo>
                  <a:pt x="1131" y="8596"/>
                  <a:pt x="1394" y="8643"/>
                  <a:pt x="1656" y="8690"/>
                </a:cubicBezTo>
              </a:path>
            </a:pathLst>
          </a:custGeom>
          <a:noFill/>
          <a:ln w="25400" cap="rnd">
            <a:solidFill>
              <a:srgbClr val="F93343"/>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22" name="Line">
            <a:extLst>
              <a:ext uri="{FF2B5EF4-FFF2-40B4-BE49-F238E27FC236}">
                <a16:creationId xmlns:a16="http://schemas.microsoft.com/office/drawing/2014/main" id="{1F313F7C-7370-4274-A52E-483526A166B7}"/>
              </a:ext>
            </a:extLst>
          </p:cNvPr>
          <p:cNvSpPr/>
          <p:nvPr/>
        </p:nvSpPr>
        <p:spPr>
          <a:xfrm>
            <a:off x="1335762" y="2532638"/>
            <a:ext cx="219944" cy="163463"/>
          </a:xfrm>
          <a:custGeom>
            <a:avLst/>
            <a:gdLst/>
            <a:ahLst/>
            <a:cxnLst>
              <a:cxn ang="0">
                <a:pos x="wd2" y="hd2"/>
              </a:cxn>
              <a:cxn ang="5400000">
                <a:pos x="wd2" y="hd2"/>
              </a:cxn>
              <a:cxn ang="10800000">
                <a:pos x="wd2" y="hd2"/>
              </a:cxn>
              <a:cxn ang="16200000">
                <a:pos x="wd2" y="hd2"/>
              </a:cxn>
            </a:cxnLst>
            <a:rect l="0" t="0" r="r" b="b"/>
            <a:pathLst>
              <a:path w="21525" h="21382" extrusionOk="0">
                <a:moveTo>
                  <a:pt x="14805" y="0"/>
                </a:moveTo>
                <a:cubicBezTo>
                  <a:pt x="14005" y="214"/>
                  <a:pt x="13205" y="428"/>
                  <a:pt x="11765" y="2566"/>
                </a:cubicBezTo>
                <a:cubicBezTo>
                  <a:pt x="10325" y="4705"/>
                  <a:pt x="8245" y="8768"/>
                  <a:pt x="6485" y="11762"/>
                </a:cubicBezTo>
                <a:cubicBezTo>
                  <a:pt x="4725" y="14756"/>
                  <a:pt x="3285" y="16681"/>
                  <a:pt x="2085" y="18178"/>
                </a:cubicBezTo>
                <a:cubicBezTo>
                  <a:pt x="885" y="19675"/>
                  <a:pt x="-75" y="20745"/>
                  <a:pt x="5" y="21172"/>
                </a:cubicBezTo>
                <a:cubicBezTo>
                  <a:pt x="85" y="21600"/>
                  <a:pt x="1205" y="21386"/>
                  <a:pt x="3845" y="20424"/>
                </a:cubicBezTo>
                <a:cubicBezTo>
                  <a:pt x="6485" y="19461"/>
                  <a:pt x="10645" y="17750"/>
                  <a:pt x="13605" y="16895"/>
                </a:cubicBezTo>
                <a:cubicBezTo>
                  <a:pt x="16565" y="16040"/>
                  <a:pt x="18325" y="16040"/>
                  <a:pt x="19445" y="16467"/>
                </a:cubicBezTo>
                <a:cubicBezTo>
                  <a:pt x="20565" y="16895"/>
                  <a:pt x="21045" y="17751"/>
                  <a:pt x="21525" y="18606"/>
                </a:cubicBezTo>
              </a:path>
            </a:pathLst>
          </a:custGeom>
          <a:noFill/>
          <a:ln w="25400" cap="rnd">
            <a:solidFill>
              <a:srgbClr val="F93343"/>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23" name="Line">
            <a:extLst>
              <a:ext uri="{FF2B5EF4-FFF2-40B4-BE49-F238E27FC236}">
                <a16:creationId xmlns:a16="http://schemas.microsoft.com/office/drawing/2014/main" id="{CAC4F98F-B3AE-4E81-8F43-B0CFB3504F52}"/>
              </a:ext>
            </a:extLst>
          </p:cNvPr>
          <p:cNvSpPr/>
          <p:nvPr/>
        </p:nvSpPr>
        <p:spPr>
          <a:xfrm>
            <a:off x="3417974" y="2451644"/>
            <a:ext cx="931977" cy="711334"/>
          </a:xfrm>
          <a:custGeom>
            <a:avLst/>
            <a:gdLst/>
            <a:ahLst/>
            <a:cxnLst>
              <a:cxn ang="0">
                <a:pos x="wd2" y="hd2"/>
              </a:cxn>
              <a:cxn ang="5400000">
                <a:pos x="wd2" y="hd2"/>
              </a:cxn>
              <a:cxn ang="10800000">
                <a:pos x="wd2" y="hd2"/>
              </a:cxn>
              <a:cxn ang="16200000">
                <a:pos x="wd2" y="hd2"/>
              </a:cxn>
            </a:cxnLst>
            <a:rect l="0" t="0" r="r" b="b"/>
            <a:pathLst>
              <a:path w="21489" h="21506" extrusionOk="0">
                <a:moveTo>
                  <a:pt x="773" y="21506"/>
                </a:moveTo>
                <a:cubicBezTo>
                  <a:pt x="584" y="21407"/>
                  <a:pt x="396" y="21308"/>
                  <a:pt x="264" y="20962"/>
                </a:cubicBezTo>
                <a:cubicBezTo>
                  <a:pt x="132" y="20616"/>
                  <a:pt x="56" y="20023"/>
                  <a:pt x="19" y="18837"/>
                </a:cubicBezTo>
                <a:cubicBezTo>
                  <a:pt x="-19" y="17651"/>
                  <a:pt x="-19" y="15871"/>
                  <a:pt x="188" y="14117"/>
                </a:cubicBezTo>
                <a:cubicBezTo>
                  <a:pt x="396" y="12362"/>
                  <a:pt x="810" y="10632"/>
                  <a:pt x="1432" y="9001"/>
                </a:cubicBezTo>
                <a:cubicBezTo>
                  <a:pt x="2054" y="7370"/>
                  <a:pt x="2884" y="5837"/>
                  <a:pt x="3845" y="4602"/>
                </a:cubicBezTo>
                <a:cubicBezTo>
                  <a:pt x="4806" y="3366"/>
                  <a:pt x="5899" y="2427"/>
                  <a:pt x="7124" y="1685"/>
                </a:cubicBezTo>
                <a:cubicBezTo>
                  <a:pt x="8350" y="944"/>
                  <a:pt x="9707" y="400"/>
                  <a:pt x="11083" y="153"/>
                </a:cubicBezTo>
                <a:cubicBezTo>
                  <a:pt x="12458" y="-94"/>
                  <a:pt x="13853" y="-45"/>
                  <a:pt x="15097" y="326"/>
                </a:cubicBezTo>
                <a:cubicBezTo>
                  <a:pt x="16341" y="697"/>
                  <a:pt x="17434" y="1389"/>
                  <a:pt x="18490" y="2402"/>
                </a:cubicBezTo>
                <a:cubicBezTo>
                  <a:pt x="19545" y="3415"/>
                  <a:pt x="20563" y="4750"/>
                  <a:pt x="21072" y="6233"/>
                </a:cubicBezTo>
                <a:cubicBezTo>
                  <a:pt x="21581" y="7716"/>
                  <a:pt x="21581" y="9347"/>
                  <a:pt x="21298" y="10928"/>
                </a:cubicBezTo>
                <a:cubicBezTo>
                  <a:pt x="21016" y="12510"/>
                  <a:pt x="20450" y="14042"/>
                  <a:pt x="19885" y="15253"/>
                </a:cubicBezTo>
                <a:cubicBezTo>
                  <a:pt x="19319" y="16464"/>
                  <a:pt x="18754" y="17354"/>
                  <a:pt x="18188" y="18244"/>
                </a:cubicBezTo>
              </a:path>
            </a:pathLst>
          </a:custGeom>
          <a:noFill/>
          <a:ln w="25400" cap="rnd">
            <a:solidFill>
              <a:srgbClr val="F93343"/>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24" name="Line">
            <a:extLst>
              <a:ext uri="{FF2B5EF4-FFF2-40B4-BE49-F238E27FC236}">
                <a16:creationId xmlns:a16="http://schemas.microsoft.com/office/drawing/2014/main" id="{3D361450-2C56-4360-8CC9-E78663CF00F5}"/>
              </a:ext>
            </a:extLst>
          </p:cNvPr>
          <p:cNvSpPr/>
          <p:nvPr/>
        </p:nvSpPr>
        <p:spPr>
          <a:xfrm>
            <a:off x="4177340" y="3020740"/>
            <a:ext cx="141928" cy="101063"/>
          </a:xfrm>
          <a:custGeom>
            <a:avLst/>
            <a:gdLst/>
            <a:ahLst/>
            <a:cxnLst>
              <a:cxn ang="0">
                <a:pos x="wd2" y="hd2"/>
              </a:cxn>
              <a:cxn ang="5400000">
                <a:pos x="wd2" y="hd2"/>
              </a:cxn>
              <a:cxn ang="10800000">
                <a:pos x="wd2" y="hd2"/>
              </a:cxn>
              <a:cxn ang="16200000">
                <a:pos x="wd2" y="hd2"/>
              </a:cxn>
            </a:cxnLst>
            <a:rect l="0" t="0" r="r" b="b"/>
            <a:pathLst>
              <a:path w="21068" h="21194" extrusionOk="0">
                <a:moveTo>
                  <a:pt x="738" y="0"/>
                </a:moveTo>
                <a:cubicBezTo>
                  <a:pt x="738" y="4114"/>
                  <a:pt x="738" y="8229"/>
                  <a:pt x="495" y="11829"/>
                </a:cubicBezTo>
                <a:cubicBezTo>
                  <a:pt x="252" y="15429"/>
                  <a:pt x="-233" y="18514"/>
                  <a:pt x="131" y="20057"/>
                </a:cubicBezTo>
                <a:cubicBezTo>
                  <a:pt x="495" y="21600"/>
                  <a:pt x="1709" y="21600"/>
                  <a:pt x="4621" y="19886"/>
                </a:cubicBezTo>
                <a:cubicBezTo>
                  <a:pt x="7533" y="18171"/>
                  <a:pt x="12145" y="14743"/>
                  <a:pt x="15421" y="12171"/>
                </a:cubicBezTo>
                <a:cubicBezTo>
                  <a:pt x="18697" y="9600"/>
                  <a:pt x="20639" y="7886"/>
                  <a:pt x="21003" y="7714"/>
                </a:cubicBezTo>
                <a:cubicBezTo>
                  <a:pt x="21367" y="7543"/>
                  <a:pt x="20154" y="8914"/>
                  <a:pt x="18940" y="10286"/>
                </a:cubicBezTo>
              </a:path>
            </a:pathLst>
          </a:custGeom>
          <a:noFill/>
          <a:ln w="25400" cap="rnd">
            <a:solidFill>
              <a:srgbClr val="F93343"/>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25" name="TextBox 224">
            <a:extLst>
              <a:ext uri="{FF2B5EF4-FFF2-40B4-BE49-F238E27FC236}">
                <a16:creationId xmlns:a16="http://schemas.microsoft.com/office/drawing/2014/main" id="{0760246C-3BC5-48B1-82FC-F35EE2A54FF0}"/>
              </a:ext>
            </a:extLst>
          </p:cNvPr>
          <p:cNvSpPr txBox="1"/>
          <p:nvPr/>
        </p:nvSpPr>
        <p:spPr>
          <a:xfrm>
            <a:off x="-5167" y="6262239"/>
            <a:ext cx="4566355" cy="461665"/>
          </a:xfrm>
          <a:prstGeom prst="rect">
            <a:avLst/>
          </a:prstGeom>
          <a:solidFill>
            <a:schemeClr val="accent1">
              <a:lumMod val="75000"/>
            </a:schemeClr>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IN" sz="2400" dirty="0">
                <a:solidFill>
                  <a:schemeClr val="bg1"/>
                </a:solidFill>
              </a:rPr>
              <a:t>Ref: David Mount, Lecture Notes</a:t>
            </a:r>
            <a:endParaRPr kumimoji="0" lang="en-IN" sz="2400" b="0" i="0" u="none" strike="noStrike" kern="1200" cap="none" spc="0" normalizeH="0" baseline="0" noProof="0" dirty="0">
              <a:ln>
                <a:noFill/>
              </a:ln>
              <a:solidFill>
                <a:schemeClr val="bg1"/>
              </a:solidFill>
              <a:effectLst/>
              <a:uLnTx/>
              <a:uFillTx/>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2" grpId="0" animBg="1"/>
      <p:bldP spid="223" grpId="0" animBg="1"/>
      <p:bldP spid="224" grpId="0" animBg="1"/>
      <p:bldP spid="2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63D680-5667-4937-9F10-FD8EED283787}"/>
              </a:ext>
            </a:extLst>
          </p:cNvPr>
          <p:cNvGrpSpPr/>
          <p:nvPr/>
        </p:nvGrpSpPr>
        <p:grpSpPr>
          <a:xfrm>
            <a:off x="1674779" y="843200"/>
            <a:ext cx="3016302" cy="2300743"/>
            <a:chOff x="1590276" y="843549"/>
            <a:chExt cx="3016302" cy="2300743"/>
          </a:xfrm>
        </p:grpSpPr>
        <p:pic>
          <p:nvPicPr>
            <p:cNvPr id="696" name="Line Shape" descr="Line Shape"/>
            <p:cNvPicPr>
              <a:picLocks/>
            </p:cNvPicPr>
            <p:nvPr/>
          </p:nvPicPr>
          <p:blipFill>
            <a:blip r:embed="rId2"/>
            <a:stretch>
              <a:fillRect/>
            </a:stretch>
          </p:blipFill>
          <p:spPr>
            <a:xfrm>
              <a:off x="1798860" y="2923324"/>
              <a:ext cx="109997" cy="104265"/>
            </a:xfrm>
            <a:prstGeom prst="rect">
              <a:avLst/>
            </a:prstGeom>
            <a:effectLst/>
          </p:spPr>
        </p:pic>
        <p:pic>
          <p:nvPicPr>
            <p:cNvPr id="698" name="Line Shape" descr="Line Shape"/>
            <p:cNvPicPr>
              <a:picLocks/>
            </p:cNvPicPr>
            <p:nvPr/>
          </p:nvPicPr>
          <p:blipFill>
            <a:blip r:embed="rId3"/>
            <a:stretch>
              <a:fillRect/>
            </a:stretch>
          </p:blipFill>
          <p:spPr>
            <a:xfrm>
              <a:off x="1815632" y="2134433"/>
              <a:ext cx="1333937" cy="871291"/>
            </a:xfrm>
            <a:prstGeom prst="rect">
              <a:avLst/>
            </a:prstGeom>
            <a:effectLst/>
          </p:spPr>
        </p:pic>
        <p:pic>
          <p:nvPicPr>
            <p:cNvPr id="700" name="Line Shape" descr="Line Shape"/>
            <p:cNvPicPr>
              <a:picLocks/>
            </p:cNvPicPr>
            <p:nvPr/>
          </p:nvPicPr>
          <p:blipFill>
            <a:blip r:embed="rId4"/>
            <a:stretch>
              <a:fillRect/>
            </a:stretch>
          </p:blipFill>
          <p:spPr>
            <a:xfrm>
              <a:off x="3100673" y="1148587"/>
              <a:ext cx="503430" cy="1047855"/>
            </a:xfrm>
            <a:prstGeom prst="rect">
              <a:avLst/>
            </a:prstGeom>
            <a:effectLst/>
          </p:spPr>
        </p:pic>
        <p:pic>
          <p:nvPicPr>
            <p:cNvPr id="702" name="Line Line" descr="Line Line"/>
            <p:cNvPicPr>
              <a:picLocks/>
            </p:cNvPicPr>
            <p:nvPr/>
          </p:nvPicPr>
          <p:blipFill>
            <a:blip r:embed="rId5"/>
            <a:stretch>
              <a:fillRect/>
            </a:stretch>
          </p:blipFill>
          <p:spPr>
            <a:xfrm>
              <a:off x="3149721" y="2129534"/>
              <a:ext cx="52193" cy="42384"/>
            </a:xfrm>
            <a:prstGeom prst="rect">
              <a:avLst/>
            </a:prstGeom>
            <a:effectLst/>
          </p:spPr>
        </p:pic>
        <p:pic>
          <p:nvPicPr>
            <p:cNvPr id="704" name="Line Line" descr="Line Line"/>
            <p:cNvPicPr>
              <a:picLocks/>
            </p:cNvPicPr>
            <p:nvPr/>
          </p:nvPicPr>
          <p:blipFill>
            <a:blip r:embed="rId6"/>
            <a:stretch>
              <a:fillRect/>
            </a:stretch>
          </p:blipFill>
          <p:spPr>
            <a:xfrm>
              <a:off x="3267435" y="2041249"/>
              <a:ext cx="81622" cy="57098"/>
            </a:xfrm>
            <a:prstGeom prst="rect">
              <a:avLst/>
            </a:prstGeom>
            <a:effectLst/>
          </p:spPr>
        </p:pic>
        <p:pic>
          <p:nvPicPr>
            <p:cNvPr id="706" name="Line Line" descr="Line Line"/>
            <p:cNvPicPr>
              <a:picLocks/>
            </p:cNvPicPr>
            <p:nvPr/>
          </p:nvPicPr>
          <p:blipFill>
            <a:blip r:embed="rId7"/>
            <a:stretch>
              <a:fillRect/>
            </a:stretch>
          </p:blipFill>
          <p:spPr>
            <a:xfrm>
              <a:off x="3404767" y="1962773"/>
              <a:ext cx="52194" cy="47289"/>
            </a:xfrm>
            <a:prstGeom prst="rect">
              <a:avLst/>
            </a:prstGeom>
            <a:effectLst/>
          </p:spPr>
        </p:pic>
        <p:pic>
          <p:nvPicPr>
            <p:cNvPr id="708" name="Line Line" descr="Line Line"/>
            <p:cNvPicPr>
              <a:picLocks/>
            </p:cNvPicPr>
            <p:nvPr/>
          </p:nvPicPr>
          <p:blipFill>
            <a:blip r:embed="rId8"/>
            <a:stretch>
              <a:fillRect/>
            </a:stretch>
          </p:blipFill>
          <p:spPr>
            <a:xfrm>
              <a:off x="3527386" y="1879393"/>
              <a:ext cx="52193" cy="32574"/>
            </a:xfrm>
            <a:prstGeom prst="rect">
              <a:avLst/>
            </a:prstGeom>
            <a:effectLst/>
          </p:spPr>
        </p:pic>
        <p:pic>
          <p:nvPicPr>
            <p:cNvPr id="710" name="Line Line" descr="Line Line"/>
            <p:cNvPicPr>
              <a:picLocks/>
            </p:cNvPicPr>
            <p:nvPr/>
          </p:nvPicPr>
          <p:blipFill>
            <a:blip r:embed="rId9"/>
            <a:stretch>
              <a:fillRect/>
            </a:stretch>
          </p:blipFill>
          <p:spPr>
            <a:xfrm>
              <a:off x="3708861" y="1761679"/>
              <a:ext cx="76717" cy="57098"/>
            </a:xfrm>
            <a:prstGeom prst="rect">
              <a:avLst/>
            </a:prstGeom>
            <a:effectLst/>
          </p:spPr>
        </p:pic>
        <p:pic>
          <p:nvPicPr>
            <p:cNvPr id="712" name="Line Line" descr="Line Line"/>
            <p:cNvPicPr>
              <a:picLocks/>
            </p:cNvPicPr>
            <p:nvPr/>
          </p:nvPicPr>
          <p:blipFill>
            <a:blip r:embed="rId10"/>
            <a:stretch>
              <a:fillRect/>
            </a:stretch>
          </p:blipFill>
          <p:spPr>
            <a:xfrm>
              <a:off x="3900145" y="1643965"/>
              <a:ext cx="96337" cy="57098"/>
            </a:xfrm>
            <a:prstGeom prst="rect">
              <a:avLst/>
            </a:prstGeom>
            <a:effectLst/>
          </p:spPr>
        </p:pic>
        <p:pic>
          <p:nvPicPr>
            <p:cNvPr id="714" name="Line Line" descr="Line Line"/>
            <p:cNvPicPr>
              <a:picLocks/>
            </p:cNvPicPr>
            <p:nvPr/>
          </p:nvPicPr>
          <p:blipFill>
            <a:blip r:embed="rId11"/>
            <a:stretch>
              <a:fillRect/>
            </a:stretch>
          </p:blipFill>
          <p:spPr>
            <a:xfrm>
              <a:off x="4096336" y="1545871"/>
              <a:ext cx="76717" cy="52193"/>
            </a:xfrm>
            <a:prstGeom prst="rect">
              <a:avLst/>
            </a:prstGeom>
            <a:effectLst/>
          </p:spPr>
        </p:pic>
        <p:pic>
          <p:nvPicPr>
            <p:cNvPr id="716" name="Line Line" descr="Line Line"/>
            <p:cNvPicPr>
              <a:picLocks/>
            </p:cNvPicPr>
            <p:nvPr/>
          </p:nvPicPr>
          <p:blipFill>
            <a:blip r:embed="rId12"/>
            <a:stretch>
              <a:fillRect/>
            </a:stretch>
          </p:blipFill>
          <p:spPr>
            <a:xfrm>
              <a:off x="4268001" y="1457585"/>
              <a:ext cx="57098" cy="37479"/>
            </a:xfrm>
            <a:prstGeom prst="rect">
              <a:avLst/>
            </a:prstGeom>
            <a:effectLst/>
          </p:spPr>
        </p:pic>
        <p:pic>
          <p:nvPicPr>
            <p:cNvPr id="718" name="Line Line" descr="Line Line"/>
            <p:cNvPicPr>
              <a:picLocks/>
            </p:cNvPicPr>
            <p:nvPr/>
          </p:nvPicPr>
          <p:blipFill>
            <a:blip r:embed="rId13"/>
            <a:stretch>
              <a:fillRect/>
            </a:stretch>
          </p:blipFill>
          <p:spPr>
            <a:xfrm>
              <a:off x="4410239" y="1384014"/>
              <a:ext cx="37479" cy="22765"/>
            </a:xfrm>
            <a:prstGeom prst="rect">
              <a:avLst/>
            </a:prstGeom>
            <a:effectLst/>
          </p:spPr>
        </p:pic>
        <p:pic>
          <p:nvPicPr>
            <p:cNvPr id="720" name="Line Line" descr="Line Line"/>
            <p:cNvPicPr>
              <a:picLocks/>
            </p:cNvPicPr>
            <p:nvPr/>
          </p:nvPicPr>
          <p:blipFill>
            <a:blip r:embed="rId14"/>
            <a:stretch>
              <a:fillRect/>
            </a:stretch>
          </p:blipFill>
          <p:spPr>
            <a:xfrm>
              <a:off x="4548451" y="1285920"/>
              <a:ext cx="35719" cy="17860"/>
            </a:xfrm>
            <a:prstGeom prst="rect">
              <a:avLst/>
            </a:prstGeom>
            <a:effectLst/>
          </p:spPr>
        </p:pic>
        <p:pic>
          <p:nvPicPr>
            <p:cNvPr id="722" name="Line Shape" descr="Line Shape"/>
            <p:cNvPicPr>
              <a:picLocks/>
            </p:cNvPicPr>
            <p:nvPr/>
          </p:nvPicPr>
          <p:blipFill>
            <a:blip r:embed="rId15"/>
            <a:stretch>
              <a:fillRect/>
            </a:stretch>
          </p:blipFill>
          <p:spPr>
            <a:xfrm>
              <a:off x="1621764" y="2945854"/>
              <a:ext cx="27006" cy="198438"/>
            </a:xfrm>
            <a:prstGeom prst="rect">
              <a:avLst/>
            </a:prstGeom>
            <a:effectLst/>
          </p:spPr>
        </p:pic>
        <p:pic>
          <p:nvPicPr>
            <p:cNvPr id="724" name="Line Shape" descr="Line Shape"/>
            <p:cNvPicPr>
              <a:picLocks/>
            </p:cNvPicPr>
            <p:nvPr/>
          </p:nvPicPr>
          <p:blipFill>
            <a:blip r:embed="rId16"/>
            <a:stretch>
              <a:fillRect/>
            </a:stretch>
          </p:blipFill>
          <p:spPr>
            <a:xfrm>
              <a:off x="1611549" y="2864921"/>
              <a:ext cx="122131" cy="180363"/>
            </a:xfrm>
            <a:prstGeom prst="rect">
              <a:avLst/>
            </a:prstGeom>
            <a:effectLst/>
          </p:spPr>
        </p:pic>
        <p:pic>
          <p:nvPicPr>
            <p:cNvPr id="726" name="Line Shape" descr="Line Shape"/>
            <p:cNvPicPr>
              <a:picLocks/>
            </p:cNvPicPr>
            <p:nvPr/>
          </p:nvPicPr>
          <p:blipFill>
            <a:blip r:embed="rId17"/>
            <a:stretch>
              <a:fillRect/>
            </a:stretch>
          </p:blipFill>
          <p:spPr>
            <a:xfrm>
              <a:off x="1590276" y="2805556"/>
              <a:ext cx="27390" cy="136428"/>
            </a:xfrm>
            <a:prstGeom prst="rect">
              <a:avLst/>
            </a:prstGeom>
            <a:effectLst/>
          </p:spPr>
        </p:pic>
        <p:pic>
          <p:nvPicPr>
            <p:cNvPr id="728" name="Line Shape" descr="Line Shape"/>
            <p:cNvPicPr>
              <a:picLocks/>
            </p:cNvPicPr>
            <p:nvPr/>
          </p:nvPicPr>
          <p:blipFill>
            <a:blip r:embed="rId18"/>
            <a:stretch>
              <a:fillRect/>
            </a:stretch>
          </p:blipFill>
          <p:spPr>
            <a:xfrm>
              <a:off x="2779378" y="1931586"/>
              <a:ext cx="176551" cy="249960"/>
            </a:xfrm>
            <a:prstGeom prst="rect">
              <a:avLst/>
            </a:prstGeom>
            <a:effectLst/>
          </p:spPr>
        </p:pic>
        <p:pic>
          <p:nvPicPr>
            <p:cNvPr id="730" name="Line Shape" descr="Line Shape"/>
            <p:cNvPicPr>
              <a:picLocks/>
            </p:cNvPicPr>
            <p:nvPr/>
          </p:nvPicPr>
          <p:blipFill>
            <a:blip r:embed="rId19"/>
            <a:stretch>
              <a:fillRect/>
            </a:stretch>
          </p:blipFill>
          <p:spPr>
            <a:xfrm>
              <a:off x="3526960" y="1131352"/>
              <a:ext cx="89200" cy="97833"/>
            </a:xfrm>
            <a:prstGeom prst="rect">
              <a:avLst/>
            </a:prstGeom>
            <a:effectLst/>
          </p:spPr>
        </p:pic>
        <p:pic>
          <p:nvPicPr>
            <p:cNvPr id="732" name="Line Shape" descr="Line Shape"/>
            <p:cNvPicPr>
              <a:picLocks/>
            </p:cNvPicPr>
            <p:nvPr/>
          </p:nvPicPr>
          <p:blipFill>
            <a:blip r:embed="rId20"/>
            <a:stretch>
              <a:fillRect/>
            </a:stretch>
          </p:blipFill>
          <p:spPr>
            <a:xfrm>
              <a:off x="3463624" y="843549"/>
              <a:ext cx="135574" cy="184231"/>
            </a:xfrm>
            <a:prstGeom prst="rect">
              <a:avLst/>
            </a:prstGeom>
            <a:effectLst/>
          </p:spPr>
        </p:pic>
        <p:pic>
          <p:nvPicPr>
            <p:cNvPr id="734" name="Line Shape" descr="Line Shape"/>
            <p:cNvPicPr>
              <a:picLocks/>
            </p:cNvPicPr>
            <p:nvPr/>
          </p:nvPicPr>
          <p:blipFill>
            <a:blip r:embed="rId21"/>
            <a:stretch>
              <a:fillRect/>
            </a:stretch>
          </p:blipFill>
          <p:spPr>
            <a:xfrm>
              <a:off x="4481289" y="1249274"/>
              <a:ext cx="125289" cy="172219"/>
            </a:xfrm>
            <a:prstGeom prst="rect">
              <a:avLst/>
            </a:prstGeom>
            <a:effectLst/>
          </p:spPr>
        </p:pic>
        <p:pic>
          <p:nvPicPr>
            <p:cNvPr id="736" name="Line Line" descr="Line Line"/>
            <p:cNvPicPr>
              <a:picLocks/>
            </p:cNvPicPr>
            <p:nvPr/>
          </p:nvPicPr>
          <p:blipFill>
            <a:blip r:embed="rId22"/>
            <a:stretch>
              <a:fillRect/>
            </a:stretch>
          </p:blipFill>
          <p:spPr>
            <a:xfrm>
              <a:off x="4439667" y="1339871"/>
              <a:ext cx="57099" cy="47289"/>
            </a:xfrm>
            <a:prstGeom prst="rect">
              <a:avLst/>
            </a:prstGeom>
            <a:effectLst/>
          </p:spPr>
        </p:pic>
        <p:pic>
          <p:nvPicPr>
            <p:cNvPr id="738" name="Line Line" descr="Line Line"/>
            <p:cNvPicPr>
              <a:picLocks/>
            </p:cNvPicPr>
            <p:nvPr/>
          </p:nvPicPr>
          <p:blipFill>
            <a:blip r:embed="rId23"/>
            <a:stretch>
              <a:fillRect/>
            </a:stretch>
          </p:blipFill>
          <p:spPr>
            <a:xfrm>
              <a:off x="4503429" y="1310444"/>
              <a:ext cx="42384" cy="27669"/>
            </a:xfrm>
            <a:prstGeom prst="rect">
              <a:avLst/>
            </a:prstGeom>
            <a:effectLst/>
          </p:spPr>
        </p:pic>
        <p:pic>
          <p:nvPicPr>
            <p:cNvPr id="740" name="Line Line" descr="Line Line"/>
            <p:cNvPicPr>
              <a:picLocks/>
            </p:cNvPicPr>
            <p:nvPr/>
          </p:nvPicPr>
          <p:blipFill>
            <a:blip r:embed="rId13"/>
            <a:stretch>
              <a:fillRect/>
            </a:stretch>
          </p:blipFill>
          <p:spPr>
            <a:xfrm>
              <a:off x="4562285" y="1276110"/>
              <a:ext cx="37479" cy="22765"/>
            </a:xfrm>
            <a:prstGeom prst="rect">
              <a:avLst/>
            </a:prstGeom>
            <a:effectLst/>
          </p:spPr>
        </p:pic>
        <p:pic>
          <p:nvPicPr>
            <p:cNvPr id="742" name="Line Shape" descr="Line Shape"/>
            <p:cNvPicPr>
              <a:picLocks/>
            </p:cNvPicPr>
            <p:nvPr/>
          </p:nvPicPr>
          <p:blipFill>
            <a:blip r:embed="rId24"/>
            <a:stretch>
              <a:fillRect/>
            </a:stretch>
          </p:blipFill>
          <p:spPr>
            <a:xfrm>
              <a:off x="1909370" y="2729758"/>
              <a:ext cx="115954" cy="22764"/>
            </a:xfrm>
            <a:prstGeom prst="rect">
              <a:avLst/>
            </a:prstGeom>
            <a:effectLst/>
          </p:spPr>
        </p:pic>
        <p:pic>
          <p:nvPicPr>
            <p:cNvPr id="744" name="Line Line" descr="Line Line"/>
            <p:cNvPicPr>
              <a:picLocks/>
            </p:cNvPicPr>
            <p:nvPr/>
          </p:nvPicPr>
          <p:blipFill>
            <a:blip r:embed="rId25"/>
            <a:stretch>
              <a:fillRect/>
            </a:stretch>
          </p:blipFill>
          <p:spPr>
            <a:xfrm>
              <a:off x="1982393" y="3012387"/>
              <a:ext cx="125764" cy="27669"/>
            </a:xfrm>
            <a:prstGeom prst="rect">
              <a:avLst/>
            </a:prstGeom>
            <a:effectLst/>
          </p:spPr>
        </p:pic>
        <p:pic>
          <p:nvPicPr>
            <p:cNvPr id="746" name="Line Line" descr="Line Line"/>
            <p:cNvPicPr>
              <a:picLocks/>
            </p:cNvPicPr>
            <p:nvPr/>
          </p:nvPicPr>
          <p:blipFill>
            <a:blip r:embed="rId26"/>
            <a:stretch>
              <a:fillRect/>
            </a:stretch>
          </p:blipFill>
          <p:spPr>
            <a:xfrm>
              <a:off x="2188392" y="2992769"/>
              <a:ext cx="66907" cy="22764"/>
            </a:xfrm>
            <a:prstGeom prst="rect">
              <a:avLst/>
            </a:prstGeom>
            <a:effectLst/>
          </p:spPr>
        </p:pic>
        <p:pic>
          <p:nvPicPr>
            <p:cNvPr id="748" name="Line Line" descr="Line Line"/>
            <p:cNvPicPr>
              <a:picLocks/>
            </p:cNvPicPr>
            <p:nvPr/>
          </p:nvPicPr>
          <p:blipFill>
            <a:blip r:embed="rId27"/>
            <a:stretch>
              <a:fillRect/>
            </a:stretch>
          </p:blipFill>
          <p:spPr>
            <a:xfrm>
              <a:off x="2374773" y="2968244"/>
              <a:ext cx="120859" cy="27670"/>
            </a:xfrm>
            <a:prstGeom prst="rect">
              <a:avLst/>
            </a:prstGeom>
            <a:effectLst/>
          </p:spPr>
        </p:pic>
        <p:pic>
          <p:nvPicPr>
            <p:cNvPr id="750" name="Line Line" descr="Line Line"/>
            <p:cNvPicPr>
              <a:picLocks/>
            </p:cNvPicPr>
            <p:nvPr/>
          </p:nvPicPr>
          <p:blipFill>
            <a:blip r:embed="rId28"/>
            <a:stretch>
              <a:fillRect/>
            </a:stretch>
          </p:blipFill>
          <p:spPr>
            <a:xfrm>
              <a:off x="2600390" y="2943721"/>
              <a:ext cx="106146" cy="22765"/>
            </a:xfrm>
            <a:prstGeom prst="rect">
              <a:avLst/>
            </a:prstGeom>
            <a:effectLst/>
          </p:spPr>
        </p:pic>
        <p:pic>
          <p:nvPicPr>
            <p:cNvPr id="752" name="Line Line" descr="Line Line"/>
            <p:cNvPicPr>
              <a:picLocks/>
            </p:cNvPicPr>
            <p:nvPr/>
          </p:nvPicPr>
          <p:blipFill>
            <a:blip r:embed="rId29"/>
            <a:stretch>
              <a:fillRect/>
            </a:stretch>
          </p:blipFill>
          <p:spPr>
            <a:xfrm>
              <a:off x="2811294" y="2933912"/>
              <a:ext cx="66907" cy="27669"/>
            </a:xfrm>
            <a:prstGeom prst="rect">
              <a:avLst/>
            </a:prstGeom>
            <a:effectLst/>
          </p:spPr>
        </p:pic>
        <p:pic>
          <p:nvPicPr>
            <p:cNvPr id="754" name="Line Line" descr="Line Line"/>
            <p:cNvPicPr>
              <a:picLocks/>
            </p:cNvPicPr>
            <p:nvPr/>
          </p:nvPicPr>
          <p:blipFill>
            <a:blip r:embed="rId30"/>
            <a:stretch>
              <a:fillRect/>
            </a:stretch>
          </p:blipFill>
          <p:spPr>
            <a:xfrm>
              <a:off x="2968245" y="2933912"/>
              <a:ext cx="106146" cy="22765"/>
            </a:xfrm>
            <a:prstGeom prst="rect">
              <a:avLst/>
            </a:prstGeom>
            <a:effectLst/>
          </p:spPr>
        </p:pic>
        <p:pic>
          <p:nvPicPr>
            <p:cNvPr id="756" name="Line Line" descr="Line Line"/>
            <p:cNvPicPr>
              <a:picLocks/>
            </p:cNvPicPr>
            <p:nvPr/>
          </p:nvPicPr>
          <p:blipFill>
            <a:blip r:embed="rId31"/>
            <a:stretch>
              <a:fillRect/>
            </a:stretch>
          </p:blipFill>
          <p:spPr>
            <a:xfrm>
              <a:off x="3223292" y="2933912"/>
              <a:ext cx="37479" cy="22765"/>
            </a:xfrm>
            <a:prstGeom prst="rect">
              <a:avLst/>
            </a:prstGeom>
            <a:effectLst/>
          </p:spPr>
        </p:pic>
        <p:pic>
          <p:nvPicPr>
            <p:cNvPr id="758" name="Line Line" descr="Line Line"/>
            <p:cNvPicPr>
              <a:picLocks/>
            </p:cNvPicPr>
            <p:nvPr/>
          </p:nvPicPr>
          <p:blipFill>
            <a:blip r:embed="rId32"/>
            <a:stretch>
              <a:fillRect/>
            </a:stretch>
          </p:blipFill>
          <p:spPr>
            <a:xfrm>
              <a:off x="3120293" y="2222724"/>
              <a:ext cx="22764" cy="81622"/>
            </a:xfrm>
            <a:prstGeom prst="rect">
              <a:avLst/>
            </a:prstGeom>
            <a:effectLst/>
          </p:spPr>
        </p:pic>
        <p:pic>
          <p:nvPicPr>
            <p:cNvPr id="760" name="Line Line" descr="Line Line"/>
            <p:cNvPicPr>
              <a:picLocks/>
            </p:cNvPicPr>
            <p:nvPr/>
          </p:nvPicPr>
          <p:blipFill>
            <a:blip r:embed="rId33"/>
            <a:stretch>
              <a:fillRect/>
            </a:stretch>
          </p:blipFill>
          <p:spPr>
            <a:xfrm>
              <a:off x="3115388" y="2394390"/>
              <a:ext cx="22765" cy="66907"/>
            </a:xfrm>
            <a:prstGeom prst="rect">
              <a:avLst/>
            </a:prstGeom>
            <a:effectLst/>
          </p:spPr>
        </p:pic>
        <p:pic>
          <p:nvPicPr>
            <p:cNvPr id="762" name="Line Line" descr="Line Line"/>
            <p:cNvPicPr>
              <a:picLocks/>
            </p:cNvPicPr>
            <p:nvPr/>
          </p:nvPicPr>
          <p:blipFill>
            <a:blip r:embed="rId34"/>
            <a:stretch>
              <a:fillRect/>
            </a:stretch>
          </p:blipFill>
          <p:spPr>
            <a:xfrm>
              <a:off x="3120293" y="2507200"/>
              <a:ext cx="22764" cy="76717"/>
            </a:xfrm>
            <a:prstGeom prst="rect">
              <a:avLst/>
            </a:prstGeom>
            <a:effectLst/>
          </p:spPr>
        </p:pic>
        <p:pic>
          <p:nvPicPr>
            <p:cNvPr id="764" name="Line Shape" descr="Line Shape"/>
            <p:cNvPicPr>
              <a:picLocks/>
            </p:cNvPicPr>
            <p:nvPr/>
          </p:nvPicPr>
          <p:blipFill>
            <a:blip r:embed="rId35"/>
            <a:stretch>
              <a:fillRect/>
            </a:stretch>
          </p:blipFill>
          <p:spPr>
            <a:xfrm>
              <a:off x="3120293" y="2634723"/>
              <a:ext cx="17860" cy="115954"/>
            </a:xfrm>
            <a:prstGeom prst="rect">
              <a:avLst/>
            </a:prstGeom>
            <a:effectLst/>
          </p:spPr>
        </p:pic>
        <p:pic>
          <p:nvPicPr>
            <p:cNvPr id="766" name="Line Line" descr="Line Line"/>
            <p:cNvPicPr>
              <a:picLocks/>
            </p:cNvPicPr>
            <p:nvPr/>
          </p:nvPicPr>
          <p:blipFill>
            <a:blip r:embed="rId36"/>
            <a:stretch>
              <a:fillRect/>
            </a:stretch>
          </p:blipFill>
          <p:spPr>
            <a:xfrm>
              <a:off x="3120293" y="2796579"/>
              <a:ext cx="47289" cy="115954"/>
            </a:xfrm>
            <a:prstGeom prst="rect">
              <a:avLst/>
            </a:prstGeom>
            <a:effectLst/>
          </p:spPr>
        </p:pic>
        <p:pic>
          <p:nvPicPr>
            <p:cNvPr id="768" name="Line Line" descr="Line Line"/>
            <p:cNvPicPr>
              <a:picLocks/>
            </p:cNvPicPr>
            <p:nvPr/>
          </p:nvPicPr>
          <p:blipFill>
            <a:blip r:embed="rId37"/>
            <a:stretch>
              <a:fillRect/>
            </a:stretch>
          </p:blipFill>
          <p:spPr>
            <a:xfrm>
              <a:off x="3184054" y="2919197"/>
              <a:ext cx="22765" cy="62003"/>
            </a:xfrm>
            <a:prstGeom prst="rect">
              <a:avLst/>
            </a:prstGeom>
            <a:effectLst/>
          </p:spPr>
        </p:pic>
        <p:pic>
          <p:nvPicPr>
            <p:cNvPr id="770" name="Line Shape" descr="Line Shape"/>
            <p:cNvPicPr>
              <a:picLocks/>
            </p:cNvPicPr>
            <p:nvPr/>
          </p:nvPicPr>
          <p:blipFill>
            <a:blip r:embed="rId38"/>
            <a:stretch>
              <a:fillRect/>
            </a:stretch>
          </p:blipFill>
          <p:spPr>
            <a:xfrm>
              <a:off x="3130102" y="2154059"/>
              <a:ext cx="209145" cy="47288"/>
            </a:xfrm>
            <a:prstGeom prst="rect">
              <a:avLst/>
            </a:prstGeom>
            <a:effectLst/>
          </p:spPr>
        </p:pic>
        <p:pic>
          <p:nvPicPr>
            <p:cNvPr id="772" name="Line Shape" descr="Line Shape"/>
            <p:cNvPicPr>
              <a:picLocks/>
            </p:cNvPicPr>
            <p:nvPr/>
          </p:nvPicPr>
          <p:blipFill>
            <a:blip r:embed="rId39"/>
            <a:stretch>
              <a:fillRect/>
            </a:stretch>
          </p:blipFill>
          <p:spPr>
            <a:xfrm>
              <a:off x="3355720" y="2144249"/>
              <a:ext cx="204240" cy="27670"/>
            </a:xfrm>
            <a:prstGeom prst="rect">
              <a:avLst/>
            </a:prstGeom>
            <a:effectLst/>
          </p:spPr>
        </p:pic>
        <p:pic>
          <p:nvPicPr>
            <p:cNvPr id="774" name="Line Shape" descr="Line Shape"/>
            <p:cNvPicPr>
              <a:picLocks/>
            </p:cNvPicPr>
            <p:nvPr/>
          </p:nvPicPr>
          <p:blipFill>
            <a:blip r:embed="rId40"/>
            <a:stretch>
              <a:fillRect/>
            </a:stretch>
          </p:blipFill>
          <p:spPr>
            <a:xfrm>
              <a:off x="3561719" y="2139344"/>
              <a:ext cx="62003" cy="17860"/>
            </a:xfrm>
            <a:prstGeom prst="rect">
              <a:avLst/>
            </a:prstGeom>
            <a:effectLst/>
          </p:spPr>
        </p:pic>
        <p:pic>
          <p:nvPicPr>
            <p:cNvPr id="776" name="Line Line" descr="Line Line"/>
            <p:cNvPicPr>
              <a:picLocks/>
            </p:cNvPicPr>
            <p:nvPr/>
          </p:nvPicPr>
          <p:blipFill>
            <a:blip r:embed="rId41"/>
            <a:stretch>
              <a:fillRect/>
            </a:stretch>
          </p:blipFill>
          <p:spPr>
            <a:xfrm>
              <a:off x="3655788" y="2124630"/>
              <a:ext cx="35719" cy="17860"/>
            </a:xfrm>
            <a:prstGeom prst="rect">
              <a:avLst/>
            </a:prstGeom>
            <a:effectLst/>
          </p:spPr>
        </p:pic>
        <p:pic>
          <p:nvPicPr>
            <p:cNvPr id="778" name="Line Line" descr="Line Line"/>
            <p:cNvPicPr>
              <a:picLocks/>
            </p:cNvPicPr>
            <p:nvPr/>
          </p:nvPicPr>
          <p:blipFill>
            <a:blip r:embed="rId42"/>
            <a:stretch>
              <a:fillRect/>
            </a:stretch>
          </p:blipFill>
          <p:spPr>
            <a:xfrm>
              <a:off x="3600957" y="1202539"/>
              <a:ext cx="32574" cy="115955"/>
            </a:xfrm>
            <a:prstGeom prst="rect">
              <a:avLst/>
            </a:prstGeom>
            <a:effectLst/>
          </p:spPr>
        </p:pic>
        <p:pic>
          <p:nvPicPr>
            <p:cNvPr id="780" name="Line Shape" descr="Line Shape"/>
            <p:cNvPicPr>
              <a:picLocks/>
            </p:cNvPicPr>
            <p:nvPr/>
          </p:nvPicPr>
          <p:blipFill>
            <a:blip r:embed="rId43"/>
            <a:stretch>
              <a:fillRect/>
            </a:stretch>
          </p:blipFill>
          <p:spPr>
            <a:xfrm>
              <a:off x="3620576" y="1428157"/>
              <a:ext cx="17860" cy="76717"/>
            </a:xfrm>
            <a:prstGeom prst="rect">
              <a:avLst/>
            </a:prstGeom>
            <a:effectLst/>
          </p:spPr>
        </p:pic>
        <p:pic>
          <p:nvPicPr>
            <p:cNvPr id="782" name="Line Line" descr="Line Line"/>
            <p:cNvPicPr>
              <a:picLocks/>
            </p:cNvPicPr>
            <p:nvPr/>
          </p:nvPicPr>
          <p:blipFill>
            <a:blip r:embed="rId44"/>
            <a:stretch>
              <a:fillRect/>
            </a:stretch>
          </p:blipFill>
          <p:spPr>
            <a:xfrm>
              <a:off x="3620576" y="1599823"/>
              <a:ext cx="27669" cy="66907"/>
            </a:xfrm>
            <a:prstGeom prst="rect">
              <a:avLst/>
            </a:prstGeom>
            <a:effectLst/>
          </p:spPr>
        </p:pic>
        <p:pic>
          <p:nvPicPr>
            <p:cNvPr id="784" name="Line Line" descr="Line Line"/>
            <p:cNvPicPr>
              <a:picLocks/>
            </p:cNvPicPr>
            <p:nvPr/>
          </p:nvPicPr>
          <p:blipFill>
            <a:blip r:embed="rId34"/>
            <a:stretch>
              <a:fillRect/>
            </a:stretch>
          </p:blipFill>
          <p:spPr>
            <a:xfrm>
              <a:off x="3620576" y="1742060"/>
              <a:ext cx="22764" cy="76717"/>
            </a:xfrm>
            <a:prstGeom prst="rect">
              <a:avLst/>
            </a:prstGeom>
            <a:effectLst/>
          </p:spPr>
        </p:pic>
        <p:pic>
          <p:nvPicPr>
            <p:cNvPr id="786" name="Line Line" descr="Line Line"/>
            <p:cNvPicPr>
              <a:picLocks/>
            </p:cNvPicPr>
            <p:nvPr/>
          </p:nvPicPr>
          <p:blipFill>
            <a:blip r:embed="rId45"/>
            <a:stretch>
              <a:fillRect/>
            </a:stretch>
          </p:blipFill>
          <p:spPr>
            <a:xfrm>
              <a:off x="3630385" y="1879393"/>
              <a:ext cx="27669" cy="115955"/>
            </a:xfrm>
            <a:prstGeom prst="rect">
              <a:avLst/>
            </a:prstGeom>
            <a:effectLst/>
          </p:spPr>
        </p:pic>
        <p:pic>
          <p:nvPicPr>
            <p:cNvPr id="788" name="Line Line" descr="Line Line"/>
            <p:cNvPicPr>
              <a:picLocks/>
            </p:cNvPicPr>
            <p:nvPr/>
          </p:nvPicPr>
          <p:blipFill>
            <a:blip r:embed="rId46"/>
            <a:stretch>
              <a:fillRect/>
            </a:stretch>
          </p:blipFill>
          <p:spPr>
            <a:xfrm>
              <a:off x="3635290" y="2026535"/>
              <a:ext cx="22764" cy="86527"/>
            </a:xfrm>
            <a:prstGeom prst="rect">
              <a:avLst/>
            </a:prstGeom>
            <a:effectLst/>
          </p:spPr>
        </p:pic>
        <p:pic>
          <p:nvPicPr>
            <p:cNvPr id="790" name="Line Line" descr="Line Line"/>
            <p:cNvPicPr>
              <a:picLocks/>
            </p:cNvPicPr>
            <p:nvPr/>
          </p:nvPicPr>
          <p:blipFill>
            <a:blip r:embed="rId47"/>
            <a:stretch>
              <a:fillRect/>
            </a:stretch>
          </p:blipFill>
          <p:spPr>
            <a:xfrm>
              <a:off x="3635290" y="2114820"/>
              <a:ext cx="27669" cy="66908"/>
            </a:xfrm>
            <a:prstGeom prst="rect">
              <a:avLst/>
            </a:prstGeom>
            <a:effectLst/>
          </p:spPr>
        </p:pic>
        <p:pic>
          <p:nvPicPr>
            <p:cNvPr id="792" name="Line Shape" descr="Line Shape"/>
            <p:cNvPicPr>
              <a:picLocks/>
            </p:cNvPicPr>
            <p:nvPr/>
          </p:nvPicPr>
          <p:blipFill>
            <a:blip r:embed="rId48"/>
            <a:stretch>
              <a:fillRect/>
            </a:stretch>
          </p:blipFill>
          <p:spPr>
            <a:xfrm>
              <a:off x="2433629" y="2522571"/>
              <a:ext cx="86523" cy="128212"/>
            </a:xfrm>
            <a:prstGeom prst="rect">
              <a:avLst/>
            </a:prstGeom>
            <a:effectLst/>
          </p:spPr>
        </p:pic>
        <p:pic>
          <p:nvPicPr>
            <p:cNvPr id="794" name="Line Line" descr="Line Line"/>
            <p:cNvPicPr>
              <a:picLocks/>
            </p:cNvPicPr>
            <p:nvPr/>
          </p:nvPicPr>
          <p:blipFill>
            <a:blip r:embed="rId49"/>
            <a:stretch>
              <a:fillRect/>
            </a:stretch>
          </p:blipFill>
          <p:spPr>
            <a:xfrm>
              <a:off x="3331196" y="1437966"/>
              <a:ext cx="106145" cy="106145"/>
            </a:xfrm>
            <a:prstGeom prst="rect">
              <a:avLst/>
            </a:prstGeom>
            <a:effectLst/>
          </p:spPr>
        </p:pic>
        <p:pic>
          <p:nvPicPr>
            <p:cNvPr id="796" name="Line Shape" descr="Line Shape"/>
            <p:cNvPicPr>
              <a:picLocks/>
            </p:cNvPicPr>
            <p:nvPr/>
          </p:nvPicPr>
          <p:blipFill>
            <a:blip r:embed="rId50"/>
            <a:stretch>
              <a:fillRect/>
            </a:stretch>
          </p:blipFill>
          <p:spPr>
            <a:xfrm>
              <a:off x="3424386" y="1457585"/>
              <a:ext cx="17860" cy="115955"/>
            </a:xfrm>
            <a:prstGeom prst="rect">
              <a:avLst/>
            </a:prstGeom>
            <a:effectLst/>
          </p:spPr>
        </p:pic>
        <p:pic>
          <p:nvPicPr>
            <p:cNvPr id="798" name="Line Shape" descr="Line Shape"/>
            <p:cNvPicPr>
              <a:picLocks/>
            </p:cNvPicPr>
            <p:nvPr/>
          </p:nvPicPr>
          <p:blipFill>
            <a:blip r:embed="rId51"/>
            <a:stretch>
              <a:fillRect/>
            </a:stretch>
          </p:blipFill>
          <p:spPr>
            <a:xfrm>
              <a:off x="2173678" y="2776960"/>
              <a:ext cx="85702" cy="258192"/>
            </a:xfrm>
            <a:prstGeom prst="rect">
              <a:avLst/>
            </a:prstGeom>
            <a:effectLst/>
          </p:spPr>
        </p:pic>
        <p:pic>
          <p:nvPicPr>
            <p:cNvPr id="800" name="Line Shape" descr="Line Shape"/>
            <p:cNvPicPr>
              <a:picLocks/>
            </p:cNvPicPr>
            <p:nvPr/>
          </p:nvPicPr>
          <p:blipFill>
            <a:blip r:embed="rId52"/>
            <a:stretch>
              <a:fillRect/>
            </a:stretch>
          </p:blipFill>
          <p:spPr>
            <a:xfrm>
              <a:off x="2258045" y="2762246"/>
              <a:ext cx="159112" cy="169907"/>
            </a:xfrm>
            <a:prstGeom prst="rect">
              <a:avLst/>
            </a:prstGeom>
            <a:effectLst/>
          </p:spPr>
        </p:pic>
        <p:pic>
          <p:nvPicPr>
            <p:cNvPr id="802" name="Line Shape" descr="Line Shape"/>
            <p:cNvPicPr>
              <a:picLocks/>
            </p:cNvPicPr>
            <p:nvPr/>
          </p:nvPicPr>
          <p:blipFill>
            <a:blip r:embed="rId53"/>
            <a:stretch>
              <a:fillRect/>
            </a:stretch>
          </p:blipFill>
          <p:spPr>
            <a:xfrm>
              <a:off x="3228197" y="1933345"/>
              <a:ext cx="126176" cy="272907"/>
            </a:xfrm>
            <a:prstGeom prst="rect">
              <a:avLst/>
            </a:prstGeom>
            <a:effectLst/>
          </p:spPr>
        </p:pic>
        <p:pic>
          <p:nvPicPr>
            <p:cNvPr id="804" name="Line Shape" descr="Line Shape"/>
            <p:cNvPicPr>
              <a:picLocks/>
            </p:cNvPicPr>
            <p:nvPr/>
          </p:nvPicPr>
          <p:blipFill>
            <a:blip r:embed="rId54"/>
            <a:stretch>
              <a:fillRect/>
            </a:stretch>
          </p:blipFill>
          <p:spPr>
            <a:xfrm>
              <a:off x="3341006" y="1723759"/>
              <a:ext cx="83794" cy="207827"/>
            </a:xfrm>
            <a:prstGeom prst="rect">
              <a:avLst/>
            </a:prstGeom>
            <a:effectLst/>
          </p:spPr>
        </p:pic>
      </p:grpSp>
      <p:grpSp>
        <p:nvGrpSpPr>
          <p:cNvPr id="4" name="Group 3">
            <a:extLst>
              <a:ext uri="{FF2B5EF4-FFF2-40B4-BE49-F238E27FC236}">
                <a16:creationId xmlns:a16="http://schemas.microsoft.com/office/drawing/2014/main" id="{15D7FA10-24E1-4BD5-8896-4B2811BCCC56}"/>
              </a:ext>
            </a:extLst>
          </p:cNvPr>
          <p:cNvGrpSpPr/>
          <p:nvPr/>
        </p:nvGrpSpPr>
        <p:grpSpPr>
          <a:xfrm>
            <a:off x="5610663" y="743868"/>
            <a:ext cx="3288529" cy="1181587"/>
            <a:chOff x="5610663" y="743868"/>
            <a:chExt cx="3288529" cy="1181587"/>
          </a:xfrm>
        </p:grpSpPr>
        <p:pic>
          <p:nvPicPr>
            <p:cNvPr id="806" name="Line Shape" descr="Line Shape"/>
            <p:cNvPicPr>
              <a:picLocks/>
            </p:cNvPicPr>
            <p:nvPr/>
          </p:nvPicPr>
          <p:blipFill>
            <a:blip r:embed="rId55"/>
            <a:stretch>
              <a:fillRect/>
            </a:stretch>
          </p:blipFill>
          <p:spPr>
            <a:xfrm>
              <a:off x="5631518" y="820381"/>
              <a:ext cx="30939" cy="419637"/>
            </a:xfrm>
            <a:prstGeom prst="rect">
              <a:avLst/>
            </a:prstGeom>
            <a:effectLst/>
          </p:spPr>
        </p:pic>
        <p:pic>
          <p:nvPicPr>
            <p:cNvPr id="808" name="Line Shape" descr="Line Shape"/>
            <p:cNvPicPr>
              <a:picLocks/>
            </p:cNvPicPr>
            <p:nvPr/>
          </p:nvPicPr>
          <p:blipFill>
            <a:blip r:embed="rId56"/>
            <a:stretch>
              <a:fillRect/>
            </a:stretch>
          </p:blipFill>
          <p:spPr>
            <a:xfrm>
              <a:off x="5610663" y="928353"/>
              <a:ext cx="141138" cy="174332"/>
            </a:xfrm>
            <a:prstGeom prst="rect">
              <a:avLst/>
            </a:prstGeom>
            <a:effectLst/>
          </p:spPr>
        </p:pic>
        <p:pic>
          <p:nvPicPr>
            <p:cNvPr id="810" name="Line Shape" descr="Line Shape"/>
            <p:cNvPicPr>
              <a:picLocks/>
            </p:cNvPicPr>
            <p:nvPr/>
          </p:nvPicPr>
          <p:blipFill>
            <a:blip r:embed="rId57"/>
            <a:stretch>
              <a:fillRect/>
            </a:stretch>
          </p:blipFill>
          <p:spPr>
            <a:xfrm>
              <a:off x="5798279" y="1055397"/>
              <a:ext cx="34642" cy="111050"/>
            </a:xfrm>
            <a:prstGeom prst="rect">
              <a:avLst/>
            </a:prstGeom>
            <a:effectLst/>
          </p:spPr>
        </p:pic>
        <p:pic>
          <p:nvPicPr>
            <p:cNvPr id="812" name="Line Shape" descr="Line Shape"/>
            <p:cNvPicPr>
              <a:picLocks/>
            </p:cNvPicPr>
            <p:nvPr/>
          </p:nvPicPr>
          <p:blipFill>
            <a:blip r:embed="rId58"/>
            <a:stretch>
              <a:fillRect/>
            </a:stretch>
          </p:blipFill>
          <p:spPr>
            <a:xfrm>
              <a:off x="5956970" y="904610"/>
              <a:ext cx="202501" cy="254547"/>
            </a:xfrm>
            <a:prstGeom prst="rect">
              <a:avLst/>
            </a:prstGeom>
            <a:effectLst/>
          </p:spPr>
        </p:pic>
        <p:pic>
          <p:nvPicPr>
            <p:cNvPr id="814" name="Line Shape" descr="Line Shape"/>
            <p:cNvPicPr>
              <a:picLocks/>
            </p:cNvPicPr>
            <p:nvPr/>
          </p:nvPicPr>
          <p:blipFill>
            <a:blip r:embed="rId59"/>
            <a:stretch>
              <a:fillRect/>
            </a:stretch>
          </p:blipFill>
          <p:spPr>
            <a:xfrm>
              <a:off x="6205372" y="1133873"/>
              <a:ext cx="45077" cy="115955"/>
            </a:xfrm>
            <a:prstGeom prst="rect">
              <a:avLst/>
            </a:prstGeom>
            <a:effectLst/>
          </p:spPr>
        </p:pic>
        <p:pic>
          <p:nvPicPr>
            <p:cNvPr id="816" name="Line Shape" descr="Line Shape"/>
            <p:cNvPicPr>
              <a:picLocks/>
            </p:cNvPicPr>
            <p:nvPr/>
          </p:nvPicPr>
          <p:blipFill>
            <a:blip r:embed="rId60"/>
            <a:stretch>
              <a:fillRect/>
            </a:stretch>
          </p:blipFill>
          <p:spPr>
            <a:xfrm>
              <a:off x="6318182" y="918065"/>
              <a:ext cx="165002" cy="177305"/>
            </a:xfrm>
            <a:prstGeom prst="rect">
              <a:avLst/>
            </a:prstGeom>
            <a:effectLst/>
          </p:spPr>
        </p:pic>
        <p:pic>
          <p:nvPicPr>
            <p:cNvPr id="818" name="Line Shape" descr="Line Shape"/>
            <p:cNvPicPr>
              <a:picLocks/>
            </p:cNvPicPr>
            <p:nvPr/>
          </p:nvPicPr>
          <p:blipFill>
            <a:blip r:embed="rId61"/>
            <a:stretch>
              <a:fillRect/>
            </a:stretch>
          </p:blipFill>
          <p:spPr>
            <a:xfrm>
              <a:off x="6582163" y="933483"/>
              <a:ext cx="168370" cy="169637"/>
            </a:xfrm>
            <a:prstGeom prst="rect">
              <a:avLst/>
            </a:prstGeom>
            <a:effectLst/>
          </p:spPr>
        </p:pic>
        <p:pic>
          <p:nvPicPr>
            <p:cNvPr id="820" name="Line Shape" descr="Line Shape"/>
            <p:cNvPicPr>
              <a:picLocks/>
            </p:cNvPicPr>
            <p:nvPr/>
          </p:nvPicPr>
          <p:blipFill>
            <a:blip r:embed="rId62"/>
            <a:stretch>
              <a:fillRect/>
            </a:stretch>
          </p:blipFill>
          <p:spPr>
            <a:xfrm>
              <a:off x="6906750" y="800351"/>
              <a:ext cx="112511" cy="346478"/>
            </a:xfrm>
            <a:prstGeom prst="rect">
              <a:avLst/>
            </a:prstGeom>
            <a:effectLst/>
          </p:spPr>
        </p:pic>
        <p:pic>
          <p:nvPicPr>
            <p:cNvPr id="822" name="Line Shape" descr="Line Shape"/>
            <p:cNvPicPr>
              <a:picLocks/>
            </p:cNvPicPr>
            <p:nvPr/>
          </p:nvPicPr>
          <p:blipFill>
            <a:blip r:embed="rId63"/>
            <a:stretch>
              <a:fillRect/>
            </a:stretch>
          </p:blipFill>
          <p:spPr>
            <a:xfrm>
              <a:off x="7024464" y="872287"/>
              <a:ext cx="330983" cy="340824"/>
            </a:xfrm>
            <a:prstGeom prst="rect">
              <a:avLst/>
            </a:prstGeom>
            <a:effectLst/>
          </p:spPr>
        </p:pic>
        <p:pic>
          <p:nvPicPr>
            <p:cNvPr id="824" name="Line Line" descr="Line Line"/>
            <p:cNvPicPr>
              <a:picLocks/>
            </p:cNvPicPr>
            <p:nvPr/>
          </p:nvPicPr>
          <p:blipFill>
            <a:blip r:embed="rId64"/>
            <a:stretch>
              <a:fillRect/>
            </a:stretch>
          </p:blipFill>
          <p:spPr>
            <a:xfrm>
              <a:off x="7264796" y="976921"/>
              <a:ext cx="125764" cy="32574"/>
            </a:xfrm>
            <a:prstGeom prst="rect">
              <a:avLst/>
            </a:prstGeom>
            <a:effectLst/>
          </p:spPr>
        </p:pic>
        <p:pic>
          <p:nvPicPr>
            <p:cNvPr id="826" name="Line Shape" descr="Line Shape"/>
            <p:cNvPicPr>
              <a:picLocks/>
            </p:cNvPicPr>
            <p:nvPr/>
          </p:nvPicPr>
          <p:blipFill>
            <a:blip r:embed="rId65"/>
            <a:stretch>
              <a:fillRect/>
            </a:stretch>
          </p:blipFill>
          <p:spPr>
            <a:xfrm>
              <a:off x="7490414" y="866499"/>
              <a:ext cx="601524" cy="255812"/>
            </a:xfrm>
            <a:prstGeom prst="rect">
              <a:avLst/>
            </a:prstGeom>
            <a:effectLst/>
          </p:spPr>
        </p:pic>
        <p:pic>
          <p:nvPicPr>
            <p:cNvPr id="828" name="Line Shape" descr="Line Shape"/>
            <p:cNvPicPr>
              <a:picLocks/>
            </p:cNvPicPr>
            <p:nvPr/>
          </p:nvPicPr>
          <p:blipFill>
            <a:blip r:embed="rId66"/>
            <a:stretch>
              <a:fillRect/>
            </a:stretch>
          </p:blipFill>
          <p:spPr>
            <a:xfrm>
              <a:off x="7622842" y="903350"/>
              <a:ext cx="194431" cy="62002"/>
            </a:xfrm>
            <a:prstGeom prst="rect">
              <a:avLst/>
            </a:prstGeom>
            <a:effectLst/>
          </p:spPr>
        </p:pic>
        <p:pic>
          <p:nvPicPr>
            <p:cNvPr id="830" name="Line Shape" descr="Line Shape"/>
            <p:cNvPicPr>
              <a:picLocks/>
            </p:cNvPicPr>
            <p:nvPr/>
          </p:nvPicPr>
          <p:blipFill>
            <a:blip r:embed="rId67"/>
            <a:stretch>
              <a:fillRect/>
            </a:stretch>
          </p:blipFill>
          <p:spPr>
            <a:xfrm>
              <a:off x="8307284" y="743868"/>
              <a:ext cx="123081" cy="505960"/>
            </a:xfrm>
            <a:prstGeom prst="rect">
              <a:avLst/>
            </a:prstGeom>
            <a:effectLst/>
          </p:spPr>
        </p:pic>
        <p:pic>
          <p:nvPicPr>
            <p:cNvPr id="832" name="Line Shape" descr="Line Shape"/>
            <p:cNvPicPr>
              <a:picLocks/>
            </p:cNvPicPr>
            <p:nvPr/>
          </p:nvPicPr>
          <p:blipFill>
            <a:blip r:embed="rId68"/>
            <a:stretch>
              <a:fillRect/>
            </a:stretch>
          </p:blipFill>
          <p:spPr>
            <a:xfrm>
              <a:off x="8365666" y="893540"/>
              <a:ext cx="138269" cy="209145"/>
            </a:xfrm>
            <a:prstGeom prst="rect">
              <a:avLst/>
            </a:prstGeom>
            <a:effectLst/>
          </p:spPr>
        </p:pic>
        <p:pic>
          <p:nvPicPr>
            <p:cNvPr id="834" name="Line Shape" descr="Line Shape"/>
            <p:cNvPicPr>
              <a:picLocks/>
            </p:cNvPicPr>
            <p:nvPr/>
          </p:nvPicPr>
          <p:blipFill>
            <a:blip r:embed="rId69"/>
            <a:stretch>
              <a:fillRect/>
            </a:stretch>
          </p:blipFill>
          <p:spPr>
            <a:xfrm>
              <a:off x="8479291" y="906454"/>
              <a:ext cx="117065" cy="207929"/>
            </a:xfrm>
            <a:prstGeom prst="rect">
              <a:avLst/>
            </a:prstGeom>
            <a:effectLst/>
          </p:spPr>
        </p:pic>
        <p:pic>
          <p:nvPicPr>
            <p:cNvPr id="836" name="Line Shape" descr="Line Shape"/>
            <p:cNvPicPr>
              <a:picLocks/>
            </p:cNvPicPr>
            <p:nvPr/>
          </p:nvPicPr>
          <p:blipFill>
            <a:blip r:embed="rId70"/>
            <a:stretch>
              <a:fillRect/>
            </a:stretch>
          </p:blipFill>
          <p:spPr>
            <a:xfrm>
              <a:off x="8613599" y="863901"/>
              <a:ext cx="148036" cy="218434"/>
            </a:xfrm>
            <a:prstGeom prst="rect">
              <a:avLst/>
            </a:prstGeom>
            <a:effectLst/>
          </p:spPr>
        </p:pic>
        <p:pic>
          <p:nvPicPr>
            <p:cNvPr id="838" name="Line Shape" descr="Line Shape"/>
            <p:cNvPicPr>
              <a:picLocks/>
            </p:cNvPicPr>
            <p:nvPr/>
          </p:nvPicPr>
          <p:blipFill>
            <a:blip r:embed="rId71"/>
            <a:stretch>
              <a:fillRect/>
            </a:stretch>
          </p:blipFill>
          <p:spPr>
            <a:xfrm>
              <a:off x="8682265" y="784862"/>
              <a:ext cx="216927" cy="460060"/>
            </a:xfrm>
            <a:prstGeom prst="rect">
              <a:avLst/>
            </a:prstGeom>
            <a:effectLst/>
          </p:spPr>
        </p:pic>
        <p:pic>
          <p:nvPicPr>
            <p:cNvPr id="840" name="Line Shape" descr="Line Shape"/>
            <p:cNvPicPr>
              <a:picLocks/>
            </p:cNvPicPr>
            <p:nvPr/>
          </p:nvPicPr>
          <p:blipFill>
            <a:blip r:embed="rId72"/>
            <a:stretch>
              <a:fillRect/>
            </a:stretch>
          </p:blipFill>
          <p:spPr>
            <a:xfrm>
              <a:off x="5626613" y="1565285"/>
              <a:ext cx="40140" cy="132762"/>
            </a:xfrm>
            <a:prstGeom prst="rect">
              <a:avLst/>
            </a:prstGeom>
            <a:effectLst/>
          </p:spPr>
        </p:pic>
        <p:pic>
          <p:nvPicPr>
            <p:cNvPr id="842" name="Line Shape" descr="Line Shape"/>
            <p:cNvPicPr>
              <a:picLocks/>
            </p:cNvPicPr>
            <p:nvPr/>
          </p:nvPicPr>
          <p:blipFill>
            <a:blip r:embed="rId73"/>
            <a:stretch>
              <a:fillRect/>
            </a:stretch>
          </p:blipFill>
          <p:spPr>
            <a:xfrm>
              <a:off x="5646233" y="1426522"/>
              <a:ext cx="32574" cy="73447"/>
            </a:xfrm>
            <a:prstGeom prst="rect">
              <a:avLst/>
            </a:prstGeom>
            <a:effectLst/>
          </p:spPr>
        </p:pic>
        <p:pic>
          <p:nvPicPr>
            <p:cNvPr id="844" name="Line Shape" descr="Line Shape"/>
            <p:cNvPicPr>
              <a:picLocks/>
            </p:cNvPicPr>
            <p:nvPr/>
          </p:nvPicPr>
          <p:blipFill>
            <a:blip r:embed="rId74"/>
            <a:stretch>
              <a:fillRect/>
            </a:stretch>
          </p:blipFill>
          <p:spPr>
            <a:xfrm>
              <a:off x="5752810" y="1420002"/>
              <a:ext cx="122186" cy="505453"/>
            </a:xfrm>
            <a:prstGeom prst="rect">
              <a:avLst/>
            </a:prstGeom>
            <a:effectLst/>
          </p:spPr>
        </p:pic>
        <p:pic>
          <p:nvPicPr>
            <p:cNvPr id="846" name="Line Shape" descr="Line Shape"/>
            <p:cNvPicPr>
              <a:picLocks/>
            </p:cNvPicPr>
            <p:nvPr/>
          </p:nvPicPr>
          <p:blipFill>
            <a:blip r:embed="rId75"/>
            <a:stretch>
              <a:fillRect/>
            </a:stretch>
          </p:blipFill>
          <p:spPr>
            <a:xfrm>
              <a:off x="6254981" y="1477204"/>
              <a:ext cx="193870" cy="277811"/>
            </a:xfrm>
            <a:prstGeom prst="rect">
              <a:avLst/>
            </a:prstGeom>
            <a:effectLst/>
          </p:spPr>
        </p:pic>
        <p:pic>
          <p:nvPicPr>
            <p:cNvPr id="848" name="Line Shape" descr="Line Shape"/>
            <p:cNvPicPr>
              <a:picLocks/>
            </p:cNvPicPr>
            <p:nvPr/>
          </p:nvPicPr>
          <p:blipFill>
            <a:blip r:embed="rId76"/>
            <a:stretch>
              <a:fillRect/>
            </a:stretch>
          </p:blipFill>
          <p:spPr>
            <a:xfrm>
              <a:off x="6583121" y="1496824"/>
              <a:ext cx="164918" cy="238573"/>
            </a:xfrm>
            <a:prstGeom prst="rect">
              <a:avLst/>
            </a:prstGeom>
            <a:effectLst/>
          </p:spPr>
        </p:pic>
        <p:pic>
          <p:nvPicPr>
            <p:cNvPr id="850" name="Line Shape" descr="Line Shape"/>
            <p:cNvPicPr>
              <a:picLocks/>
            </p:cNvPicPr>
            <p:nvPr/>
          </p:nvPicPr>
          <p:blipFill>
            <a:blip r:embed="rId77"/>
            <a:stretch>
              <a:fillRect/>
            </a:stretch>
          </p:blipFill>
          <p:spPr>
            <a:xfrm>
              <a:off x="6884610" y="1465147"/>
              <a:ext cx="124715" cy="408455"/>
            </a:xfrm>
            <a:prstGeom prst="rect">
              <a:avLst/>
            </a:prstGeom>
            <a:effectLst/>
          </p:spPr>
        </p:pic>
      </p:grpSp>
      <p:grpSp>
        <p:nvGrpSpPr>
          <p:cNvPr id="5" name="Group 4">
            <a:extLst>
              <a:ext uri="{FF2B5EF4-FFF2-40B4-BE49-F238E27FC236}">
                <a16:creationId xmlns:a16="http://schemas.microsoft.com/office/drawing/2014/main" id="{7C099D01-39E5-4E44-B837-4CDAA7542DD9}"/>
              </a:ext>
            </a:extLst>
          </p:cNvPr>
          <p:cNvGrpSpPr/>
          <p:nvPr/>
        </p:nvGrpSpPr>
        <p:grpSpPr>
          <a:xfrm>
            <a:off x="5531789" y="1997311"/>
            <a:ext cx="3457716" cy="1171848"/>
            <a:chOff x="5531789" y="1997311"/>
            <a:chExt cx="3457716" cy="1171848"/>
          </a:xfrm>
        </p:grpSpPr>
        <p:pic>
          <p:nvPicPr>
            <p:cNvPr id="852" name="Line Shape" descr="Line Shape"/>
            <p:cNvPicPr>
              <a:picLocks/>
            </p:cNvPicPr>
            <p:nvPr/>
          </p:nvPicPr>
          <p:blipFill>
            <a:blip r:embed="rId78"/>
            <a:stretch>
              <a:fillRect/>
            </a:stretch>
          </p:blipFill>
          <p:spPr>
            <a:xfrm>
              <a:off x="5531789" y="1997311"/>
              <a:ext cx="3457716" cy="71608"/>
            </a:xfrm>
            <a:prstGeom prst="rect">
              <a:avLst/>
            </a:prstGeom>
            <a:effectLst/>
          </p:spPr>
        </p:pic>
        <p:pic>
          <p:nvPicPr>
            <p:cNvPr id="854" name="Line Shape" descr="Line Shape"/>
            <p:cNvPicPr>
              <a:picLocks/>
            </p:cNvPicPr>
            <p:nvPr/>
          </p:nvPicPr>
          <p:blipFill>
            <a:blip r:embed="rId79"/>
            <a:stretch>
              <a:fillRect/>
            </a:stretch>
          </p:blipFill>
          <p:spPr>
            <a:xfrm>
              <a:off x="5621708" y="2159338"/>
              <a:ext cx="84892" cy="439292"/>
            </a:xfrm>
            <a:prstGeom prst="rect">
              <a:avLst/>
            </a:prstGeom>
            <a:effectLst/>
          </p:spPr>
        </p:pic>
        <p:pic>
          <p:nvPicPr>
            <p:cNvPr id="856" name="Line Shape" descr="Line Shape"/>
            <p:cNvPicPr>
              <a:picLocks/>
            </p:cNvPicPr>
            <p:nvPr/>
          </p:nvPicPr>
          <p:blipFill>
            <a:blip r:embed="rId80"/>
            <a:stretch>
              <a:fillRect/>
            </a:stretch>
          </p:blipFill>
          <p:spPr>
            <a:xfrm>
              <a:off x="5626613" y="2256530"/>
              <a:ext cx="137318" cy="170870"/>
            </a:xfrm>
            <a:prstGeom prst="rect">
              <a:avLst/>
            </a:prstGeom>
            <a:effectLst/>
          </p:spPr>
        </p:pic>
        <p:pic>
          <p:nvPicPr>
            <p:cNvPr id="858" name="Line Line" descr="Line Line"/>
            <p:cNvPicPr>
              <a:picLocks/>
            </p:cNvPicPr>
            <p:nvPr/>
          </p:nvPicPr>
          <p:blipFill>
            <a:blip r:embed="rId81"/>
            <a:stretch>
              <a:fillRect/>
            </a:stretch>
          </p:blipFill>
          <p:spPr>
            <a:xfrm>
              <a:off x="5778661" y="2374772"/>
              <a:ext cx="57098" cy="111050"/>
            </a:xfrm>
            <a:prstGeom prst="rect">
              <a:avLst/>
            </a:prstGeom>
            <a:effectLst/>
          </p:spPr>
        </p:pic>
        <p:pic>
          <p:nvPicPr>
            <p:cNvPr id="860" name="Line Shape" descr="Line Shape"/>
            <p:cNvPicPr>
              <a:picLocks/>
            </p:cNvPicPr>
            <p:nvPr/>
          </p:nvPicPr>
          <p:blipFill>
            <a:blip r:embed="rId82"/>
            <a:stretch>
              <a:fillRect/>
            </a:stretch>
          </p:blipFill>
          <p:spPr>
            <a:xfrm>
              <a:off x="5980481" y="2214821"/>
              <a:ext cx="159371" cy="261133"/>
            </a:xfrm>
            <a:prstGeom prst="rect">
              <a:avLst/>
            </a:prstGeom>
            <a:effectLst/>
          </p:spPr>
        </p:pic>
        <p:pic>
          <p:nvPicPr>
            <p:cNvPr id="862" name="Line Line" descr="Line Line"/>
            <p:cNvPicPr>
              <a:picLocks/>
            </p:cNvPicPr>
            <p:nvPr/>
          </p:nvPicPr>
          <p:blipFill>
            <a:blip r:embed="rId83"/>
            <a:stretch>
              <a:fillRect/>
            </a:stretch>
          </p:blipFill>
          <p:spPr>
            <a:xfrm>
              <a:off x="6136706" y="2448343"/>
              <a:ext cx="47289" cy="115955"/>
            </a:xfrm>
            <a:prstGeom prst="rect">
              <a:avLst/>
            </a:prstGeom>
            <a:effectLst/>
          </p:spPr>
        </p:pic>
        <p:pic>
          <p:nvPicPr>
            <p:cNvPr id="864" name="Line Shape" descr="Line Shape"/>
            <p:cNvPicPr>
              <a:picLocks/>
            </p:cNvPicPr>
            <p:nvPr/>
          </p:nvPicPr>
          <p:blipFill>
            <a:blip r:embed="rId84"/>
            <a:stretch>
              <a:fillRect/>
            </a:stretch>
          </p:blipFill>
          <p:spPr>
            <a:xfrm>
              <a:off x="6224992" y="2252153"/>
              <a:ext cx="125764" cy="148970"/>
            </a:xfrm>
            <a:prstGeom prst="rect">
              <a:avLst/>
            </a:prstGeom>
            <a:effectLst/>
          </p:spPr>
        </p:pic>
        <p:pic>
          <p:nvPicPr>
            <p:cNvPr id="866" name="Line Shape" descr="Line Shape"/>
            <p:cNvPicPr>
              <a:picLocks/>
            </p:cNvPicPr>
            <p:nvPr/>
          </p:nvPicPr>
          <p:blipFill>
            <a:blip r:embed="rId85"/>
            <a:stretch>
              <a:fillRect/>
            </a:stretch>
          </p:blipFill>
          <p:spPr>
            <a:xfrm>
              <a:off x="6485339" y="2226687"/>
              <a:ext cx="178067" cy="190469"/>
            </a:xfrm>
            <a:prstGeom prst="rect">
              <a:avLst/>
            </a:prstGeom>
            <a:effectLst/>
          </p:spPr>
        </p:pic>
        <p:pic>
          <p:nvPicPr>
            <p:cNvPr id="868" name="Line Shape" descr="Line Shape"/>
            <p:cNvPicPr>
              <a:picLocks/>
            </p:cNvPicPr>
            <p:nvPr/>
          </p:nvPicPr>
          <p:blipFill>
            <a:blip r:embed="rId86"/>
            <a:stretch>
              <a:fillRect/>
            </a:stretch>
          </p:blipFill>
          <p:spPr>
            <a:xfrm>
              <a:off x="6844498" y="2242344"/>
              <a:ext cx="119350" cy="163193"/>
            </a:xfrm>
            <a:prstGeom prst="rect">
              <a:avLst/>
            </a:prstGeom>
            <a:effectLst/>
          </p:spPr>
        </p:pic>
        <p:pic>
          <p:nvPicPr>
            <p:cNvPr id="870" name="Line Shape" descr="Line Shape"/>
            <p:cNvPicPr>
              <a:picLocks/>
            </p:cNvPicPr>
            <p:nvPr/>
          </p:nvPicPr>
          <p:blipFill>
            <a:blip r:embed="rId87"/>
            <a:stretch>
              <a:fillRect/>
            </a:stretch>
          </p:blipFill>
          <p:spPr>
            <a:xfrm>
              <a:off x="6995035" y="2276677"/>
              <a:ext cx="28614" cy="145384"/>
            </a:xfrm>
            <a:prstGeom prst="rect">
              <a:avLst/>
            </a:prstGeom>
            <a:effectLst/>
          </p:spPr>
        </p:pic>
        <p:pic>
          <p:nvPicPr>
            <p:cNvPr id="872" name="Line Line" descr="Line Line"/>
            <p:cNvPicPr>
              <a:picLocks/>
            </p:cNvPicPr>
            <p:nvPr/>
          </p:nvPicPr>
          <p:blipFill>
            <a:blip r:embed="rId88"/>
            <a:stretch>
              <a:fillRect/>
            </a:stretch>
          </p:blipFill>
          <p:spPr>
            <a:xfrm>
              <a:off x="7024464" y="2168772"/>
              <a:ext cx="37479" cy="27670"/>
            </a:xfrm>
            <a:prstGeom prst="rect">
              <a:avLst/>
            </a:prstGeom>
            <a:effectLst/>
          </p:spPr>
        </p:pic>
        <p:pic>
          <p:nvPicPr>
            <p:cNvPr id="874" name="Line Shape" descr="Line Shape"/>
            <p:cNvPicPr>
              <a:picLocks/>
            </p:cNvPicPr>
            <p:nvPr/>
          </p:nvPicPr>
          <p:blipFill>
            <a:blip r:embed="rId89"/>
            <a:stretch>
              <a:fillRect/>
            </a:stretch>
          </p:blipFill>
          <p:spPr>
            <a:xfrm>
              <a:off x="7058790" y="2212062"/>
              <a:ext cx="346484" cy="476126"/>
            </a:xfrm>
            <a:prstGeom prst="rect">
              <a:avLst/>
            </a:prstGeom>
            <a:effectLst/>
          </p:spPr>
        </p:pic>
        <p:pic>
          <p:nvPicPr>
            <p:cNvPr id="876" name="Line Line" descr="Line Line"/>
            <p:cNvPicPr>
              <a:picLocks/>
            </p:cNvPicPr>
            <p:nvPr/>
          </p:nvPicPr>
          <p:blipFill>
            <a:blip r:embed="rId90"/>
            <a:stretch>
              <a:fillRect/>
            </a:stretch>
          </p:blipFill>
          <p:spPr>
            <a:xfrm>
              <a:off x="7313843" y="2271772"/>
              <a:ext cx="106146" cy="27669"/>
            </a:xfrm>
            <a:prstGeom prst="rect">
              <a:avLst/>
            </a:prstGeom>
            <a:effectLst/>
          </p:spPr>
        </p:pic>
        <p:pic>
          <p:nvPicPr>
            <p:cNvPr id="878" name="Line Shape" descr="Line Shape"/>
            <p:cNvPicPr>
              <a:picLocks/>
            </p:cNvPicPr>
            <p:nvPr/>
          </p:nvPicPr>
          <p:blipFill>
            <a:blip r:embed="rId91"/>
            <a:stretch>
              <a:fillRect/>
            </a:stretch>
          </p:blipFill>
          <p:spPr>
            <a:xfrm>
              <a:off x="7626079" y="2148005"/>
              <a:ext cx="448552" cy="283865"/>
            </a:xfrm>
            <a:prstGeom prst="rect">
              <a:avLst/>
            </a:prstGeom>
            <a:effectLst/>
          </p:spPr>
        </p:pic>
        <p:pic>
          <p:nvPicPr>
            <p:cNvPr id="880" name="Line Shape" descr="Line Shape"/>
            <p:cNvPicPr>
              <a:picLocks/>
            </p:cNvPicPr>
            <p:nvPr/>
          </p:nvPicPr>
          <p:blipFill>
            <a:blip r:embed="rId92"/>
            <a:stretch>
              <a:fillRect/>
            </a:stretch>
          </p:blipFill>
          <p:spPr>
            <a:xfrm>
              <a:off x="7676794" y="2191409"/>
              <a:ext cx="248382" cy="39367"/>
            </a:xfrm>
            <a:prstGeom prst="rect">
              <a:avLst/>
            </a:prstGeom>
            <a:effectLst/>
          </p:spPr>
        </p:pic>
        <p:pic>
          <p:nvPicPr>
            <p:cNvPr id="882" name="Line Shape" descr="Line Shape"/>
            <p:cNvPicPr>
              <a:picLocks/>
            </p:cNvPicPr>
            <p:nvPr/>
          </p:nvPicPr>
          <p:blipFill>
            <a:blip r:embed="rId93"/>
            <a:stretch>
              <a:fillRect/>
            </a:stretch>
          </p:blipFill>
          <p:spPr>
            <a:xfrm>
              <a:off x="8337094" y="2152704"/>
              <a:ext cx="186460" cy="347832"/>
            </a:xfrm>
            <a:prstGeom prst="rect">
              <a:avLst/>
            </a:prstGeom>
            <a:effectLst/>
          </p:spPr>
        </p:pic>
        <p:pic>
          <p:nvPicPr>
            <p:cNvPr id="884" name="Line Shape" descr="Line Shape"/>
            <p:cNvPicPr>
              <a:picLocks/>
            </p:cNvPicPr>
            <p:nvPr/>
          </p:nvPicPr>
          <p:blipFill>
            <a:blip r:embed="rId94"/>
            <a:stretch>
              <a:fillRect/>
            </a:stretch>
          </p:blipFill>
          <p:spPr>
            <a:xfrm>
              <a:off x="8438078" y="2216367"/>
              <a:ext cx="134523" cy="180208"/>
            </a:xfrm>
            <a:prstGeom prst="rect">
              <a:avLst/>
            </a:prstGeom>
            <a:effectLst/>
          </p:spPr>
        </p:pic>
        <p:pic>
          <p:nvPicPr>
            <p:cNvPr id="886" name="Line Shape" descr="Line Shape"/>
            <p:cNvPicPr>
              <a:picLocks/>
            </p:cNvPicPr>
            <p:nvPr/>
          </p:nvPicPr>
          <p:blipFill>
            <a:blip r:embed="rId95"/>
            <a:stretch>
              <a:fillRect/>
            </a:stretch>
          </p:blipFill>
          <p:spPr>
            <a:xfrm>
              <a:off x="8577426" y="2222724"/>
              <a:ext cx="201181" cy="185752"/>
            </a:xfrm>
            <a:prstGeom prst="rect">
              <a:avLst/>
            </a:prstGeom>
            <a:effectLst/>
          </p:spPr>
        </p:pic>
        <p:pic>
          <p:nvPicPr>
            <p:cNvPr id="888" name="Line Shape" descr="Line Shape"/>
            <p:cNvPicPr>
              <a:picLocks/>
            </p:cNvPicPr>
            <p:nvPr/>
          </p:nvPicPr>
          <p:blipFill>
            <a:blip r:embed="rId96"/>
            <a:stretch>
              <a:fillRect/>
            </a:stretch>
          </p:blipFill>
          <p:spPr>
            <a:xfrm>
              <a:off x="8741122" y="2133309"/>
              <a:ext cx="125764" cy="381940"/>
            </a:xfrm>
            <a:prstGeom prst="rect">
              <a:avLst/>
            </a:prstGeom>
            <a:effectLst/>
          </p:spPr>
        </p:pic>
        <p:pic>
          <p:nvPicPr>
            <p:cNvPr id="890" name="Line Shape" descr="Line Shape"/>
            <p:cNvPicPr>
              <a:picLocks/>
            </p:cNvPicPr>
            <p:nvPr/>
          </p:nvPicPr>
          <p:blipFill>
            <a:blip r:embed="rId97"/>
            <a:stretch>
              <a:fillRect/>
            </a:stretch>
          </p:blipFill>
          <p:spPr>
            <a:xfrm>
              <a:off x="5984863" y="2795705"/>
              <a:ext cx="22560" cy="131543"/>
            </a:xfrm>
            <a:prstGeom prst="rect">
              <a:avLst/>
            </a:prstGeom>
            <a:effectLst/>
          </p:spPr>
        </p:pic>
        <p:pic>
          <p:nvPicPr>
            <p:cNvPr id="892" name="Line Shape" descr="Line Shape"/>
            <p:cNvPicPr>
              <a:picLocks/>
            </p:cNvPicPr>
            <p:nvPr/>
          </p:nvPicPr>
          <p:blipFill>
            <a:blip r:embed="rId98"/>
            <a:stretch>
              <a:fillRect/>
            </a:stretch>
          </p:blipFill>
          <p:spPr>
            <a:xfrm>
              <a:off x="6014088" y="2666223"/>
              <a:ext cx="42383" cy="50122"/>
            </a:xfrm>
            <a:prstGeom prst="rect">
              <a:avLst/>
            </a:prstGeom>
            <a:effectLst/>
          </p:spPr>
        </p:pic>
        <p:pic>
          <p:nvPicPr>
            <p:cNvPr id="894" name="Line Shape" descr="Line Shape"/>
            <p:cNvPicPr>
              <a:picLocks/>
            </p:cNvPicPr>
            <p:nvPr/>
          </p:nvPicPr>
          <p:blipFill>
            <a:blip r:embed="rId99"/>
            <a:stretch>
              <a:fillRect/>
            </a:stretch>
          </p:blipFill>
          <p:spPr>
            <a:xfrm>
              <a:off x="6131802" y="2688675"/>
              <a:ext cx="130669" cy="480484"/>
            </a:xfrm>
            <a:prstGeom prst="rect">
              <a:avLst/>
            </a:prstGeom>
            <a:effectLst/>
          </p:spPr>
        </p:pic>
        <p:pic>
          <p:nvPicPr>
            <p:cNvPr id="896" name="Line Shape" descr="Line Shape"/>
            <p:cNvPicPr>
              <a:picLocks/>
            </p:cNvPicPr>
            <p:nvPr/>
          </p:nvPicPr>
          <p:blipFill>
            <a:blip r:embed="rId100"/>
            <a:stretch>
              <a:fillRect/>
            </a:stretch>
          </p:blipFill>
          <p:spPr>
            <a:xfrm>
              <a:off x="6720983" y="2762246"/>
              <a:ext cx="188913" cy="238573"/>
            </a:xfrm>
            <a:prstGeom prst="rect">
              <a:avLst/>
            </a:prstGeom>
            <a:effectLst/>
          </p:spPr>
        </p:pic>
        <p:pic>
          <p:nvPicPr>
            <p:cNvPr id="898" name="Line Shape" descr="Line Shape"/>
            <p:cNvPicPr>
              <a:picLocks/>
            </p:cNvPicPr>
            <p:nvPr/>
          </p:nvPicPr>
          <p:blipFill>
            <a:blip r:embed="rId101"/>
            <a:stretch>
              <a:fillRect/>
            </a:stretch>
          </p:blipFill>
          <p:spPr>
            <a:xfrm>
              <a:off x="7137553" y="2776960"/>
              <a:ext cx="184736" cy="238573"/>
            </a:xfrm>
            <a:prstGeom prst="rect">
              <a:avLst/>
            </a:prstGeom>
            <a:effectLst/>
          </p:spPr>
        </p:pic>
        <p:pic>
          <p:nvPicPr>
            <p:cNvPr id="900" name="Line Shape" descr="Line Shape"/>
            <p:cNvPicPr>
              <a:picLocks/>
            </p:cNvPicPr>
            <p:nvPr/>
          </p:nvPicPr>
          <p:blipFill>
            <a:blip r:embed="rId102"/>
            <a:stretch>
              <a:fillRect/>
            </a:stretch>
          </p:blipFill>
          <p:spPr>
            <a:xfrm>
              <a:off x="7466786" y="2654315"/>
              <a:ext cx="114068" cy="417050"/>
            </a:xfrm>
            <a:prstGeom prst="rect">
              <a:avLst/>
            </a:prstGeom>
            <a:effectLst/>
          </p:spPr>
        </p:pic>
      </p:grpSp>
      <p:pic>
        <p:nvPicPr>
          <p:cNvPr id="902" name="Line Shape" descr="Line Shape"/>
          <p:cNvPicPr>
            <a:picLocks/>
          </p:cNvPicPr>
          <p:nvPr/>
        </p:nvPicPr>
        <p:blipFill>
          <a:blip r:embed="rId103"/>
          <a:stretch>
            <a:fillRect/>
          </a:stretch>
        </p:blipFill>
        <p:spPr>
          <a:xfrm>
            <a:off x="5661909" y="3242910"/>
            <a:ext cx="3273644" cy="144888"/>
          </a:xfrm>
          <a:prstGeom prst="rect">
            <a:avLst/>
          </a:prstGeom>
          <a:effectLst/>
        </p:spPr>
      </p:pic>
      <p:grpSp>
        <p:nvGrpSpPr>
          <p:cNvPr id="6" name="Group 5">
            <a:extLst>
              <a:ext uri="{FF2B5EF4-FFF2-40B4-BE49-F238E27FC236}">
                <a16:creationId xmlns:a16="http://schemas.microsoft.com/office/drawing/2014/main" id="{F646FAC1-285B-49EA-8762-37A0343E260A}"/>
              </a:ext>
            </a:extLst>
          </p:cNvPr>
          <p:cNvGrpSpPr/>
          <p:nvPr/>
        </p:nvGrpSpPr>
        <p:grpSpPr>
          <a:xfrm>
            <a:off x="5842421" y="3424386"/>
            <a:ext cx="2774323" cy="1029936"/>
            <a:chOff x="5842421" y="3424386"/>
            <a:chExt cx="2774323" cy="1029936"/>
          </a:xfrm>
        </p:grpSpPr>
        <p:pic>
          <p:nvPicPr>
            <p:cNvPr id="904" name="Line Shape" descr="Line Shape"/>
            <p:cNvPicPr>
              <a:picLocks/>
            </p:cNvPicPr>
            <p:nvPr/>
          </p:nvPicPr>
          <p:blipFill>
            <a:blip r:embed="rId104"/>
            <a:stretch>
              <a:fillRect/>
            </a:stretch>
          </p:blipFill>
          <p:spPr>
            <a:xfrm>
              <a:off x="5842421" y="3515784"/>
              <a:ext cx="62003" cy="309031"/>
            </a:xfrm>
            <a:prstGeom prst="rect">
              <a:avLst/>
            </a:prstGeom>
            <a:effectLst/>
          </p:spPr>
        </p:pic>
        <p:pic>
          <p:nvPicPr>
            <p:cNvPr id="906" name="Line Shape" descr="Line Shape"/>
            <p:cNvPicPr>
              <a:picLocks/>
            </p:cNvPicPr>
            <p:nvPr/>
          </p:nvPicPr>
          <p:blipFill>
            <a:blip r:embed="rId105"/>
            <a:stretch>
              <a:fillRect/>
            </a:stretch>
          </p:blipFill>
          <p:spPr>
            <a:xfrm>
              <a:off x="5842421" y="3546606"/>
              <a:ext cx="110280" cy="189923"/>
            </a:xfrm>
            <a:prstGeom prst="rect">
              <a:avLst/>
            </a:prstGeom>
            <a:effectLst/>
          </p:spPr>
        </p:pic>
        <p:pic>
          <p:nvPicPr>
            <p:cNvPr id="908" name="Line Shape" descr="Line Shape"/>
            <p:cNvPicPr>
              <a:picLocks/>
            </p:cNvPicPr>
            <p:nvPr/>
          </p:nvPicPr>
          <p:blipFill>
            <a:blip r:embed="rId106"/>
            <a:stretch>
              <a:fillRect/>
            </a:stretch>
          </p:blipFill>
          <p:spPr>
            <a:xfrm>
              <a:off x="5999374" y="3669622"/>
              <a:ext cx="62003" cy="150288"/>
            </a:xfrm>
            <a:prstGeom prst="rect">
              <a:avLst/>
            </a:prstGeom>
            <a:effectLst/>
          </p:spPr>
        </p:pic>
        <p:pic>
          <p:nvPicPr>
            <p:cNvPr id="910" name="Line Shape" descr="Line Shape"/>
            <p:cNvPicPr>
              <a:picLocks/>
            </p:cNvPicPr>
            <p:nvPr/>
          </p:nvPicPr>
          <p:blipFill>
            <a:blip r:embed="rId107"/>
            <a:stretch>
              <a:fillRect/>
            </a:stretch>
          </p:blipFill>
          <p:spPr>
            <a:xfrm>
              <a:off x="6181239" y="3550347"/>
              <a:ext cx="189135" cy="265989"/>
            </a:xfrm>
            <a:prstGeom prst="rect">
              <a:avLst/>
            </a:prstGeom>
            <a:effectLst/>
          </p:spPr>
        </p:pic>
        <p:pic>
          <p:nvPicPr>
            <p:cNvPr id="912" name="Line Shape" descr="Line Shape"/>
            <p:cNvPicPr>
              <a:picLocks/>
            </p:cNvPicPr>
            <p:nvPr/>
          </p:nvPicPr>
          <p:blipFill>
            <a:blip r:embed="rId108"/>
            <a:stretch>
              <a:fillRect/>
            </a:stretch>
          </p:blipFill>
          <p:spPr>
            <a:xfrm>
              <a:off x="6416276" y="3753003"/>
              <a:ext cx="42384" cy="125764"/>
            </a:xfrm>
            <a:prstGeom prst="rect">
              <a:avLst/>
            </a:prstGeom>
            <a:effectLst/>
          </p:spPr>
        </p:pic>
        <p:pic>
          <p:nvPicPr>
            <p:cNvPr id="914" name="Line Shape" descr="Line Shape"/>
            <p:cNvPicPr>
              <a:picLocks/>
            </p:cNvPicPr>
            <p:nvPr/>
          </p:nvPicPr>
          <p:blipFill>
            <a:blip r:embed="rId109"/>
            <a:stretch>
              <a:fillRect/>
            </a:stretch>
          </p:blipFill>
          <p:spPr>
            <a:xfrm>
              <a:off x="6538894" y="3517575"/>
              <a:ext cx="125765" cy="202606"/>
            </a:xfrm>
            <a:prstGeom prst="rect">
              <a:avLst/>
            </a:prstGeom>
            <a:effectLst/>
          </p:spPr>
        </p:pic>
        <p:pic>
          <p:nvPicPr>
            <p:cNvPr id="916" name="Line Shape" descr="Line Shape"/>
            <p:cNvPicPr>
              <a:picLocks/>
            </p:cNvPicPr>
            <p:nvPr/>
          </p:nvPicPr>
          <p:blipFill>
            <a:blip r:embed="rId110"/>
            <a:stretch>
              <a:fillRect/>
            </a:stretch>
          </p:blipFill>
          <p:spPr>
            <a:xfrm>
              <a:off x="7098841" y="3468645"/>
              <a:ext cx="260655" cy="216020"/>
            </a:xfrm>
            <a:prstGeom prst="rect">
              <a:avLst/>
            </a:prstGeom>
            <a:effectLst/>
          </p:spPr>
        </p:pic>
        <p:pic>
          <p:nvPicPr>
            <p:cNvPr id="918" name="Line Shape" descr="Line Shape"/>
            <p:cNvPicPr>
              <a:picLocks/>
            </p:cNvPicPr>
            <p:nvPr/>
          </p:nvPicPr>
          <p:blipFill>
            <a:blip r:embed="rId111"/>
            <a:stretch>
              <a:fillRect/>
            </a:stretch>
          </p:blipFill>
          <p:spPr>
            <a:xfrm>
              <a:off x="7451504" y="3437465"/>
              <a:ext cx="272578" cy="286586"/>
            </a:xfrm>
            <a:prstGeom prst="rect">
              <a:avLst/>
            </a:prstGeom>
            <a:effectLst/>
          </p:spPr>
        </p:pic>
        <p:pic>
          <p:nvPicPr>
            <p:cNvPr id="920" name="Line Line" descr="Line Line"/>
            <p:cNvPicPr>
              <a:picLocks/>
            </p:cNvPicPr>
            <p:nvPr/>
          </p:nvPicPr>
          <p:blipFill>
            <a:blip r:embed="rId112"/>
            <a:stretch>
              <a:fillRect/>
            </a:stretch>
          </p:blipFill>
          <p:spPr>
            <a:xfrm>
              <a:off x="7706222" y="3424386"/>
              <a:ext cx="32574" cy="52193"/>
            </a:xfrm>
            <a:prstGeom prst="rect">
              <a:avLst/>
            </a:prstGeom>
            <a:effectLst/>
          </p:spPr>
        </p:pic>
        <p:pic>
          <p:nvPicPr>
            <p:cNvPr id="922" name="Line Shape" descr="Line Shape"/>
            <p:cNvPicPr>
              <a:picLocks/>
            </p:cNvPicPr>
            <p:nvPr/>
          </p:nvPicPr>
          <p:blipFill>
            <a:blip r:embed="rId113"/>
            <a:stretch>
              <a:fillRect/>
            </a:stretch>
          </p:blipFill>
          <p:spPr>
            <a:xfrm>
              <a:off x="7765079" y="3553731"/>
              <a:ext cx="346478" cy="175508"/>
            </a:xfrm>
            <a:prstGeom prst="rect">
              <a:avLst/>
            </a:prstGeom>
            <a:effectLst/>
          </p:spPr>
        </p:pic>
        <p:pic>
          <p:nvPicPr>
            <p:cNvPr id="924" name="Line Shape" descr="Line Shape"/>
            <p:cNvPicPr>
              <a:picLocks/>
            </p:cNvPicPr>
            <p:nvPr/>
          </p:nvPicPr>
          <p:blipFill>
            <a:blip r:embed="rId114"/>
            <a:stretch>
              <a:fillRect/>
            </a:stretch>
          </p:blipFill>
          <p:spPr>
            <a:xfrm>
              <a:off x="8086903" y="3544004"/>
              <a:ext cx="127653" cy="158193"/>
            </a:xfrm>
            <a:prstGeom prst="rect">
              <a:avLst/>
            </a:prstGeom>
            <a:effectLst/>
          </p:spPr>
        </p:pic>
        <p:pic>
          <p:nvPicPr>
            <p:cNvPr id="926" name="Line Shape" descr="Line Shape"/>
            <p:cNvPicPr>
              <a:picLocks/>
            </p:cNvPicPr>
            <p:nvPr/>
          </p:nvPicPr>
          <p:blipFill>
            <a:blip r:embed="rId115"/>
            <a:stretch>
              <a:fillRect/>
            </a:stretch>
          </p:blipFill>
          <p:spPr>
            <a:xfrm>
              <a:off x="8258569" y="3492537"/>
              <a:ext cx="358175" cy="192560"/>
            </a:xfrm>
            <a:prstGeom prst="rect">
              <a:avLst/>
            </a:prstGeom>
            <a:effectLst/>
          </p:spPr>
        </p:pic>
        <p:pic>
          <p:nvPicPr>
            <p:cNvPr id="928" name="Line Shape" descr="Line Shape"/>
            <p:cNvPicPr>
              <a:picLocks/>
            </p:cNvPicPr>
            <p:nvPr/>
          </p:nvPicPr>
          <p:blipFill>
            <a:blip r:embed="rId116"/>
            <a:stretch>
              <a:fillRect/>
            </a:stretch>
          </p:blipFill>
          <p:spPr>
            <a:xfrm>
              <a:off x="6038611" y="4135573"/>
              <a:ext cx="28614" cy="145383"/>
            </a:xfrm>
            <a:prstGeom prst="rect">
              <a:avLst/>
            </a:prstGeom>
            <a:effectLst/>
          </p:spPr>
        </p:pic>
        <p:pic>
          <p:nvPicPr>
            <p:cNvPr id="930" name="Line Shape" descr="Line Shape"/>
            <p:cNvPicPr>
              <a:picLocks/>
            </p:cNvPicPr>
            <p:nvPr/>
          </p:nvPicPr>
          <p:blipFill>
            <a:blip r:embed="rId117"/>
            <a:stretch>
              <a:fillRect/>
            </a:stretch>
          </p:blipFill>
          <p:spPr>
            <a:xfrm>
              <a:off x="6054961" y="3980076"/>
              <a:ext cx="26035" cy="60548"/>
            </a:xfrm>
            <a:prstGeom prst="rect">
              <a:avLst/>
            </a:prstGeom>
            <a:effectLst/>
          </p:spPr>
        </p:pic>
        <p:pic>
          <p:nvPicPr>
            <p:cNvPr id="932" name="Line Shape" descr="Line Shape"/>
            <p:cNvPicPr>
              <a:picLocks/>
            </p:cNvPicPr>
            <p:nvPr/>
          </p:nvPicPr>
          <p:blipFill>
            <a:blip r:embed="rId118"/>
            <a:stretch>
              <a:fillRect/>
            </a:stretch>
          </p:blipFill>
          <p:spPr>
            <a:xfrm>
              <a:off x="6138341" y="4017858"/>
              <a:ext cx="143748" cy="436464"/>
            </a:xfrm>
            <a:prstGeom prst="rect">
              <a:avLst/>
            </a:prstGeom>
            <a:effectLst/>
          </p:spPr>
        </p:pic>
        <p:pic>
          <p:nvPicPr>
            <p:cNvPr id="934" name="Line Shape" descr="Line Shape"/>
            <p:cNvPicPr>
              <a:picLocks/>
            </p:cNvPicPr>
            <p:nvPr/>
          </p:nvPicPr>
          <p:blipFill>
            <a:blip r:embed="rId119"/>
            <a:stretch>
              <a:fillRect/>
            </a:stretch>
          </p:blipFill>
          <p:spPr>
            <a:xfrm>
              <a:off x="6717705" y="4037267"/>
              <a:ext cx="172572" cy="253498"/>
            </a:xfrm>
            <a:prstGeom prst="rect">
              <a:avLst/>
            </a:prstGeom>
            <a:effectLst/>
          </p:spPr>
        </p:pic>
        <p:pic>
          <p:nvPicPr>
            <p:cNvPr id="936" name="Line Shape" descr="Line Shape"/>
            <p:cNvPicPr>
              <a:picLocks/>
            </p:cNvPicPr>
            <p:nvPr/>
          </p:nvPicPr>
          <p:blipFill>
            <a:blip r:embed="rId120"/>
            <a:stretch>
              <a:fillRect/>
            </a:stretch>
          </p:blipFill>
          <p:spPr>
            <a:xfrm>
              <a:off x="7068606" y="4037890"/>
              <a:ext cx="235013" cy="46877"/>
            </a:xfrm>
            <a:prstGeom prst="rect">
              <a:avLst/>
            </a:prstGeom>
            <a:effectLst/>
          </p:spPr>
        </p:pic>
        <p:pic>
          <p:nvPicPr>
            <p:cNvPr id="938" name="Line Shape" descr="Line Shape"/>
            <p:cNvPicPr>
              <a:picLocks/>
            </p:cNvPicPr>
            <p:nvPr/>
          </p:nvPicPr>
          <p:blipFill>
            <a:blip r:embed="rId121"/>
            <a:stretch>
              <a:fillRect/>
            </a:stretch>
          </p:blipFill>
          <p:spPr>
            <a:xfrm>
              <a:off x="7034273" y="4140477"/>
              <a:ext cx="243477" cy="44414"/>
            </a:xfrm>
            <a:prstGeom prst="rect">
              <a:avLst/>
            </a:prstGeom>
            <a:effectLst/>
          </p:spPr>
        </p:pic>
        <p:pic>
          <p:nvPicPr>
            <p:cNvPr id="940" name="Line Shape" descr="Line Shape"/>
            <p:cNvPicPr>
              <a:picLocks/>
            </p:cNvPicPr>
            <p:nvPr/>
          </p:nvPicPr>
          <p:blipFill>
            <a:blip r:embed="rId122"/>
            <a:stretch>
              <a:fillRect/>
            </a:stretch>
          </p:blipFill>
          <p:spPr>
            <a:xfrm>
              <a:off x="7449063" y="3838202"/>
              <a:ext cx="217135" cy="601981"/>
            </a:xfrm>
            <a:prstGeom prst="rect">
              <a:avLst/>
            </a:prstGeom>
            <a:effectLst/>
          </p:spPr>
        </p:pic>
      </p:grpSp>
      <p:grpSp>
        <p:nvGrpSpPr>
          <p:cNvPr id="10" name="Group 9">
            <a:extLst>
              <a:ext uri="{FF2B5EF4-FFF2-40B4-BE49-F238E27FC236}">
                <a16:creationId xmlns:a16="http://schemas.microsoft.com/office/drawing/2014/main" id="{0E72A950-18A8-4AB8-873D-9B287327D799}"/>
              </a:ext>
            </a:extLst>
          </p:cNvPr>
          <p:cNvGrpSpPr/>
          <p:nvPr/>
        </p:nvGrpSpPr>
        <p:grpSpPr>
          <a:xfrm>
            <a:off x="503552" y="4617723"/>
            <a:ext cx="2727791" cy="842259"/>
            <a:chOff x="503552" y="4617723"/>
            <a:chExt cx="2727791" cy="842259"/>
          </a:xfrm>
        </p:grpSpPr>
        <p:pic>
          <p:nvPicPr>
            <p:cNvPr id="986" name="Line Shape" descr="Line Shape"/>
            <p:cNvPicPr>
              <a:picLocks/>
            </p:cNvPicPr>
            <p:nvPr/>
          </p:nvPicPr>
          <p:blipFill>
            <a:blip r:embed="rId123"/>
            <a:stretch>
              <a:fillRect/>
            </a:stretch>
          </p:blipFill>
          <p:spPr>
            <a:xfrm>
              <a:off x="521320" y="4756839"/>
              <a:ext cx="135036" cy="367732"/>
            </a:xfrm>
            <a:prstGeom prst="rect">
              <a:avLst/>
            </a:prstGeom>
            <a:effectLst/>
          </p:spPr>
        </p:pic>
        <p:pic>
          <p:nvPicPr>
            <p:cNvPr id="988" name="Line Shape" descr="Line Shape"/>
            <p:cNvPicPr>
              <a:picLocks/>
            </p:cNvPicPr>
            <p:nvPr/>
          </p:nvPicPr>
          <p:blipFill>
            <a:blip r:embed="rId124"/>
            <a:stretch>
              <a:fillRect/>
            </a:stretch>
          </p:blipFill>
          <p:spPr>
            <a:xfrm>
              <a:off x="503552" y="4969378"/>
              <a:ext cx="152803" cy="22765"/>
            </a:xfrm>
            <a:prstGeom prst="rect">
              <a:avLst/>
            </a:prstGeom>
            <a:effectLst/>
          </p:spPr>
        </p:pic>
        <p:pic>
          <p:nvPicPr>
            <p:cNvPr id="990" name="Line Shape" descr="Line Shape"/>
            <p:cNvPicPr>
              <a:picLocks/>
            </p:cNvPicPr>
            <p:nvPr/>
          </p:nvPicPr>
          <p:blipFill>
            <a:blip r:embed="rId125"/>
            <a:stretch>
              <a:fillRect/>
            </a:stretch>
          </p:blipFill>
          <p:spPr>
            <a:xfrm>
              <a:off x="676318" y="4931986"/>
              <a:ext cx="186036" cy="172965"/>
            </a:xfrm>
            <a:prstGeom prst="rect">
              <a:avLst/>
            </a:prstGeom>
            <a:effectLst/>
          </p:spPr>
        </p:pic>
        <p:pic>
          <p:nvPicPr>
            <p:cNvPr id="992" name="Line Shape" descr="Line Shape"/>
            <p:cNvPicPr>
              <a:picLocks/>
            </p:cNvPicPr>
            <p:nvPr/>
          </p:nvPicPr>
          <p:blipFill>
            <a:blip r:embed="rId126"/>
            <a:stretch>
              <a:fillRect/>
            </a:stretch>
          </p:blipFill>
          <p:spPr>
            <a:xfrm>
              <a:off x="918066" y="4937663"/>
              <a:ext cx="125764" cy="152184"/>
            </a:xfrm>
            <a:prstGeom prst="rect">
              <a:avLst/>
            </a:prstGeom>
            <a:effectLst/>
          </p:spPr>
        </p:pic>
        <p:pic>
          <p:nvPicPr>
            <p:cNvPr id="994" name="Line Shape" descr="Line Shape"/>
            <p:cNvPicPr>
              <a:picLocks/>
            </p:cNvPicPr>
            <p:nvPr/>
          </p:nvPicPr>
          <p:blipFill>
            <a:blip r:embed="rId127"/>
            <a:stretch>
              <a:fillRect/>
            </a:stretch>
          </p:blipFill>
          <p:spPr>
            <a:xfrm>
              <a:off x="1185177" y="4755340"/>
              <a:ext cx="119947" cy="609563"/>
            </a:xfrm>
            <a:prstGeom prst="rect">
              <a:avLst/>
            </a:prstGeom>
            <a:effectLst/>
          </p:spPr>
        </p:pic>
        <p:pic>
          <p:nvPicPr>
            <p:cNvPr id="996" name="Line Shape" descr="Line Shape"/>
            <p:cNvPicPr>
              <a:picLocks/>
            </p:cNvPicPr>
            <p:nvPr/>
          </p:nvPicPr>
          <p:blipFill>
            <a:blip r:embed="rId128"/>
            <a:stretch>
              <a:fillRect/>
            </a:stretch>
          </p:blipFill>
          <p:spPr>
            <a:xfrm>
              <a:off x="1531158" y="4951394"/>
              <a:ext cx="101280" cy="45653"/>
            </a:xfrm>
            <a:prstGeom prst="rect">
              <a:avLst/>
            </a:prstGeom>
            <a:effectLst/>
          </p:spPr>
        </p:pic>
        <p:pic>
          <p:nvPicPr>
            <p:cNvPr id="998" name="Line Shape" descr="Line Shape"/>
            <p:cNvPicPr>
              <a:picLocks/>
            </p:cNvPicPr>
            <p:nvPr/>
          </p:nvPicPr>
          <p:blipFill>
            <a:blip r:embed="rId129"/>
            <a:stretch>
              <a:fillRect/>
            </a:stretch>
          </p:blipFill>
          <p:spPr>
            <a:xfrm>
              <a:off x="1462491" y="5033139"/>
              <a:ext cx="135574" cy="37479"/>
            </a:xfrm>
            <a:prstGeom prst="rect">
              <a:avLst/>
            </a:prstGeom>
            <a:effectLst/>
          </p:spPr>
        </p:pic>
        <p:pic>
          <p:nvPicPr>
            <p:cNvPr id="1000" name="Line Shape" descr="Line Shape"/>
            <p:cNvPicPr>
              <a:picLocks/>
            </p:cNvPicPr>
            <p:nvPr/>
          </p:nvPicPr>
          <p:blipFill>
            <a:blip r:embed="rId130"/>
            <a:stretch>
              <a:fillRect/>
            </a:stretch>
          </p:blipFill>
          <p:spPr>
            <a:xfrm>
              <a:off x="2056861" y="4961203"/>
              <a:ext cx="1116190" cy="70178"/>
            </a:xfrm>
            <a:prstGeom prst="rect">
              <a:avLst/>
            </a:prstGeom>
            <a:effectLst/>
          </p:spPr>
        </p:pic>
        <p:pic>
          <p:nvPicPr>
            <p:cNvPr id="1002" name="Line Shape" descr="Line Shape"/>
            <p:cNvPicPr>
              <a:picLocks/>
            </p:cNvPicPr>
            <p:nvPr/>
          </p:nvPicPr>
          <p:blipFill>
            <a:blip r:embed="rId131"/>
            <a:stretch>
              <a:fillRect/>
            </a:stretch>
          </p:blipFill>
          <p:spPr>
            <a:xfrm>
              <a:off x="2129620" y="4624938"/>
              <a:ext cx="155109" cy="206221"/>
            </a:xfrm>
            <a:prstGeom prst="rect">
              <a:avLst/>
            </a:prstGeom>
            <a:effectLst/>
          </p:spPr>
        </p:pic>
        <p:pic>
          <p:nvPicPr>
            <p:cNvPr id="1004" name="Line Shape" descr="Line Shape"/>
            <p:cNvPicPr>
              <a:picLocks/>
            </p:cNvPicPr>
            <p:nvPr/>
          </p:nvPicPr>
          <p:blipFill>
            <a:blip r:embed="rId132"/>
            <a:stretch>
              <a:fillRect/>
            </a:stretch>
          </p:blipFill>
          <p:spPr>
            <a:xfrm>
              <a:off x="2217821" y="4768284"/>
              <a:ext cx="121276" cy="155192"/>
            </a:xfrm>
            <a:prstGeom prst="rect">
              <a:avLst/>
            </a:prstGeom>
            <a:effectLst/>
          </p:spPr>
        </p:pic>
        <p:pic>
          <p:nvPicPr>
            <p:cNvPr id="1006" name="Line Line" descr="Line Line"/>
            <p:cNvPicPr>
              <a:picLocks/>
            </p:cNvPicPr>
            <p:nvPr/>
          </p:nvPicPr>
          <p:blipFill>
            <a:blip r:embed="rId133"/>
            <a:stretch>
              <a:fillRect/>
            </a:stretch>
          </p:blipFill>
          <p:spPr>
            <a:xfrm>
              <a:off x="2472867" y="4773188"/>
              <a:ext cx="111050" cy="32574"/>
            </a:xfrm>
            <a:prstGeom prst="rect">
              <a:avLst/>
            </a:prstGeom>
            <a:effectLst/>
          </p:spPr>
        </p:pic>
        <p:pic>
          <p:nvPicPr>
            <p:cNvPr id="1008" name="Line Shape" descr="Line Shape"/>
            <p:cNvPicPr>
              <a:picLocks/>
            </p:cNvPicPr>
            <p:nvPr/>
          </p:nvPicPr>
          <p:blipFill>
            <a:blip r:embed="rId134"/>
            <a:stretch>
              <a:fillRect/>
            </a:stretch>
          </p:blipFill>
          <p:spPr>
            <a:xfrm>
              <a:off x="2804836" y="4617723"/>
              <a:ext cx="156746" cy="241260"/>
            </a:xfrm>
            <a:prstGeom prst="rect">
              <a:avLst/>
            </a:prstGeom>
            <a:effectLst/>
          </p:spPr>
        </p:pic>
        <p:pic>
          <p:nvPicPr>
            <p:cNvPr id="1010" name="Line Shape" descr="Line Shape"/>
            <p:cNvPicPr>
              <a:picLocks/>
            </p:cNvPicPr>
            <p:nvPr/>
          </p:nvPicPr>
          <p:blipFill>
            <a:blip r:embed="rId135"/>
            <a:stretch>
              <a:fillRect/>
            </a:stretch>
          </p:blipFill>
          <p:spPr>
            <a:xfrm>
              <a:off x="2919198" y="4748665"/>
              <a:ext cx="166046" cy="155192"/>
            </a:xfrm>
            <a:prstGeom prst="rect">
              <a:avLst/>
            </a:prstGeom>
            <a:effectLst/>
          </p:spPr>
        </p:pic>
        <p:pic>
          <p:nvPicPr>
            <p:cNvPr id="1012" name="Line Shape" descr="Line Shape"/>
            <p:cNvPicPr>
              <a:picLocks/>
            </p:cNvPicPr>
            <p:nvPr/>
          </p:nvPicPr>
          <p:blipFill>
            <a:blip r:embed="rId136"/>
            <a:stretch>
              <a:fillRect/>
            </a:stretch>
          </p:blipFill>
          <p:spPr>
            <a:xfrm>
              <a:off x="2131918" y="5103641"/>
              <a:ext cx="162619" cy="251654"/>
            </a:xfrm>
            <a:prstGeom prst="rect">
              <a:avLst/>
            </a:prstGeom>
            <a:effectLst/>
          </p:spPr>
        </p:pic>
        <p:pic>
          <p:nvPicPr>
            <p:cNvPr id="1014" name="Line Shape" descr="Line Shape"/>
            <p:cNvPicPr>
              <a:picLocks/>
            </p:cNvPicPr>
            <p:nvPr/>
          </p:nvPicPr>
          <p:blipFill>
            <a:blip r:embed="rId137"/>
            <a:stretch>
              <a:fillRect/>
            </a:stretch>
          </p:blipFill>
          <p:spPr>
            <a:xfrm>
              <a:off x="2254365" y="5320780"/>
              <a:ext cx="80399" cy="139202"/>
            </a:xfrm>
            <a:prstGeom prst="rect">
              <a:avLst/>
            </a:prstGeom>
            <a:effectLst/>
          </p:spPr>
        </p:pic>
        <p:pic>
          <p:nvPicPr>
            <p:cNvPr id="1016" name="Line Shape" descr="Line Shape"/>
            <p:cNvPicPr>
              <a:picLocks/>
            </p:cNvPicPr>
            <p:nvPr/>
          </p:nvPicPr>
          <p:blipFill>
            <a:blip r:embed="rId138"/>
            <a:stretch>
              <a:fillRect/>
            </a:stretch>
          </p:blipFill>
          <p:spPr>
            <a:xfrm>
              <a:off x="2324601" y="5317615"/>
              <a:ext cx="72936" cy="135573"/>
            </a:xfrm>
            <a:prstGeom prst="rect">
              <a:avLst/>
            </a:prstGeom>
            <a:effectLst/>
          </p:spPr>
        </p:pic>
        <p:pic>
          <p:nvPicPr>
            <p:cNvPr id="1018" name="Line Line" descr="Line Line"/>
            <p:cNvPicPr>
              <a:picLocks/>
            </p:cNvPicPr>
            <p:nvPr/>
          </p:nvPicPr>
          <p:blipFill>
            <a:blip r:embed="rId139"/>
            <a:stretch>
              <a:fillRect/>
            </a:stretch>
          </p:blipFill>
          <p:spPr>
            <a:xfrm>
              <a:off x="2472867" y="5258758"/>
              <a:ext cx="150288" cy="27670"/>
            </a:xfrm>
            <a:prstGeom prst="rect">
              <a:avLst/>
            </a:prstGeom>
            <a:effectLst/>
          </p:spPr>
        </p:pic>
        <p:pic>
          <p:nvPicPr>
            <p:cNvPr id="1020" name="Line Shape" descr="Line Shape"/>
            <p:cNvPicPr>
              <a:picLocks/>
            </p:cNvPicPr>
            <p:nvPr/>
          </p:nvPicPr>
          <p:blipFill>
            <a:blip r:embed="rId140"/>
            <a:stretch>
              <a:fillRect/>
            </a:stretch>
          </p:blipFill>
          <p:spPr>
            <a:xfrm>
              <a:off x="2812521" y="5113891"/>
              <a:ext cx="193204" cy="325379"/>
            </a:xfrm>
            <a:prstGeom prst="rect">
              <a:avLst/>
            </a:prstGeom>
            <a:effectLst/>
          </p:spPr>
        </p:pic>
        <p:pic>
          <p:nvPicPr>
            <p:cNvPr id="1022" name="Line Shape" descr="Line Shape"/>
            <p:cNvPicPr>
              <a:picLocks/>
            </p:cNvPicPr>
            <p:nvPr/>
          </p:nvPicPr>
          <p:blipFill>
            <a:blip r:embed="rId141"/>
            <a:stretch>
              <a:fillRect/>
            </a:stretch>
          </p:blipFill>
          <p:spPr>
            <a:xfrm>
              <a:off x="3056531" y="5251333"/>
              <a:ext cx="174812" cy="136244"/>
            </a:xfrm>
            <a:prstGeom prst="rect">
              <a:avLst/>
            </a:prstGeom>
            <a:effectLst/>
          </p:spPr>
        </p:pic>
      </p:grpSp>
      <p:grpSp>
        <p:nvGrpSpPr>
          <p:cNvPr id="7" name="Group 6">
            <a:extLst>
              <a:ext uri="{FF2B5EF4-FFF2-40B4-BE49-F238E27FC236}">
                <a16:creationId xmlns:a16="http://schemas.microsoft.com/office/drawing/2014/main" id="{5FCFA0B7-166F-40D3-BD5A-FDA39A07B850}"/>
              </a:ext>
            </a:extLst>
          </p:cNvPr>
          <p:cNvGrpSpPr/>
          <p:nvPr/>
        </p:nvGrpSpPr>
        <p:grpSpPr>
          <a:xfrm>
            <a:off x="3848428" y="4415423"/>
            <a:ext cx="5058751" cy="1361478"/>
            <a:chOff x="3848428" y="4415423"/>
            <a:chExt cx="5058751" cy="1361478"/>
          </a:xfrm>
        </p:grpSpPr>
        <p:pic>
          <p:nvPicPr>
            <p:cNvPr id="1024" name="Line Shape" descr="Line Shape"/>
            <p:cNvPicPr>
              <a:picLocks/>
            </p:cNvPicPr>
            <p:nvPr/>
          </p:nvPicPr>
          <p:blipFill>
            <a:blip r:embed="rId142"/>
            <a:stretch>
              <a:fillRect/>
            </a:stretch>
          </p:blipFill>
          <p:spPr>
            <a:xfrm>
              <a:off x="4045653" y="4588271"/>
              <a:ext cx="88161" cy="359354"/>
            </a:xfrm>
            <a:prstGeom prst="rect">
              <a:avLst/>
            </a:prstGeom>
            <a:effectLst/>
          </p:spPr>
        </p:pic>
        <p:pic>
          <p:nvPicPr>
            <p:cNvPr id="1026" name="Line Line" descr="Line Line"/>
            <p:cNvPicPr>
              <a:picLocks/>
            </p:cNvPicPr>
            <p:nvPr/>
          </p:nvPicPr>
          <p:blipFill>
            <a:blip r:embed="rId143"/>
            <a:stretch>
              <a:fillRect/>
            </a:stretch>
          </p:blipFill>
          <p:spPr>
            <a:xfrm>
              <a:off x="3993336" y="4782998"/>
              <a:ext cx="155193" cy="27669"/>
            </a:xfrm>
            <a:prstGeom prst="rect">
              <a:avLst/>
            </a:prstGeom>
            <a:effectLst/>
          </p:spPr>
        </p:pic>
        <p:pic>
          <p:nvPicPr>
            <p:cNvPr id="1028" name="Line Shape" descr="Line Shape"/>
            <p:cNvPicPr>
              <a:picLocks/>
            </p:cNvPicPr>
            <p:nvPr/>
          </p:nvPicPr>
          <p:blipFill>
            <a:blip r:embed="rId144"/>
            <a:stretch>
              <a:fillRect/>
            </a:stretch>
          </p:blipFill>
          <p:spPr>
            <a:xfrm>
              <a:off x="4147018" y="4773693"/>
              <a:ext cx="388256" cy="159593"/>
            </a:xfrm>
            <a:prstGeom prst="rect">
              <a:avLst/>
            </a:prstGeom>
            <a:effectLst/>
          </p:spPr>
        </p:pic>
        <p:pic>
          <p:nvPicPr>
            <p:cNvPr id="1030" name="Line Shape" descr="Line Shape"/>
            <p:cNvPicPr>
              <a:picLocks/>
            </p:cNvPicPr>
            <p:nvPr/>
          </p:nvPicPr>
          <p:blipFill>
            <a:blip r:embed="rId145"/>
            <a:stretch>
              <a:fillRect/>
            </a:stretch>
          </p:blipFill>
          <p:spPr>
            <a:xfrm>
              <a:off x="4631280" y="4712457"/>
              <a:ext cx="154864" cy="260067"/>
            </a:xfrm>
            <a:prstGeom prst="rect">
              <a:avLst/>
            </a:prstGeom>
            <a:effectLst/>
          </p:spPr>
        </p:pic>
        <p:pic>
          <p:nvPicPr>
            <p:cNvPr id="1032" name="Line Line" descr="Line Line"/>
            <p:cNvPicPr>
              <a:picLocks/>
            </p:cNvPicPr>
            <p:nvPr/>
          </p:nvPicPr>
          <p:blipFill>
            <a:blip r:embed="rId146"/>
            <a:stretch>
              <a:fillRect/>
            </a:stretch>
          </p:blipFill>
          <p:spPr>
            <a:xfrm>
              <a:off x="4836951" y="4841855"/>
              <a:ext cx="115954" cy="27669"/>
            </a:xfrm>
            <a:prstGeom prst="rect">
              <a:avLst/>
            </a:prstGeom>
            <a:effectLst/>
          </p:spPr>
        </p:pic>
        <p:pic>
          <p:nvPicPr>
            <p:cNvPr id="1034" name="Line Shape" descr="Line Shape"/>
            <p:cNvPicPr>
              <a:picLocks/>
            </p:cNvPicPr>
            <p:nvPr/>
          </p:nvPicPr>
          <p:blipFill>
            <a:blip r:embed="rId147"/>
            <a:stretch>
              <a:fillRect/>
            </a:stretch>
          </p:blipFill>
          <p:spPr>
            <a:xfrm>
              <a:off x="5102197" y="4626047"/>
              <a:ext cx="46898" cy="302335"/>
            </a:xfrm>
            <a:prstGeom prst="rect">
              <a:avLst/>
            </a:prstGeom>
            <a:effectLst/>
          </p:spPr>
        </p:pic>
        <p:pic>
          <p:nvPicPr>
            <p:cNvPr id="1036" name="Line Line" descr="Line Line"/>
            <p:cNvPicPr>
              <a:picLocks/>
            </p:cNvPicPr>
            <p:nvPr/>
          </p:nvPicPr>
          <p:blipFill>
            <a:blip r:embed="rId148"/>
            <a:stretch>
              <a:fillRect/>
            </a:stretch>
          </p:blipFill>
          <p:spPr>
            <a:xfrm>
              <a:off x="5062569" y="4778093"/>
              <a:ext cx="106145" cy="37479"/>
            </a:xfrm>
            <a:prstGeom prst="rect">
              <a:avLst/>
            </a:prstGeom>
            <a:effectLst/>
          </p:spPr>
        </p:pic>
        <p:pic>
          <p:nvPicPr>
            <p:cNvPr id="1038" name="Line Shape" descr="Line Shape"/>
            <p:cNvPicPr>
              <a:picLocks/>
            </p:cNvPicPr>
            <p:nvPr/>
          </p:nvPicPr>
          <p:blipFill>
            <a:blip r:embed="rId149"/>
            <a:stretch>
              <a:fillRect/>
            </a:stretch>
          </p:blipFill>
          <p:spPr>
            <a:xfrm>
              <a:off x="5172295" y="4775951"/>
              <a:ext cx="310322" cy="191668"/>
            </a:xfrm>
            <a:prstGeom prst="rect">
              <a:avLst/>
            </a:prstGeom>
            <a:effectLst/>
          </p:spPr>
        </p:pic>
        <p:pic>
          <p:nvPicPr>
            <p:cNvPr id="1040" name="Line Shape" descr="Line Shape"/>
            <p:cNvPicPr>
              <a:picLocks/>
            </p:cNvPicPr>
            <p:nvPr/>
          </p:nvPicPr>
          <p:blipFill>
            <a:blip r:embed="rId150"/>
            <a:stretch>
              <a:fillRect/>
            </a:stretch>
          </p:blipFill>
          <p:spPr>
            <a:xfrm>
              <a:off x="5531722" y="4641492"/>
              <a:ext cx="116325" cy="468365"/>
            </a:xfrm>
            <a:prstGeom prst="rect">
              <a:avLst/>
            </a:prstGeom>
            <a:effectLst/>
          </p:spPr>
        </p:pic>
        <p:pic>
          <p:nvPicPr>
            <p:cNvPr id="1042" name="Line Shape" descr="Line Shape"/>
            <p:cNvPicPr>
              <a:picLocks/>
            </p:cNvPicPr>
            <p:nvPr/>
          </p:nvPicPr>
          <p:blipFill>
            <a:blip r:embed="rId151"/>
            <a:stretch>
              <a:fillRect/>
            </a:stretch>
          </p:blipFill>
          <p:spPr>
            <a:xfrm>
              <a:off x="5743454" y="4805409"/>
              <a:ext cx="200208" cy="34687"/>
            </a:xfrm>
            <a:prstGeom prst="rect">
              <a:avLst/>
            </a:prstGeom>
            <a:effectLst/>
          </p:spPr>
        </p:pic>
        <p:pic>
          <p:nvPicPr>
            <p:cNvPr id="1044" name="Line Shape" descr="Line Shape"/>
            <p:cNvPicPr>
              <a:picLocks/>
            </p:cNvPicPr>
            <p:nvPr/>
          </p:nvPicPr>
          <p:blipFill>
            <a:blip r:embed="rId152"/>
            <a:stretch>
              <a:fillRect/>
            </a:stretch>
          </p:blipFill>
          <p:spPr>
            <a:xfrm>
              <a:off x="5734518" y="4908245"/>
              <a:ext cx="204240" cy="34850"/>
            </a:xfrm>
            <a:prstGeom prst="rect">
              <a:avLst/>
            </a:prstGeom>
            <a:effectLst/>
          </p:spPr>
        </p:pic>
        <p:pic>
          <p:nvPicPr>
            <p:cNvPr id="1046" name="Line Shape" descr="Line Shape"/>
            <p:cNvPicPr>
              <a:picLocks/>
            </p:cNvPicPr>
            <p:nvPr/>
          </p:nvPicPr>
          <p:blipFill>
            <a:blip r:embed="rId153"/>
            <a:stretch>
              <a:fillRect/>
            </a:stretch>
          </p:blipFill>
          <p:spPr>
            <a:xfrm>
              <a:off x="6294048" y="4632409"/>
              <a:ext cx="164612" cy="275624"/>
            </a:xfrm>
            <a:prstGeom prst="rect">
              <a:avLst/>
            </a:prstGeom>
            <a:effectLst/>
          </p:spPr>
        </p:pic>
        <p:pic>
          <p:nvPicPr>
            <p:cNvPr id="1048" name="Line Shape" descr="Line Shape"/>
            <p:cNvPicPr>
              <a:picLocks/>
            </p:cNvPicPr>
            <p:nvPr/>
          </p:nvPicPr>
          <p:blipFill>
            <a:blip r:embed="rId154"/>
            <a:stretch>
              <a:fillRect/>
            </a:stretch>
          </p:blipFill>
          <p:spPr>
            <a:xfrm>
              <a:off x="6465323" y="4821362"/>
              <a:ext cx="101241" cy="175686"/>
            </a:xfrm>
            <a:prstGeom prst="rect">
              <a:avLst/>
            </a:prstGeom>
            <a:effectLst/>
          </p:spPr>
        </p:pic>
        <p:pic>
          <p:nvPicPr>
            <p:cNvPr id="1050" name="Line Line" descr="Line Line"/>
            <p:cNvPicPr>
              <a:picLocks/>
            </p:cNvPicPr>
            <p:nvPr/>
          </p:nvPicPr>
          <p:blipFill>
            <a:blip r:embed="rId155"/>
            <a:stretch>
              <a:fillRect/>
            </a:stretch>
          </p:blipFill>
          <p:spPr>
            <a:xfrm>
              <a:off x="6612466" y="4787903"/>
              <a:ext cx="91432" cy="22764"/>
            </a:xfrm>
            <a:prstGeom prst="rect">
              <a:avLst/>
            </a:prstGeom>
            <a:effectLst/>
          </p:spPr>
        </p:pic>
        <p:pic>
          <p:nvPicPr>
            <p:cNvPr id="1052" name="Line Shape" descr="Line Shape"/>
            <p:cNvPicPr>
              <a:picLocks/>
            </p:cNvPicPr>
            <p:nvPr/>
          </p:nvPicPr>
          <p:blipFill>
            <a:blip r:embed="rId156"/>
            <a:stretch>
              <a:fillRect/>
            </a:stretch>
          </p:blipFill>
          <p:spPr>
            <a:xfrm>
              <a:off x="6793941" y="4644031"/>
              <a:ext cx="51830" cy="313779"/>
            </a:xfrm>
            <a:prstGeom prst="rect">
              <a:avLst/>
            </a:prstGeom>
            <a:effectLst/>
          </p:spPr>
        </p:pic>
        <p:pic>
          <p:nvPicPr>
            <p:cNvPr id="1054" name="Line Shape" descr="Line Shape"/>
            <p:cNvPicPr>
              <a:picLocks/>
            </p:cNvPicPr>
            <p:nvPr/>
          </p:nvPicPr>
          <p:blipFill>
            <a:blip r:embed="rId157"/>
            <a:stretch>
              <a:fillRect/>
            </a:stretch>
          </p:blipFill>
          <p:spPr>
            <a:xfrm>
              <a:off x="6784132" y="4753144"/>
              <a:ext cx="83614" cy="140903"/>
            </a:xfrm>
            <a:prstGeom prst="rect">
              <a:avLst/>
            </a:prstGeom>
            <a:effectLst/>
          </p:spPr>
        </p:pic>
        <p:pic>
          <p:nvPicPr>
            <p:cNvPr id="1056" name="Line Shape" descr="Line Shape"/>
            <p:cNvPicPr>
              <a:picLocks/>
            </p:cNvPicPr>
            <p:nvPr/>
          </p:nvPicPr>
          <p:blipFill>
            <a:blip r:embed="rId158"/>
            <a:stretch>
              <a:fillRect/>
            </a:stretch>
          </p:blipFill>
          <p:spPr>
            <a:xfrm>
              <a:off x="6901845" y="4736508"/>
              <a:ext cx="130669" cy="237717"/>
            </a:xfrm>
            <a:prstGeom prst="rect">
              <a:avLst/>
            </a:prstGeom>
            <a:effectLst/>
          </p:spPr>
        </p:pic>
        <p:pic>
          <p:nvPicPr>
            <p:cNvPr id="1058" name="Line Shape" descr="Line Shape"/>
            <p:cNvPicPr>
              <a:picLocks/>
            </p:cNvPicPr>
            <p:nvPr/>
          </p:nvPicPr>
          <p:blipFill>
            <a:blip r:embed="rId159"/>
            <a:stretch>
              <a:fillRect/>
            </a:stretch>
          </p:blipFill>
          <p:spPr>
            <a:xfrm>
              <a:off x="6356075" y="5091997"/>
              <a:ext cx="733497" cy="62003"/>
            </a:xfrm>
            <a:prstGeom prst="rect">
              <a:avLst/>
            </a:prstGeom>
            <a:effectLst/>
          </p:spPr>
        </p:pic>
        <p:pic>
          <p:nvPicPr>
            <p:cNvPr id="1060" name="Line Shape" descr="Line Shape"/>
            <p:cNvPicPr>
              <a:picLocks/>
            </p:cNvPicPr>
            <p:nvPr/>
          </p:nvPicPr>
          <p:blipFill>
            <a:blip r:embed="rId160"/>
            <a:stretch>
              <a:fillRect/>
            </a:stretch>
          </p:blipFill>
          <p:spPr>
            <a:xfrm>
              <a:off x="6335938" y="5214615"/>
              <a:ext cx="171769" cy="370605"/>
            </a:xfrm>
            <a:prstGeom prst="rect">
              <a:avLst/>
            </a:prstGeom>
            <a:effectLst/>
          </p:spPr>
        </p:pic>
        <p:pic>
          <p:nvPicPr>
            <p:cNvPr id="1062" name="Line Shape" descr="Line Shape"/>
            <p:cNvPicPr>
              <a:picLocks/>
            </p:cNvPicPr>
            <p:nvPr/>
          </p:nvPicPr>
          <p:blipFill>
            <a:blip r:embed="rId161"/>
            <a:stretch>
              <a:fillRect/>
            </a:stretch>
          </p:blipFill>
          <p:spPr>
            <a:xfrm>
              <a:off x="6558514" y="5364382"/>
              <a:ext cx="130669" cy="123139"/>
            </a:xfrm>
            <a:prstGeom prst="rect">
              <a:avLst/>
            </a:prstGeom>
            <a:effectLst/>
          </p:spPr>
        </p:pic>
        <p:pic>
          <p:nvPicPr>
            <p:cNvPr id="1064" name="Line Shape" descr="Line Shape"/>
            <p:cNvPicPr>
              <a:picLocks/>
            </p:cNvPicPr>
            <p:nvPr/>
          </p:nvPicPr>
          <p:blipFill>
            <a:blip r:embed="rId162"/>
            <a:stretch>
              <a:fillRect/>
            </a:stretch>
          </p:blipFill>
          <p:spPr>
            <a:xfrm>
              <a:off x="6759608" y="5342138"/>
              <a:ext cx="86527" cy="32574"/>
            </a:xfrm>
            <a:prstGeom prst="rect">
              <a:avLst/>
            </a:prstGeom>
            <a:effectLst/>
          </p:spPr>
        </p:pic>
        <p:pic>
          <p:nvPicPr>
            <p:cNvPr id="1066" name="Line Shape" descr="Line Shape"/>
            <p:cNvPicPr>
              <a:picLocks/>
            </p:cNvPicPr>
            <p:nvPr/>
          </p:nvPicPr>
          <p:blipFill>
            <a:blip r:embed="rId163"/>
            <a:stretch>
              <a:fillRect/>
            </a:stretch>
          </p:blipFill>
          <p:spPr>
            <a:xfrm>
              <a:off x="6877322" y="5224425"/>
              <a:ext cx="62003" cy="321953"/>
            </a:xfrm>
            <a:prstGeom prst="rect">
              <a:avLst/>
            </a:prstGeom>
            <a:effectLst/>
          </p:spPr>
        </p:pic>
        <p:pic>
          <p:nvPicPr>
            <p:cNvPr id="1068" name="Line Shape" descr="Line Shape"/>
            <p:cNvPicPr>
              <a:picLocks/>
            </p:cNvPicPr>
            <p:nvPr/>
          </p:nvPicPr>
          <p:blipFill>
            <a:blip r:embed="rId164"/>
            <a:stretch>
              <a:fillRect/>
            </a:stretch>
          </p:blipFill>
          <p:spPr>
            <a:xfrm>
              <a:off x="6892036" y="5317194"/>
              <a:ext cx="85138" cy="140899"/>
            </a:xfrm>
            <a:prstGeom prst="rect">
              <a:avLst/>
            </a:prstGeom>
            <a:effectLst/>
          </p:spPr>
        </p:pic>
        <p:pic>
          <p:nvPicPr>
            <p:cNvPr id="1070" name="Line Shape" descr="Line Shape"/>
            <p:cNvPicPr>
              <a:picLocks/>
            </p:cNvPicPr>
            <p:nvPr/>
          </p:nvPicPr>
          <p:blipFill>
            <a:blip r:embed="rId165"/>
            <a:stretch>
              <a:fillRect/>
            </a:stretch>
          </p:blipFill>
          <p:spPr>
            <a:xfrm>
              <a:off x="7014654" y="5308575"/>
              <a:ext cx="130669" cy="130772"/>
            </a:xfrm>
            <a:prstGeom prst="rect">
              <a:avLst/>
            </a:prstGeom>
            <a:effectLst/>
          </p:spPr>
        </p:pic>
        <p:pic>
          <p:nvPicPr>
            <p:cNvPr id="1072" name="Line Shape" descr="Line Shape"/>
            <p:cNvPicPr>
              <a:picLocks/>
            </p:cNvPicPr>
            <p:nvPr/>
          </p:nvPicPr>
          <p:blipFill>
            <a:blip r:embed="rId166"/>
            <a:stretch>
              <a:fillRect/>
            </a:stretch>
          </p:blipFill>
          <p:spPr>
            <a:xfrm>
              <a:off x="7294224" y="5050483"/>
              <a:ext cx="132304" cy="34850"/>
            </a:xfrm>
            <a:prstGeom prst="rect">
              <a:avLst/>
            </a:prstGeom>
            <a:effectLst/>
          </p:spPr>
        </p:pic>
        <p:pic>
          <p:nvPicPr>
            <p:cNvPr id="1074" name="Line Shape" descr="Line Shape"/>
            <p:cNvPicPr>
              <a:picLocks/>
            </p:cNvPicPr>
            <p:nvPr/>
          </p:nvPicPr>
          <p:blipFill>
            <a:blip r:embed="rId167"/>
            <a:stretch>
              <a:fillRect/>
            </a:stretch>
          </p:blipFill>
          <p:spPr>
            <a:xfrm>
              <a:off x="7606239" y="4705842"/>
              <a:ext cx="149340" cy="180032"/>
            </a:xfrm>
            <a:prstGeom prst="rect">
              <a:avLst/>
            </a:prstGeom>
            <a:effectLst/>
          </p:spPr>
        </p:pic>
        <p:pic>
          <p:nvPicPr>
            <p:cNvPr id="1076" name="Line Shape" descr="Line Shape"/>
            <p:cNvPicPr>
              <a:picLocks/>
            </p:cNvPicPr>
            <p:nvPr/>
          </p:nvPicPr>
          <p:blipFill>
            <a:blip r:embed="rId168"/>
            <a:stretch>
              <a:fillRect/>
            </a:stretch>
          </p:blipFill>
          <p:spPr>
            <a:xfrm>
              <a:off x="7716032" y="4823697"/>
              <a:ext cx="120246" cy="209564"/>
            </a:xfrm>
            <a:prstGeom prst="rect">
              <a:avLst/>
            </a:prstGeom>
            <a:effectLst/>
          </p:spPr>
        </p:pic>
        <p:pic>
          <p:nvPicPr>
            <p:cNvPr id="1078" name="Line Line" descr="Line Line"/>
            <p:cNvPicPr>
              <a:picLocks/>
            </p:cNvPicPr>
            <p:nvPr/>
          </p:nvPicPr>
          <p:blipFill>
            <a:blip r:embed="rId169"/>
            <a:stretch>
              <a:fillRect/>
            </a:stretch>
          </p:blipFill>
          <p:spPr>
            <a:xfrm>
              <a:off x="7926935" y="4822236"/>
              <a:ext cx="101241" cy="22765"/>
            </a:xfrm>
            <a:prstGeom prst="rect">
              <a:avLst/>
            </a:prstGeom>
            <a:effectLst/>
          </p:spPr>
        </p:pic>
        <p:pic>
          <p:nvPicPr>
            <p:cNvPr id="1080" name="Line Shape" descr="Line Shape"/>
            <p:cNvPicPr>
              <a:picLocks/>
            </p:cNvPicPr>
            <p:nvPr/>
          </p:nvPicPr>
          <p:blipFill>
            <a:blip r:embed="rId170"/>
            <a:stretch>
              <a:fillRect/>
            </a:stretch>
          </p:blipFill>
          <p:spPr>
            <a:xfrm>
              <a:off x="8103094" y="4693669"/>
              <a:ext cx="150701" cy="284549"/>
            </a:xfrm>
            <a:prstGeom prst="rect">
              <a:avLst/>
            </a:prstGeom>
            <a:effectLst/>
          </p:spPr>
        </p:pic>
        <p:pic>
          <p:nvPicPr>
            <p:cNvPr id="1082" name="Line Shape" descr="Line Shape"/>
            <p:cNvPicPr>
              <a:picLocks/>
            </p:cNvPicPr>
            <p:nvPr/>
          </p:nvPicPr>
          <p:blipFill>
            <a:blip r:embed="rId171"/>
            <a:stretch>
              <a:fillRect/>
            </a:stretch>
          </p:blipFill>
          <p:spPr>
            <a:xfrm>
              <a:off x="8226124" y="4817331"/>
              <a:ext cx="159280" cy="191043"/>
            </a:xfrm>
            <a:prstGeom prst="rect">
              <a:avLst/>
            </a:prstGeom>
            <a:effectLst/>
          </p:spPr>
        </p:pic>
        <p:pic>
          <p:nvPicPr>
            <p:cNvPr id="1084" name="Line Shape" descr="Line Shape"/>
            <p:cNvPicPr>
              <a:picLocks/>
            </p:cNvPicPr>
            <p:nvPr/>
          </p:nvPicPr>
          <p:blipFill>
            <a:blip r:embed="rId172"/>
            <a:stretch>
              <a:fillRect/>
            </a:stretch>
          </p:blipFill>
          <p:spPr>
            <a:xfrm>
              <a:off x="7668449" y="5131235"/>
              <a:ext cx="595351" cy="37479"/>
            </a:xfrm>
            <a:prstGeom prst="rect">
              <a:avLst/>
            </a:prstGeom>
            <a:effectLst/>
          </p:spPr>
        </p:pic>
        <p:pic>
          <p:nvPicPr>
            <p:cNvPr id="1086" name="Line Shape" descr="Line Shape"/>
            <p:cNvPicPr>
              <a:picLocks/>
            </p:cNvPicPr>
            <p:nvPr/>
          </p:nvPicPr>
          <p:blipFill>
            <a:blip r:embed="rId173"/>
            <a:stretch>
              <a:fillRect/>
            </a:stretch>
          </p:blipFill>
          <p:spPr>
            <a:xfrm>
              <a:off x="7632216" y="5229330"/>
              <a:ext cx="165437" cy="176600"/>
            </a:xfrm>
            <a:prstGeom prst="rect">
              <a:avLst/>
            </a:prstGeom>
            <a:effectLst/>
          </p:spPr>
        </p:pic>
        <p:pic>
          <p:nvPicPr>
            <p:cNvPr id="1088" name="Line Shape" descr="Line Shape"/>
            <p:cNvPicPr>
              <a:picLocks/>
            </p:cNvPicPr>
            <p:nvPr/>
          </p:nvPicPr>
          <p:blipFill>
            <a:blip r:embed="rId174"/>
            <a:stretch>
              <a:fillRect/>
            </a:stretch>
          </p:blipFill>
          <p:spPr>
            <a:xfrm>
              <a:off x="7745460" y="5351743"/>
              <a:ext cx="130669" cy="139352"/>
            </a:xfrm>
            <a:prstGeom prst="rect">
              <a:avLst/>
            </a:prstGeom>
            <a:effectLst/>
          </p:spPr>
        </p:pic>
        <p:pic>
          <p:nvPicPr>
            <p:cNvPr id="1090" name="Line Line" descr="Line Line"/>
            <p:cNvPicPr>
              <a:picLocks/>
            </p:cNvPicPr>
            <p:nvPr/>
          </p:nvPicPr>
          <p:blipFill>
            <a:blip r:embed="rId146"/>
            <a:stretch>
              <a:fillRect/>
            </a:stretch>
          </p:blipFill>
          <p:spPr>
            <a:xfrm>
              <a:off x="7931840" y="5332328"/>
              <a:ext cx="115954" cy="27670"/>
            </a:xfrm>
            <a:prstGeom prst="rect">
              <a:avLst/>
            </a:prstGeom>
            <a:effectLst/>
          </p:spPr>
        </p:pic>
        <p:pic>
          <p:nvPicPr>
            <p:cNvPr id="1092" name="Line Shape" descr="Line Shape"/>
            <p:cNvPicPr>
              <a:picLocks/>
            </p:cNvPicPr>
            <p:nvPr/>
          </p:nvPicPr>
          <p:blipFill>
            <a:blip r:embed="rId175"/>
            <a:stretch>
              <a:fillRect/>
            </a:stretch>
          </p:blipFill>
          <p:spPr>
            <a:xfrm>
              <a:off x="8178405" y="5251908"/>
              <a:ext cx="178388" cy="317655"/>
            </a:xfrm>
            <a:prstGeom prst="rect">
              <a:avLst/>
            </a:prstGeom>
            <a:effectLst/>
          </p:spPr>
        </p:pic>
        <p:pic>
          <p:nvPicPr>
            <p:cNvPr id="1094" name="Line Shape" descr="Line Shape"/>
            <p:cNvPicPr>
              <a:picLocks/>
            </p:cNvPicPr>
            <p:nvPr/>
          </p:nvPicPr>
          <p:blipFill>
            <a:blip r:embed="rId176"/>
            <a:stretch>
              <a:fillRect/>
            </a:stretch>
          </p:blipFill>
          <p:spPr>
            <a:xfrm>
              <a:off x="8383076" y="5338868"/>
              <a:ext cx="214050" cy="162036"/>
            </a:xfrm>
            <a:prstGeom prst="rect">
              <a:avLst/>
            </a:prstGeom>
            <a:effectLst/>
          </p:spPr>
        </p:pic>
        <p:pic>
          <p:nvPicPr>
            <p:cNvPr id="1096" name="Line Shape" descr="Line Shape"/>
            <p:cNvPicPr>
              <a:picLocks/>
            </p:cNvPicPr>
            <p:nvPr/>
          </p:nvPicPr>
          <p:blipFill>
            <a:blip r:embed="rId177"/>
            <a:stretch>
              <a:fillRect/>
            </a:stretch>
          </p:blipFill>
          <p:spPr>
            <a:xfrm>
              <a:off x="3848428" y="4449886"/>
              <a:ext cx="64112" cy="1214206"/>
            </a:xfrm>
            <a:prstGeom prst="rect">
              <a:avLst/>
            </a:prstGeom>
            <a:effectLst/>
          </p:spPr>
        </p:pic>
        <p:pic>
          <p:nvPicPr>
            <p:cNvPr id="1098" name="Line Shape" descr="Line Shape"/>
            <p:cNvPicPr>
              <a:picLocks/>
            </p:cNvPicPr>
            <p:nvPr/>
          </p:nvPicPr>
          <p:blipFill>
            <a:blip r:embed="rId178"/>
            <a:stretch>
              <a:fillRect/>
            </a:stretch>
          </p:blipFill>
          <p:spPr>
            <a:xfrm>
              <a:off x="3870718" y="4415423"/>
              <a:ext cx="5036461" cy="1361478"/>
            </a:xfrm>
            <a:prstGeom prst="rect">
              <a:avLst/>
            </a:prstGeom>
            <a:effectLst/>
          </p:spPr>
        </p:pic>
        <p:pic>
          <p:nvPicPr>
            <p:cNvPr id="1100" name="Line Shape" descr="Line Shape"/>
            <p:cNvPicPr>
              <a:picLocks/>
            </p:cNvPicPr>
            <p:nvPr/>
          </p:nvPicPr>
          <p:blipFill>
            <a:blip r:embed="rId179"/>
            <a:stretch>
              <a:fillRect/>
            </a:stretch>
          </p:blipFill>
          <p:spPr>
            <a:xfrm>
              <a:off x="3983526" y="5484656"/>
              <a:ext cx="4868646" cy="292245"/>
            </a:xfrm>
            <a:prstGeom prst="rect">
              <a:avLst/>
            </a:prstGeom>
            <a:effectLst/>
          </p:spPr>
        </p:pic>
      </p:grpSp>
      <p:grpSp>
        <p:nvGrpSpPr>
          <p:cNvPr id="9" name="Group 8">
            <a:extLst>
              <a:ext uri="{FF2B5EF4-FFF2-40B4-BE49-F238E27FC236}">
                <a16:creationId xmlns:a16="http://schemas.microsoft.com/office/drawing/2014/main" id="{66B02043-969D-4B2B-8EA4-DD100557C3E2}"/>
              </a:ext>
            </a:extLst>
          </p:cNvPr>
          <p:cNvGrpSpPr/>
          <p:nvPr/>
        </p:nvGrpSpPr>
        <p:grpSpPr>
          <a:xfrm>
            <a:off x="363633" y="3502651"/>
            <a:ext cx="2588139" cy="903172"/>
            <a:chOff x="363633" y="3502651"/>
            <a:chExt cx="2588139" cy="903172"/>
          </a:xfrm>
        </p:grpSpPr>
        <p:pic>
          <p:nvPicPr>
            <p:cNvPr id="948" name="Line Shape" descr="Line Shape"/>
            <p:cNvPicPr>
              <a:picLocks/>
            </p:cNvPicPr>
            <p:nvPr/>
          </p:nvPicPr>
          <p:blipFill>
            <a:blip r:embed="rId180"/>
            <a:stretch>
              <a:fillRect/>
            </a:stretch>
          </p:blipFill>
          <p:spPr>
            <a:xfrm>
              <a:off x="416147" y="3658028"/>
              <a:ext cx="88161" cy="395675"/>
            </a:xfrm>
            <a:prstGeom prst="rect">
              <a:avLst/>
            </a:prstGeom>
            <a:effectLst/>
          </p:spPr>
        </p:pic>
        <p:pic>
          <p:nvPicPr>
            <p:cNvPr id="950" name="Line Shape" descr="Line Shape"/>
            <p:cNvPicPr>
              <a:picLocks/>
            </p:cNvPicPr>
            <p:nvPr/>
          </p:nvPicPr>
          <p:blipFill>
            <a:blip r:embed="rId181"/>
            <a:stretch>
              <a:fillRect/>
            </a:stretch>
          </p:blipFill>
          <p:spPr>
            <a:xfrm>
              <a:off x="363633" y="3851098"/>
              <a:ext cx="194628" cy="57098"/>
            </a:xfrm>
            <a:prstGeom prst="rect">
              <a:avLst/>
            </a:prstGeom>
            <a:effectLst/>
          </p:spPr>
        </p:pic>
        <p:pic>
          <p:nvPicPr>
            <p:cNvPr id="952" name="Line Shape" descr="Line Shape"/>
            <p:cNvPicPr>
              <a:picLocks/>
            </p:cNvPicPr>
            <p:nvPr/>
          </p:nvPicPr>
          <p:blipFill>
            <a:blip r:embed="rId182"/>
            <a:stretch>
              <a:fillRect/>
            </a:stretch>
          </p:blipFill>
          <p:spPr>
            <a:xfrm>
              <a:off x="566559" y="3875233"/>
              <a:ext cx="334304" cy="131058"/>
            </a:xfrm>
            <a:prstGeom prst="rect">
              <a:avLst/>
            </a:prstGeom>
            <a:effectLst/>
          </p:spPr>
        </p:pic>
        <p:pic>
          <p:nvPicPr>
            <p:cNvPr id="954" name="Line Shape" descr="Line Shape"/>
            <p:cNvPicPr>
              <a:picLocks/>
            </p:cNvPicPr>
            <p:nvPr/>
          </p:nvPicPr>
          <p:blipFill>
            <a:blip r:embed="rId183"/>
            <a:stretch>
              <a:fillRect/>
            </a:stretch>
          </p:blipFill>
          <p:spPr>
            <a:xfrm>
              <a:off x="1028221" y="3738289"/>
              <a:ext cx="167655" cy="277811"/>
            </a:xfrm>
            <a:prstGeom prst="rect">
              <a:avLst/>
            </a:prstGeom>
            <a:effectLst/>
          </p:spPr>
        </p:pic>
        <p:pic>
          <p:nvPicPr>
            <p:cNvPr id="956" name="Line Shape" descr="Line Shape"/>
            <p:cNvPicPr>
              <a:picLocks/>
            </p:cNvPicPr>
            <p:nvPr/>
          </p:nvPicPr>
          <p:blipFill>
            <a:blip r:embed="rId184"/>
            <a:stretch>
              <a:fillRect/>
            </a:stretch>
          </p:blipFill>
          <p:spPr>
            <a:xfrm>
              <a:off x="1310445" y="3827135"/>
              <a:ext cx="135574" cy="36918"/>
            </a:xfrm>
            <a:prstGeom prst="rect">
              <a:avLst/>
            </a:prstGeom>
            <a:effectLst/>
          </p:spPr>
        </p:pic>
        <p:pic>
          <p:nvPicPr>
            <p:cNvPr id="958" name="Line Shape" descr="Line Shape"/>
            <p:cNvPicPr>
              <a:picLocks/>
            </p:cNvPicPr>
            <p:nvPr/>
          </p:nvPicPr>
          <p:blipFill>
            <a:blip r:embed="rId185"/>
            <a:stretch>
              <a:fillRect/>
            </a:stretch>
          </p:blipFill>
          <p:spPr>
            <a:xfrm>
              <a:off x="1256492" y="3924669"/>
              <a:ext cx="174812" cy="22764"/>
            </a:xfrm>
            <a:prstGeom prst="rect">
              <a:avLst/>
            </a:prstGeom>
            <a:effectLst/>
          </p:spPr>
        </p:pic>
        <p:pic>
          <p:nvPicPr>
            <p:cNvPr id="960" name="Line Shape" descr="Line Shape"/>
            <p:cNvPicPr>
              <a:picLocks/>
            </p:cNvPicPr>
            <p:nvPr/>
          </p:nvPicPr>
          <p:blipFill>
            <a:blip r:embed="rId186"/>
            <a:stretch>
              <a:fillRect/>
            </a:stretch>
          </p:blipFill>
          <p:spPr>
            <a:xfrm>
              <a:off x="1776394" y="3868648"/>
              <a:ext cx="1163082" cy="64071"/>
            </a:xfrm>
            <a:prstGeom prst="rect">
              <a:avLst/>
            </a:prstGeom>
            <a:effectLst/>
          </p:spPr>
        </p:pic>
        <p:pic>
          <p:nvPicPr>
            <p:cNvPr id="962" name="Line Shape" descr="Line Shape"/>
            <p:cNvPicPr>
              <a:picLocks/>
            </p:cNvPicPr>
            <p:nvPr/>
          </p:nvPicPr>
          <p:blipFill>
            <a:blip r:embed="rId187"/>
            <a:stretch>
              <a:fillRect/>
            </a:stretch>
          </p:blipFill>
          <p:spPr>
            <a:xfrm>
              <a:off x="1868342" y="3541469"/>
              <a:ext cx="195673" cy="249834"/>
            </a:xfrm>
            <a:prstGeom prst="rect">
              <a:avLst/>
            </a:prstGeom>
            <a:effectLst/>
          </p:spPr>
        </p:pic>
        <p:pic>
          <p:nvPicPr>
            <p:cNvPr id="964" name="Line Shape" descr="Line Shape"/>
            <p:cNvPicPr>
              <a:picLocks/>
            </p:cNvPicPr>
            <p:nvPr/>
          </p:nvPicPr>
          <p:blipFill>
            <a:blip r:embed="rId188"/>
            <a:stretch>
              <a:fillRect/>
            </a:stretch>
          </p:blipFill>
          <p:spPr>
            <a:xfrm>
              <a:off x="2055965" y="3717797"/>
              <a:ext cx="105367" cy="131977"/>
            </a:xfrm>
            <a:prstGeom prst="rect">
              <a:avLst/>
            </a:prstGeom>
            <a:effectLst/>
          </p:spPr>
        </p:pic>
        <p:pic>
          <p:nvPicPr>
            <p:cNvPr id="966" name="Line Shape" descr="Line Shape"/>
            <p:cNvPicPr>
              <a:picLocks/>
            </p:cNvPicPr>
            <p:nvPr/>
          </p:nvPicPr>
          <p:blipFill>
            <a:blip r:embed="rId189"/>
            <a:stretch>
              <a:fillRect/>
            </a:stretch>
          </p:blipFill>
          <p:spPr>
            <a:xfrm>
              <a:off x="2281583" y="3679432"/>
              <a:ext cx="101240" cy="17860"/>
            </a:xfrm>
            <a:prstGeom prst="rect">
              <a:avLst/>
            </a:prstGeom>
            <a:effectLst/>
          </p:spPr>
        </p:pic>
        <p:pic>
          <p:nvPicPr>
            <p:cNvPr id="968" name="Line Shape" descr="Line Shape"/>
            <p:cNvPicPr>
              <a:picLocks/>
            </p:cNvPicPr>
            <p:nvPr/>
          </p:nvPicPr>
          <p:blipFill>
            <a:blip r:embed="rId190"/>
            <a:stretch>
              <a:fillRect/>
            </a:stretch>
          </p:blipFill>
          <p:spPr>
            <a:xfrm>
              <a:off x="2570962" y="3502651"/>
              <a:ext cx="69551" cy="268213"/>
            </a:xfrm>
            <a:prstGeom prst="rect">
              <a:avLst/>
            </a:prstGeom>
            <a:effectLst/>
          </p:spPr>
        </p:pic>
        <p:pic>
          <p:nvPicPr>
            <p:cNvPr id="970" name="Line Shape" descr="Line Shape"/>
            <p:cNvPicPr>
              <a:picLocks/>
            </p:cNvPicPr>
            <p:nvPr/>
          </p:nvPicPr>
          <p:blipFill>
            <a:blip r:embed="rId191"/>
            <a:stretch>
              <a:fillRect/>
            </a:stretch>
          </p:blipFill>
          <p:spPr>
            <a:xfrm>
              <a:off x="2531724" y="3588975"/>
              <a:ext cx="118612" cy="132841"/>
            </a:xfrm>
            <a:prstGeom prst="rect">
              <a:avLst/>
            </a:prstGeom>
            <a:effectLst/>
          </p:spPr>
        </p:pic>
        <p:pic>
          <p:nvPicPr>
            <p:cNvPr id="972" name="Line Shape" descr="Line Shape"/>
            <p:cNvPicPr>
              <a:picLocks/>
            </p:cNvPicPr>
            <p:nvPr/>
          </p:nvPicPr>
          <p:blipFill>
            <a:blip r:embed="rId192"/>
            <a:stretch>
              <a:fillRect/>
            </a:stretch>
          </p:blipFill>
          <p:spPr>
            <a:xfrm>
              <a:off x="2657612" y="3647482"/>
              <a:ext cx="137236" cy="194272"/>
            </a:xfrm>
            <a:prstGeom prst="rect">
              <a:avLst/>
            </a:prstGeom>
            <a:effectLst/>
          </p:spPr>
        </p:pic>
        <p:pic>
          <p:nvPicPr>
            <p:cNvPr id="974" name="Line Shape" descr="Line Shape"/>
            <p:cNvPicPr>
              <a:picLocks/>
            </p:cNvPicPr>
            <p:nvPr/>
          </p:nvPicPr>
          <p:blipFill>
            <a:blip r:embed="rId193"/>
            <a:stretch>
              <a:fillRect/>
            </a:stretch>
          </p:blipFill>
          <p:spPr>
            <a:xfrm>
              <a:off x="1941520" y="4066697"/>
              <a:ext cx="151924" cy="339126"/>
            </a:xfrm>
            <a:prstGeom prst="rect">
              <a:avLst/>
            </a:prstGeom>
            <a:effectLst/>
          </p:spPr>
        </p:pic>
        <p:pic>
          <p:nvPicPr>
            <p:cNvPr id="976" name="Line Shape" descr="Line Shape"/>
            <p:cNvPicPr>
              <a:picLocks/>
            </p:cNvPicPr>
            <p:nvPr/>
          </p:nvPicPr>
          <p:blipFill>
            <a:blip r:embed="rId194"/>
            <a:stretch>
              <a:fillRect/>
            </a:stretch>
          </p:blipFill>
          <p:spPr>
            <a:xfrm>
              <a:off x="2154088" y="4242655"/>
              <a:ext cx="115926" cy="151109"/>
            </a:xfrm>
            <a:prstGeom prst="rect">
              <a:avLst/>
            </a:prstGeom>
            <a:effectLst/>
          </p:spPr>
        </p:pic>
        <p:pic>
          <p:nvPicPr>
            <p:cNvPr id="978" name="Line Shape" descr="Line Shape"/>
            <p:cNvPicPr>
              <a:picLocks/>
            </p:cNvPicPr>
            <p:nvPr/>
          </p:nvPicPr>
          <p:blipFill>
            <a:blip r:embed="rId195"/>
            <a:stretch>
              <a:fillRect/>
            </a:stretch>
          </p:blipFill>
          <p:spPr>
            <a:xfrm>
              <a:off x="2330630" y="4183676"/>
              <a:ext cx="120859" cy="28614"/>
            </a:xfrm>
            <a:prstGeom prst="rect">
              <a:avLst/>
            </a:prstGeom>
            <a:effectLst/>
          </p:spPr>
        </p:pic>
        <p:pic>
          <p:nvPicPr>
            <p:cNvPr id="980" name="Line Shape" descr="Line Shape"/>
            <p:cNvPicPr>
              <a:picLocks/>
            </p:cNvPicPr>
            <p:nvPr/>
          </p:nvPicPr>
          <p:blipFill>
            <a:blip r:embed="rId196"/>
            <a:stretch>
              <a:fillRect/>
            </a:stretch>
          </p:blipFill>
          <p:spPr>
            <a:xfrm>
              <a:off x="2639628" y="4043747"/>
              <a:ext cx="66518" cy="340208"/>
            </a:xfrm>
            <a:prstGeom prst="rect">
              <a:avLst/>
            </a:prstGeom>
            <a:effectLst/>
          </p:spPr>
        </p:pic>
        <p:pic>
          <p:nvPicPr>
            <p:cNvPr id="982" name="Line Shape" descr="Line Shape"/>
            <p:cNvPicPr>
              <a:picLocks/>
            </p:cNvPicPr>
            <p:nvPr/>
          </p:nvPicPr>
          <p:blipFill>
            <a:blip r:embed="rId197"/>
            <a:stretch>
              <a:fillRect/>
            </a:stretch>
          </p:blipFill>
          <p:spPr>
            <a:xfrm>
              <a:off x="2664152" y="4090753"/>
              <a:ext cx="93066" cy="147004"/>
            </a:xfrm>
            <a:prstGeom prst="rect">
              <a:avLst/>
            </a:prstGeom>
            <a:effectLst/>
          </p:spPr>
        </p:pic>
        <p:pic>
          <p:nvPicPr>
            <p:cNvPr id="984" name="Line Shape" descr="Line Shape"/>
            <p:cNvPicPr>
              <a:picLocks/>
            </p:cNvPicPr>
            <p:nvPr/>
          </p:nvPicPr>
          <p:blipFill>
            <a:blip r:embed="rId198"/>
            <a:stretch>
              <a:fillRect/>
            </a:stretch>
          </p:blipFill>
          <p:spPr>
            <a:xfrm>
              <a:off x="2801484" y="4151216"/>
              <a:ext cx="150288" cy="146337"/>
            </a:xfrm>
            <a:prstGeom prst="rect">
              <a:avLst/>
            </a:prstGeom>
            <a:effectLst/>
          </p:spPr>
        </p:pic>
        <p:pic>
          <p:nvPicPr>
            <p:cNvPr id="1104" name="Line Line" descr="Line Line"/>
            <p:cNvPicPr>
              <a:picLocks/>
            </p:cNvPicPr>
            <p:nvPr/>
          </p:nvPicPr>
          <p:blipFill>
            <a:blip r:embed="rId199"/>
            <a:stretch>
              <a:fillRect/>
            </a:stretch>
          </p:blipFill>
          <p:spPr>
            <a:xfrm>
              <a:off x="379424" y="3659813"/>
              <a:ext cx="35719" cy="17860"/>
            </a:xfrm>
            <a:prstGeom prst="rect">
              <a:avLst/>
            </a:prstGeom>
            <a:effectLst/>
          </p:spPr>
        </p:pic>
      </p:grpSp>
      <p:grpSp>
        <p:nvGrpSpPr>
          <p:cNvPr id="11" name="Group 10">
            <a:extLst>
              <a:ext uri="{FF2B5EF4-FFF2-40B4-BE49-F238E27FC236}">
                <a16:creationId xmlns:a16="http://schemas.microsoft.com/office/drawing/2014/main" id="{D174B304-E243-43CB-BC84-8A766DB39FCF}"/>
              </a:ext>
            </a:extLst>
          </p:cNvPr>
          <p:cNvGrpSpPr/>
          <p:nvPr/>
        </p:nvGrpSpPr>
        <p:grpSpPr>
          <a:xfrm>
            <a:off x="157884" y="3329972"/>
            <a:ext cx="3484540" cy="2306257"/>
            <a:chOff x="208533" y="3439964"/>
            <a:chExt cx="3484540" cy="2306257"/>
          </a:xfrm>
        </p:grpSpPr>
        <p:pic>
          <p:nvPicPr>
            <p:cNvPr id="1102" name="Line Shape" descr="Line Shape"/>
            <p:cNvPicPr>
              <a:picLocks/>
            </p:cNvPicPr>
            <p:nvPr/>
          </p:nvPicPr>
          <p:blipFill>
            <a:blip r:embed="rId200"/>
            <a:stretch>
              <a:fillRect/>
            </a:stretch>
          </p:blipFill>
          <p:spPr>
            <a:xfrm>
              <a:off x="258725" y="3439964"/>
              <a:ext cx="2996784" cy="154802"/>
            </a:xfrm>
            <a:prstGeom prst="rect">
              <a:avLst/>
            </a:prstGeom>
            <a:effectLst/>
          </p:spPr>
        </p:pic>
        <p:pic>
          <p:nvPicPr>
            <p:cNvPr id="1106" name="Line Shape" descr="Line Shape"/>
            <p:cNvPicPr>
              <a:picLocks/>
            </p:cNvPicPr>
            <p:nvPr/>
          </p:nvPicPr>
          <p:blipFill>
            <a:blip r:embed="rId201"/>
            <a:stretch>
              <a:fillRect/>
            </a:stretch>
          </p:blipFill>
          <p:spPr>
            <a:xfrm>
              <a:off x="208533" y="3459711"/>
              <a:ext cx="3484540" cy="2286510"/>
            </a:xfrm>
            <a:prstGeom prst="rect">
              <a:avLst/>
            </a:prstGeom>
            <a:effectLst/>
          </p:spPr>
        </p:pic>
      </p:grpSp>
      <p:grpSp>
        <p:nvGrpSpPr>
          <p:cNvPr id="2" name="Group 1">
            <a:extLst>
              <a:ext uri="{FF2B5EF4-FFF2-40B4-BE49-F238E27FC236}">
                <a16:creationId xmlns:a16="http://schemas.microsoft.com/office/drawing/2014/main" id="{9A5C5FD8-D854-40AE-840F-BFFAC2CF28BB}"/>
              </a:ext>
            </a:extLst>
          </p:cNvPr>
          <p:cNvGrpSpPr/>
          <p:nvPr/>
        </p:nvGrpSpPr>
        <p:grpSpPr>
          <a:xfrm>
            <a:off x="276530" y="253087"/>
            <a:ext cx="1671607" cy="1588632"/>
            <a:chOff x="108384" y="311677"/>
            <a:chExt cx="1671607" cy="1588632"/>
          </a:xfrm>
        </p:grpSpPr>
        <p:pic>
          <p:nvPicPr>
            <p:cNvPr id="942" name="Line Shape" descr="Line Shape"/>
            <p:cNvPicPr>
              <a:picLocks/>
            </p:cNvPicPr>
            <p:nvPr/>
          </p:nvPicPr>
          <p:blipFill>
            <a:blip r:embed="rId202"/>
            <a:stretch>
              <a:fillRect/>
            </a:stretch>
          </p:blipFill>
          <p:spPr>
            <a:xfrm>
              <a:off x="1540967" y="393985"/>
              <a:ext cx="164100" cy="443844"/>
            </a:xfrm>
            <a:prstGeom prst="rect">
              <a:avLst/>
            </a:prstGeom>
            <a:effectLst/>
          </p:spPr>
        </p:pic>
        <p:pic>
          <p:nvPicPr>
            <p:cNvPr id="944" name="Line Shape" descr="Line Shape"/>
            <p:cNvPicPr>
              <a:picLocks/>
            </p:cNvPicPr>
            <p:nvPr/>
          </p:nvPicPr>
          <p:blipFill>
            <a:blip r:embed="rId203"/>
            <a:stretch>
              <a:fillRect/>
            </a:stretch>
          </p:blipFill>
          <p:spPr>
            <a:xfrm>
              <a:off x="1526236" y="1088856"/>
              <a:ext cx="141439" cy="214220"/>
            </a:xfrm>
            <a:prstGeom prst="rect">
              <a:avLst/>
            </a:prstGeom>
            <a:effectLst/>
          </p:spPr>
        </p:pic>
        <p:pic>
          <p:nvPicPr>
            <p:cNvPr id="946" name="Line Shape" descr="Line Shape"/>
            <p:cNvPicPr>
              <a:picLocks/>
            </p:cNvPicPr>
            <p:nvPr/>
          </p:nvPicPr>
          <p:blipFill>
            <a:blip r:embed="rId204"/>
            <a:stretch>
              <a:fillRect/>
            </a:stretch>
          </p:blipFill>
          <p:spPr>
            <a:xfrm>
              <a:off x="1624348" y="932779"/>
              <a:ext cx="155643" cy="390620"/>
            </a:xfrm>
            <a:prstGeom prst="rect">
              <a:avLst/>
            </a:prstGeom>
            <a:effectLst/>
          </p:spPr>
        </p:pic>
        <p:pic>
          <p:nvPicPr>
            <p:cNvPr id="1109" name="Line Shape" descr="Line Shape"/>
            <p:cNvPicPr>
              <a:picLocks/>
            </p:cNvPicPr>
            <p:nvPr/>
          </p:nvPicPr>
          <p:blipFill>
            <a:blip r:embed="rId205"/>
            <a:stretch>
              <a:fillRect/>
            </a:stretch>
          </p:blipFill>
          <p:spPr>
            <a:xfrm>
              <a:off x="143115" y="376022"/>
              <a:ext cx="56537" cy="398047"/>
            </a:xfrm>
            <a:prstGeom prst="rect">
              <a:avLst/>
            </a:prstGeom>
            <a:effectLst/>
          </p:spPr>
        </p:pic>
        <p:pic>
          <p:nvPicPr>
            <p:cNvPr id="1111" name="Line Shape" descr="Line Shape"/>
            <p:cNvPicPr>
              <a:picLocks/>
            </p:cNvPicPr>
            <p:nvPr/>
          </p:nvPicPr>
          <p:blipFill>
            <a:blip r:embed="rId206"/>
            <a:stretch>
              <a:fillRect/>
            </a:stretch>
          </p:blipFill>
          <p:spPr>
            <a:xfrm>
              <a:off x="123496" y="481934"/>
              <a:ext cx="125072" cy="166246"/>
            </a:xfrm>
            <a:prstGeom prst="rect">
              <a:avLst/>
            </a:prstGeom>
            <a:effectLst/>
          </p:spPr>
        </p:pic>
        <p:pic>
          <p:nvPicPr>
            <p:cNvPr id="1113" name="Line Shape" descr="Line Shape"/>
            <p:cNvPicPr>
              <a:picLocks/>
            </p:cNvPicPr>
            <p:nvPr/>
          </p:nvPicPr>
          <p:blipFill>
            <a:blip r:embed="rId207"/>
            <a:stretch>
              <a:fillRect/>
            </a:stretch>
          </p:blipFill>
          <p:spPr>
            <a:xfrm>
              <a:off x="337960" y="489091"/>
              <a:ext cx="268576" cy="137836"/>
            </a:xfrm>
            <a:prstGeom prst="rect">
              <a:avLst/>
            </a:prstGeom>
            <a:effectLst/>
          </p:spPr>
        </p:pic>
        <p:pic>
          <p:nvPicPr>
            <p:cNvPr id="1115" name="Line Shape" descr="Line Shape"/>
            <p:cNvPicPr>
              <a:picLocks/>
            </p:cNvPicPr>
            <p:nvPr/>
          </p:nvPicPr>
          <p:blipFill>
            <a:blip r:embed="rId208"/>
            <a:stretch>
              <a:fillRect/>
            </a:stretch>
          </p:blipFill>
          <p:spPr>
            <a:xfrm>
              <a:off x="696123" y="311677"/>
              <a:ext cx="141706" cy="413344"/>
            </a:xfrm>
            <a:prstGeom prst="rect">
              <a:avLst/>
            </a:prstGeom>
            <a:effectLst/>
          </p:spPr>
        </p:pic>
        <p:pic>
          <p:nvPicPr>
            <p:cNvPr id="1117" name="Line Shape" descr="Line Shape"/>
            <p:cNvPicPr>
              <a:picLocks/>
            </p:cNvPicPr>
            <p:nvPr/>
          </p:nvPicPr>
          <p:blipFill>
            <a:blip r:embed="rId209"/>
            <a:stretch>
              <a:fillRect/>
            </a:stretch>
          </p:blipFill>
          <p:spPr>
            <a:xfrm>
              <a:off x="810160" y="422686"/>
              <a:ext cx="62003" cy="307240"/>
            </a:xfrm>
            <a:prstGeom prst="rect">
              <a:avLst/>
            </a:prstGeom>
            <a:effectLst/>
          </p:spPr>
        </p:pic>
        <p:pic>
          <p:nvPicPr>
            <p:cNvPr id="1119" name="Line Shape" descr="Line Shape"/>
            <p:cNvPicPr>
              <a:picLocks/>
            </p:cNvPicPr>
            <p:nvPr/>
          </p:nvPicPr>
          <p:blipFill>
            <a:blip r:embed="rId210"/>
            <a:stretch>
              <a:fillRect/>
            </a:stretch>
          </p:blipFill>
          <p:spPr>
            <a:xfrm>
              <a:off x="815065" y="488850"/>
              <a:ext cx="107000" cy="141704"/>
            </a:xfrm>
            <a:prstGeom prst="rect">
              <a:avLst/>
            </a:prstGeom>
            <a:effectLst/>
          </p:spPr>
        </p:pic>
        <p:pic>
          <p:nvPicPr>
            <p:cNvPr id="1121" name="Line Shape" descr="Line Shape"/>
            <p:cNvPicPr>
              <a:picLocks/>
            </p:cNvPicPr>
            <p:nvPr/>
          </p:nvPicPr>
          <p:blipFill>
            <a:blip r:embed="rId211"/>
            <a:stretch>
              <a:fillRect/>
            </a:stretch>
          </p:blipFill>
          <p:spPr>
            <a:xfrm>
              <a:off x="925806" y="594965"/>
              <a:ext cx="142547" cy="125151"/>
            </a:xfrm>
            <a:prstGeom prst="rect">
              <a:avLst/>
            </a:prstGeom>
            <a:effectLst/>
          </p:spPr>
        </p:pic>
        <p:pic>
          <p:nvPicPr>
            <p:cNvPr id="1123" name="Line Shape" descr="Line Shape"/>
            <p:cNvPicPr>
              <a:picLocks/>
            </p:cNvPicPr>
            <p:nvPr/>
          </p:nvPicPr>
          <p:blipFill>
            <a:blip r:embed="rId212"/>
            <a:stretch>
              <a:fillRect/>
            </a:stretch>
          </p:blipFill>
          <p:spPr>
            <a:xfrm>
              <a:off x="1084825" y="628685"/>
              <a:ext cx="83095" cy="155193"/>
            </a:xfrm>
            <a:prstGeom prst="rect">
              <a:avLst/>
            </a:prstGeom>
            <a:effectLst/>
          </p:spPr>
        </p:pic>
        <p:pic>
          <p:nvPicPr>
            <p:cNvPr id="1125" name="Line Shape" descr="Line Shape"/>
            <p:cNvPicPr>
              <a:picLocks/>
            </p:cNvPicPr>
            <p:nvPr/>
          </p:nvPicPr>
          <p:blipFill>
            <a:blip r:embed="rId213"/>
            <a:stretch>
              <a:fillRect/>
            </a:stretch>
          </p:blipFill>
          <p:spPr>
            <a:xfrm>
              <a:off x="1271206" y="433265"/>
              <a:ext cx="76354" cy="296661"/>
            </a:xfrm>
            <a:prstGeom prst="rect">
              <a:avLst/>
            </a:prstGeom>
            <a:effectLst/>
          </p:spPr>
        </p:pic>
        <p:pic>
          <p:nvPicPr>
            <p:cNvPr id="1127" name="Line Shape" descr="Line Shape"/>
            <p:cNvPicPr>
              <a:picLocks/>
            </p:cNvPicPr>
            <p:nvPr/>
          </p:nvPicPr>
          <p:blipFill>
            <a:blip r:embed="rId214"/>
            <a:stretch>
              <a:fillRect/>
            </a:stretch>
          </p:blipFill>
          <p:spPr>
            <a:xfrm>
              <a:off x="1281015" y="488291"/>
              <a:ext cx="108421" cy="173008"/>
            </a:xfrm>
            <a:prstGeom prst="rect">
              <a:avLst/>
            </a:prstGeom>
            <a:effectLst/>
          </p:spPr>
        </p:pic>
        <p:pic>
          <p:nvPicPr>
            <p:cNvPr id="1129" name="Line Shape" descr="Line Shape"/>
            <p:cNvPicPr>
              <a:picLocks/>
            </p:cNvPicPr>
            <p:nvPr/>
          </p:nvPicPr>
          <p:blipFill>
            <a:blip r:embed="rId215"/>
            <a:stretch>
              <a:fillRect/>
            </a:stretch>
          </p:blipFill>
          <p:spPr>
            <a:xfrm>
              <a:off x="1395381" y="540400"/>
              <a:ext cx="129112" cy="294425"/>
            </a:xfrm>
            <a:prstGeom prst="rect">
              <a:avLst/>
            </a:prstGeom>
            <a:effectLst/>
          </p:spPr>
        </p:pic>
        <p:pic>
          <p:nvPicPr>
            <p:cNvPr id="1131" name="Line Shape" descr="Line Shape"/>
            <p:cNvPicPr>
              <a:picLocks/>
            </p:cNvPicPr>
            <p:nvPr/>
          </p:nvPicPr>
          <p:blipFill>
            <a:blip r:embed="rId216"/>
            <a:stretch>
              <a:fillRect/>
            </a:stretch>
          </p:blipFill>
          <p:spPr>
            <a:xfrm>
              <a:off x="108384" y="886421"/>
              <a:ext cx="185019" cy="413328"/>
            </a:xfrm>
            <a:prstGeom prst="rect">
              <a:avLst/>
            </a:prstGeom>
            <a:effectLst/>
          </p:spPr>
        </p:pic>
        <p:pic>
          <p:nvPicPr>
            <p:cNvPr id="1133" name="Line Shape" descr="Line Shape"/>
            <p:cNvPicPr>
              <a:picLocks/>
            </p:cNvPicPr>
            <p:nvPr/>
          </p:nvPicPr>
          <p:blipFill>
            <a:blip r:embed="rId217"/>
            <a:stretch>
              <a:fillRect/>
            </a:stretch>
          </p:blipFill>
          <p:spPr>
            <a:xfrm>
              <a:off x="432495" y="972017"/>
              <a:ext cx="167890" cy="174812"/>
            </a:xfrm>
            <a:prstGeom prst="rect">
              <a:avLst/>
            </a:prstGeom>
            <a:effectLst/>
          </p:spPr>
        </p:pic>
        <p:pic>
          <p:nvPicPr>
            <p:cNvPr id="1135" name="Line Shape" descr="Line Shape"/>
            <p:cNvPicPr>
              <a:picLocks/>
            </p:cNvPicPr>
            <p:nvPr/>
          </p:nvPicPr>
          <p:blipFill>
            <a:blip r:embed="rId218"/>
            <a:stretch>
              <a:fillRect/>
            </a:stretch>
          </p:blipFill>
          <p:spPr>
            <a:xfrm>
              <a:off x="747857" y="902157"/>
              <a:ext cx="114497" cy="328053"/>
            </a:xfrm>
            <a:prstGeom prst="rect">
              <a:avLst/>
            </a:prstGeom>
            <a:effectLst/>
          </p:spPr>
        </p:pic>
        <p:pic>
          <p:nvPicPr>
            <p:cNvPr id="1137" name="Line Shape" descr="Line Shape"/>
            <p:cNvPicPr>
              <a:picLocks/>
            </p:cNvPicPr>
            <p:nvPr/>
          </p:nvPicPr>
          <p:blipFill>
            <a:blip r:embed="rId219"/>
            <a:stretch>
              <a:fillRect/>
            </a:stretch>
          </p:blipFill>
          <p:spPr>
            <a:xfrm>
              <a:off x="862843" y="971143"/>
              <a:ext cx="180986" cy="293601"/>
            </a:xfrm>
            <a:prstGeom prst="rect">
              <a:avLst/>
            </a:prstGeom>
            <a:effectLst/>
          </p:spPr>
        </p:pic>
        <p:pic>
          <p:nvPicPr>
            <p:cNvPr id="1139" name="Line Shape" descr="Line Shape"/>
            <p:cNvPicPr>
              <a:picLocks/>
            </p:cNvPicPr>
            <p:nvPr/>
          </p:nvPicPr>
          <p:blipFill>
            <a:blip r:embed="rId220"/>
            <a:stretch>
              <a:fillRect/>
            </a:stretch>
          </p:blipFill>
          <p:spPr>
            <a:xfrm>
              <a:off x="1041412" y="1116094"/>
              <a:ext cx="115225" cy="143545"/>
            </a:xfrm>
            <a:prstGeom prst="rect">
              <a:avLst/>
            </a:prstGeom>
            <a:effectLst/>
          </p:spPr>
        </p:pic>
        <p:pic>
          <p:nvPicPr>
            <p:cNvPr id="1141" name="Line Shape" descr="Line Shape"/>
            <p:cNvPicPr>
              <a:picLocks/>
            </p:cNvPicPr>
            <p:nvPr/>
          </p:nvPicPr>
          <p:blipFill>
            <a:blip r:embed="rId221"/>
            <a:stretch>
              <a:fillRect/>
            </a:stretch>
          </p:blipFill>
          <p:spPr>
            <a:xfrm>
              <a:off x="1138778" y="1124064"/>
              <a:ext cx="95499" cy="165003"/>
            </a:xfrm>
            <a:prstGeom prst="rect">
              <a:avLst/>
            </a:prstGeom>
            <a:effectLst/>
          </p:spPr>
        </p:pic>
        <p:pic>
          <p:nvPicPr>
            <p:cNvPr id="1143" name="Line Shape" descr="Line Shape"/>
            <p:cNvPicPr>
              <a:picLocks/>
            </p:cNvPicPr>
            <p:nvPr/>
          </p:nvPicPr>
          <p:blipFill>
            <a:blip r:embed="rId222"/>
            <a:stretch>
              <a:fillRect/>
            </a:stretch>
          </p:blipFill>
          <p:spPr>
            <a:xfrm>
              <a:off x="1367561" y="995667"/>
              <a:ext cx="152027" cy="294576"/>
            </a:xfrm>
            <a:prstGeom prst="rect">
              <a:avLst/>
            </a:prstGeom>
            <a:effectLst/>
          </p:spPr>
        </p:pic>
        <p:pic>
          <p:nvPicPr>
            <p:cNvPr id="1145" name="Line Shape" descr="Line Shape"/>
            <p:cNvPicPr>
              <a:picLocks/>
            </p:cNvPicPr>
            <p:nvPr/>
          </p:nvPicPr>
          <p:blipFill>
            <a:blip r:embed="rId223"/>
            <a:stretch>
              <a:fillRect/>
            </a:stretch>
          </p:blipFill>
          <p:spPr>
            <a:xfrm>
              <a:off x="128401" y="1488471"/>
              <a:ext cx="150288" cy="219285"/>
            </a:xfrm>
            <a:prstGeom prst="rect">
              <a:avLst/>
            </a:prstGeom>
            <a:effectLst/>
          </p:spPr>
        </p:pic>
        <p:pic>
          <p:nvPicPr>
            <p:cNvPr id="1147" name="Line Shape" descr="Line Shape"/>
            <p:cNvPicPr>
              <a:picLocks/>
            </p:cNvPicPr>
            <p:nvPr/>
          </p:nvPicPr>
          <p:blipFill>
            <a:blip r:embed="rId224"/>
            <a:stretch>
              <a:fillRect/>
            </a:stretch>
          </p:blipFill>
          <p:spPr>
            <a:xfrm>
              <a:off x="339305" y="1523202"/>
              <a:ext cx="176627" cy="163149"/>
            </a:xfrm>
            <a:prstGeom prst="rect">
              <a:avLst/>
            </a:prstGeom>
            <a:effectLst/>
          </p:spPr>
        </p:pic>
        <p:pic>
          <p:nvPicPr>
            <p:cNvPr id="1149" name="Line Shape" descr="Line Shape"/>
            <p:cNvPicPr>
              <a:picLocks/>
            </p:cNvPicPr>
            <p:nvPr/>
          </p:nvPicPr>
          <p:blipFill>
            <a:blip r:embed="rId225"/>
            <a:stretch>
              <a:fillRect/>
            </a:stretch>
          </p:blipFill>
          <p:spPr>
            <a:xfrm>
              <a:off x="645249" y="1433063"/>
              <a:ext cx="114105" cy="375906"/>
            </a:xfrm>
            <a:prstGeom prst="rect">
              <a:avLst/>
            </a:prstGeom>
            <a:effectLst/>
          </p:spPr>
        </p:pic>
        <p:pic>
          <p:nvPicPr>
            <p:cNvPr id="1151" name="Line Shape" descr="Line Shape"/>
            <p:cNvPicPr>
              <a:picLocks/>
            </p:cNvPicPr>
            <p:nvPr/>
          </p:nvPicPr>
          <p:blipFill>
            <a:blip r:embed="rId226"/>
            <a:stretch>
              <a:fillRect/>
            </a:stretch>
          </p:blipFill>
          <p:spPr>
            <a:xfrm>
              <a:off x="785636" y="1435474"/>
              <a:ext cx="168107" cy="234826"/>
            </a:xfrm>
            <a:prstGeom prst="rect">
              <a:avLst/>
            </a:prstGeom>
            <a:effectLst/>
          </p:spPr>
        </p:pic>
        <p:pic>
          <p:nvPicPr>
            <p:cNvPr id="1153" name="Line Shape" descr="Line Shape"/>
            <p:cNvPicPr>
              <a:picLocks/>
            </p:cNvPicPr>
            <p:nvPr/>
          </p:nvPicPr>
          <p:blipFill>
            <a:blip r:embed="rId227"/>
            <a:stretch>
              <a:fillRect/>
            </a:stretch>
          </p:blipFill>
          <p:spPr>
            <a:xfrm>
              <a:off x="898445" y="1620213"/>
              <a:ext cx="106146" cy="152040"/>
            </a:xfrm>
            <a:prstGeom prst="rect">
              <a:avLst/>
            </a:prstGeom>
            <a:effectLst/>
          </p:spPr>
        </p:pic>
        <p:pic>
          <p:nvPicPr>
            <p:cNvPr id="1155" name="Line Shape" descr="Line Shape"/>
            <p:cNvPicPr>
              <a:picLocks/>
            </p:cNvPicPr>
            <p:nvPr/>
          </p:nvPicPr>
          <p:blipFill>
            <a:blip r:embed="rId228"/>
            <a:stretch>
              <a:fillRect/>
            </a:stretch>
          </p:blipFill>
          <p:spPr>
            <a:xfrm>
              <a:off x="1089730" y="1663586"/>
              <a:ext cx="52193" cy="91432"/>
            </a:xfrm>
            <a:prstGeom prst="rect">
              <a:avLst/>
            </a:prstGeom>
            <a:effectLst/>
          </p:spPr>
        </p:pic>
        <p:pic>
          <p:nvPicPr>
            <p:cNvPr id="1157" name="Line Shape" descr="Line Shape"/>
            <p:cNvPicPr>
              <a:picLocks/>
            </p:cNvPicPr>
            <p:nvPr/>
          </p:nvPicPr>
          <p:blipFill>
            <a:blip r:embed="rId229"/>
            <a:stretch>
              <a:fillRect/>
            </a:stretch>
          </p:blipFill>
          <p:spPr>
            <a:xfrm>
              <a:off x="1261396" y="1457587"/>
              <a:ext cx="140478" cy="198565"/>
            </a:xfrm>
            <a:prstGeom prst="rect">
              <a:avLst/>
            </a:prstGeom>
            <a:effectLst/>
          </p:spPr>
        </p:pic>
        <p:pic>
          <p:nvPicPr>
            <p:cNvPr id="1159" name="Line Shape" descr="Line Shape"/>
            <p:cNvPicPr>
              <a:picLocks/>
            </p:cNvPicPr>
            <p:nvPr/>
          </p:nvPicPr>
          <p:blipFill>
            <a:blip r:embed="rId230"/>
            <a:stretch>
              <a:fillRect/>
            </a:stretch>
          </p:blipFill>
          <p:spPr>
            <a:xfrm>
              <a:off x="1359491" y="1589141"/>
              <a:ext cx="127979" cy="273053"/>
            </a:xfrm>
            <a:prstGeom prst="rect">
              <a:avLst/>
            </a:prstGeom>
            <a:effectLst/>
          </p:spPr>
        </p:pic>
        <p:pic>
          <p:nvPicPr>
            <p:cNvPr id="1161" name="Line Shape" descr="Line Shape"/>
            <p:cNvPicPr>
              <a:picLocks/>
            </p:cNvPicPr>
            <p:nvPr/>
          </p:nvPicPr>
          <p:blipFill>
            <a:blip r:embed="rId231"/>
            <a:stretch>
              <a:fillRect/>
            </a:stretch>
          </p:blipFill>
          <p:spPr>
            <a:xfrm>
              <a:off x="1428157" y="1460604"/>
              <a:ext cx="175229" cy="439705"/>
            </a:xfrm>
            <a:prstGeom prst="rect">
              <a:avLst/>
            </a:prstGeom>
            <a:effectLst/>
          </p:spPr>
        </p:pic>
      </p:grpSp>
      <p:grpSp>
        <p:nvGrpSpPr>
          <p:cNvPr id="237" name="Group 236">
            <a:extLst>
              <a:ext uri="{FF2B5EF4-FFF2-40B4-BE49-F238E27FC236}">
                <a16:creationId xmlns:a16="http://schemas.microsoft.com/office/drawing/2014/main" id="{8C90F793-0F92-4D16-96B5-680DBD6D5E88}"/>
              </a:ext>
            </a:extLst>
          </p:cNvPr>
          <p:cNvGrpSpPr/>
          <p:nvPr/>
        </p:nvGrpSpPr>
        <p:grpSpPr>
          <a:xfrm>
            <a:off x="3085244" y="29542"/>
            <a:ext cx="3497487" cy="578174"/>
            <a:chOff x="2579484" y="183548"/>
            <a:chExt cx="3497487" cy="578174"/>
          </a:xfrm>
        </p:grpSpPr>
        <p:sp>
          <p:nvSpPr>
            <p:cNvPr id="238" name="Line">
              <a:extLst>
                <a:ext uri="{FF2B5EF4-FFF2-40B4-BE49-F238E27FC236}">
                  <a16:creationId xmlns:a16="http://schemas.microsoft.com/office/drawing/2014/main" id="{8F6EF1C2-D87F-4D86-B519-3AC9C7054D91}"/>
                </a:ext>
              </a:extLst>
            </p:cNvPr>
            <p:cNvSpPr/>
            <p:nvPr/>
          </p:nvSpPr>
          <p:spPr>
            <a:xfrm>
              <a:off x="2579484" y="183548"/>
              <a:ext cx="300530" cy="578174"/>
            </a:xfrm>
            <a:custGeom>
              <a:avLst/>
              <a:gdLst/>
              <a:ahLst/>
              <a:cxnLst>
                <a:cxn ang="0">
                  <a:pos x="wd2" y="hd2"/>
                </a:cxn>
                <a:cxn ang="5400000">
                  <a:pos x="wd2" y="hd2"/>
                </a:cxn>
                <a:cxn ang="10800000">
                  <a:pos x="wd2" y="hd2"/>
                </a:cxn>
                <a:cxn ang="16200000">
                  <a:pos x="wd2" y="hd2"/>
                </a:cxn>
              </a:cxnLst>
              <a:rect l="0" t="0" r="r" b="b"/>
              <a:pathLst>
                <a:path w="21347" h="21397" extrusionOk="0">
                  <a:moveTo>
                    <a:pt x="13965" y="1194"/>
                  </a:moveTo>
                  <a:cubicBezTo>
                    <a:pt x="13732" y="770"/>
                    <a:pt x="13500" y="347"/>
                    <a:pt x="13094" y="135"/>
                  </a:cubicBezTo>
                  <a:cubicBezTo>
                    <a:pt x="12687" y="-77"/>
                    <a:pt x="12107" y="-77"/>
                    <a:pt x="11178" y="407"/>
                  </a:cubicBezTo>
                  <a:cubicBezTo>
                    <a:pt x="10249" y="891"/>
                    <a:pt x="8971" y="1859"/>
                    <a:pt x="7462" y="3341"/>
                  </a:cubicBezTo>
                  <a:cubicBezTo>
                    <a:pt x="5952" y="4824"/>
                    <a:pt x="4210" y="6820"/>
                    <a:pt x="2874" y="8847"/>
                  </a:cubicBezTo>
                  <a:cubicBezTo>
                    <a:pt x="1539" y="10874"/>
                    <a:pt x="610" y="12931"/>
                    <a:pt x="203" y="14868"/>
                  </a:cubicBezTo>
                  <a:cubicBezTo>
                    <a:pt x="-203" y="16804"/>
                    <a:pt x="-87" y="18619"/>
                    <a:pt x="1365" y="19799"/>
                  </a:cubicBezTo>
                  <a:cubicBezTo>
                    <a:pt x="2816" y="20978"/>
                    <a:pt x="5603" y="21523"/>
                    <a:pt x="8158" y="21372"/>
                  </a:cubicBezTo>
                  <a:cubicBezTo>
                    <a:pt x="10713" y="21220"/>
                    <a:pt x="13036" y="20373"/>
                    <a:pt x="15126" y="18921"/>
                  </a:cubicBezTo>
                  <a:cubicBezTo>
                    <a:pt x="17216" y="17469"/>
                    <a:pt x="19074" y="15412"/>
                    <a:pt x="20120" y="13234"/>
                  </a:cubicBezTo>
                  <a:cubicBezTo>
                    <a:pt x="21165" y="11056"/>
                    <a:pt x="21397" y="8757"/>
                    <a:pt x="21339" y="6790"/>
                  </a:cubicBezTo>
                  <a:cubicBezTo>
                    <a:pt x="21281" y="4824"/>
                    <a:pt x="20932" y="3190"/>
                    <a:pt x="20120" y="2192"/>
                  </a:cubicBezTo>
                  <a:cubicBezTo>
                    <a:pt x="19307" y="1194"/>
                    <a:pt x="18029" y="831"/>
                    <a:pt x="16345" y="891"/>
                  </a:cubicBezTo>
                  <a:cubicBezTo>
                    <a:pt x="14662" y="952"/>
                    <a:pt x="12571" y="1436"/>
                    <a:pt x="10887" y="2313"/>
                  </a:cubicBezTo>
                  <a:cubicBezTo>
                    <a:pt x="9203" y="3190"/>
                    <a:pt x="7926" y="4461"/>
                    <a:pt x="6649" y="5731"/>
                  </a:cubicBezTo>
                </a:path>
              </a:pathLst>
            </a:custGeom>
            <a:noFill/>
            <a:ln w="25400" cap="rnd">
              <a:solidFill>
                <a:srgbClr val="FF00FF"/>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39" name="Line">
              <a:extLst>
                <a:ext uri="{FF2B5EF4-FFF2-40B4-BE49-F238E27FC236}">
                  <a16:creationId xmlns:a16="http://schemas.microsoft.com/office/drawing/2014/main" id="{D8811681-E4CC-4028-89E9-1260BA3C0DD5}"/>
                </a:ext>
              </a:extLst>
            </p:cNvPr>
            <p:cNvSpPr/>
            <p:nvPr/>
          </p:nvSpPr>
          <p:spPr>
            <a:xfrm>
              <a:off x="2945754" y="451236"/>
              <a:ext cx="222706" cy="234509"/>
            </a:xfrm>
            <a:custGeom>
              <a:avLst/>
              <a:gdLst/>
              <a:ahLst/>
              <a:cxnLst>
                <a:cxn ang="0">
                  <a:pos x="wd2" y="hd2"/>
                </a:cxn>
                <a:cxn ang="5400000">
                  <a:pos x="wd2" y="hd2"/>
                </a:cxn>
                <a:cxn ang="10800000">
                  <a:pos x="wd2" y="hd2"/>
                </a:cxn>
                <a:cxn ang="16200000">
                  <a:pos x="wd2" y="hd2"/>
                </a:cxn>
              </a:cxnLst>
              <a:rect l="0" t="0" r="r" b="b"/>
              <a:pathLst>
                <a:path w="21321" h="21367" extrusionOk="0">
                  <a:moveTo>
                    <a:pt x="3008" y="12960"/>
                  </a:moveTo>
                  <a:cubicBezTo>
                    <a:pt x="2225" y="12811"/>
                    <a:pt x="1443" y="12662"/>
                    <a:pt x="817" y="12215"/>
                  </a:cubicBezTo>
                  <a:cubicBezTo>
                    <a:pt x="191" y="11768"/>
                    <a:pt x="-279" y="11023"/>
                    <a:pt x="191" y="9906"/>
                  </a:cubicBezTo>
                  <a:cubicBezTo>
                    <a:pt x="660" y="8789"/>
                    <a:pt x="2069" y="7299"/>
                    <a:pt x="3243" y="6331"/>
                  </a:cubicBezTo>
                  <a:cubicBezTo>
                    <a:pt x="4417" y="5363"/>
                    <a:pt x="5356" y="4916"/>
                    <a:pt x="6373" y="6331"/>
                  </a:cubicBezTo>
                  <a:cubicBezTo>
                    <a:pt x="7391" y="7746"/>
                    <a:pt x="8486" y="11023"/>
                    <a:pt x="8721" y="13630"/>
                  </a:cubicBezTo>
                  <a:cubicBezTo>
                    <a:pt x="8956" y="16237"/>
                    <a:pt x="8330" y="18174"/>
                    <a:pt x="7625" y="19514"/>
                  </a:cubicBezTo>
                  <a:cubicBezTo>
                    <a:pt x="6921" y="20855"/>
                    <a:pt x="6138" y="21600"/>
                    <a:pt x="5825" y="21302"/>
                  </a:cubicBezTo>
                  <a:cubicBezTo>
                    <a:pt x="5512" y="21004"/>
                    <a:pt x="5669" y="19663"/>
                    <a:pt x="6686" y="16833"/>
                  </a:cubicBezTo>
                  <a:cubicBezTo>
                    <a:pt x="7704" y="14003"/>
                    <a:pt x="9582" y="9683"/>
                    <a:pt x="11382" y="6703"/>
                  </a:cubicBezTo>
                  <a:cubicBezTo>
                    <a:pt x="13182" y="3724"/>
                    <a:pt x="14904" y="2086"/>
                    <a:pt x="16547" y="1192"/>
                  </a:cubicBezTo>
                  <a:cubicBezTo>
                    <a:pt x="18191" y="298"/>
                    <a:pt x="19756" y="149"/>
                    <a:pt x="21321" y="0"/>
                  </a:cubicBezTo>
                </a:path>
              </a:pathLst>
            </a:custGeom>
            <a:noFill/>
            <a:ln w="25400" cap="rnd">
              <a:solidFill>
                <a:srgbClr val="FF00FF"/>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40" name="Line">
              <a:extLst>
                <a:ext uri="{FF2B5EF4-FFF2-40B4-BE49-F238E27FC236}">
                  <a16:creationId xmlns:a16="http://schemas.microsoft.com/office/drawing/2014/main" id="{AA2AD8F6-BF58-496C-B786-887A21CE73D8}"/>
                </a:ext>
              </a:extLst>
            </p:cNvPr>
            <p:cNvSpPr/>
            <p:nvPr/>
          </p:nvSpPr>
          <p:spPr>
            <a:xfrm>
              <a:off x="3188079" y="480664"/>
              <a:ext cx="34334" cy="2256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457" y="2504"/>
                    <a:pt x="11314" y="5009"/>
                    <a:pt x="7714" y="8609"/>
                  </a:cubicBezTo>
                  <a:cubicBezTo>
                    <a:pt x="4114" y="12209"/>
                    <a:pt x="2057" y="16904"/>
                    <a:pt x="0" y="21600"/>
                  </a:cubicBezTo>
                </a:path>
              </a:pathLst>
            </a:custGeom>
            <a:noFill/>
            <a:ln w="25400" cap="rnd">
              <a:solidFill>
                <a:srgbClr val="FF00FF"/>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41" name="Line">
              <a:extLst>
                <a:ext uri="{FF2B5EF4-FFF2-40B4-BE49-F238E27FC236}">
                  <a16:creationId xmlns:a16="http://schemas.microsoft.com/office/drawing/2014/main" id="{B445CECC-5E3B-4D48-A8B2-5C49D9B90597}"/>
                </a:ext>
              </a:extLst>
            </p:cNvPr>
            <p:cNvSpPr/>
            <p:nvPr/>
          </p:nvSpPr>
          <p:spPr>
            <a:xfrm>
              <a:off x="3158650" y="313033"/>
              <a:ext cx="29429" cy="30299"/>
            </a:xfrm>
            <a:custGeom>
              <a:avLst/>
              <a:gdLst/>
              <a:ahLst/>
              <a:cxnLst>
                <a:cxn ang="0">
                  <a:pos x="wd2" y="hd2"/>
                </a:cxn>
                <a:cxn ang="5400000">
                  <a:pos x="wd2" y="hd2"/>
                </a:cxn>
                <a:cxn ang="10800000">
                  <a:pos x="wd2" y="hd2"/>
                </a:cxn>
                <a:cxn ang="16200000">
                  <a:pos x="wd2" y="hd2"/>
                </a:cxn>
              </a:cxnLst>
              <a:rect l="0" t="0" r="r" b="b"/>
              <a:pathLst>
                <a:path w="21600" h="20015" extrusionOk="0">
                  <a:moveTo>
                    <a:pt x="21600" y="7055"/>
                  </a:moveTo>
                  <a:cubicBezTo>
                    <a:pt x="15600" y="2735"/>
                    <a:pt x="9600" y="-1585"/>
                    <a:pt x="6000" y="575"/>
                  </a:cubicBezTo>
                  <a:cubicBezTo>
                    <a:pt x="2400" y="2735"/>
                    <a:pt x="1200" y="11375"/>
                    <a:pt x="0" y="20015"/>
                  </a:cubicBezTo>
                </a:path>
              </a:pathLst>
            </a:custGeom>
            <a:noFill/>
            <a:ln w="25400" cap="rnd">
              <a:solidFill>
                <a:srgbClr val="FF00FF"/>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42" name="Line">
              <a:extLst>
                <a:ext uri="{FF2B5EF4-FFF2-40B4-BE49-F238E27FC236}">
                  <a16:creationId xmlns:a16="http://schemas.microsoft.com/office/drawing/2014/main" id="{3A9F4BCE-B19A-4EC9-9C38-FA0BC7F0DEB2}"/>
                </a:ext>
              </a:extLst>
            </p:cNvPr>
            <p:cNvSpPr/>
            <p:nvPr/>
          </p:nvSpPr>
          <p:spPr>
            <a:xfrm>
              <a:off x="3350317" y="524259"/>
              <a:ext cx="117332" cy="157005"/>
            </a:xfrm>
            <a:custGeom>
              <a:avLst/>
              <a:gdLst/>
              <a:ahLst/>
              <a:cxnLst>
                <a:cxn ang="0">
                  <a:pos x="wd2" y="hd2"/>
                </a:cxn>
                <a:cxn ang="5400000">
                  <a:pos x="wd2" y="hd2"/>
                </a:cxn>
                <a:cxn ang="10800000">
                  <a:pos x="wd2" y="hd2"/>
                </a:cxn>
                <a:cxn ang="16200000">
                  <a:pos x="wd2" y="hd2"/>
                </a:cxn>
              </a:cxnLst>
              <a:rect l="0" t="0" r="r" b="b"/>
              <a:pathLst>
                <a:path w="21235" h="20952" extrusionOk="0">
                  <a:moveTo>
                    <a:pt x="819" y="13164"/>
                  </a:moveTo>
                  <a:cubicBezTo>
                    <a:pt x="1706" y="14037"/>
                    <a:pt x="2594" y="14910"/>
                    <a:pt x="3630" y="15019"/>
                  </a:cubicBezTo>
                  <a:cubicBezTo>
                    <a:pt x="4665" y="15128"/>
                    <a:pt x="5849" y="14473"/>
                    <a:pt x="7476" y="12946"/>
                  </a:cubicBezTo>
                  <a:cubicBezTo>
                    <a:pt x="9103" y="11419"/>
                    <a:pt x="11175" y="9019"/>
                    <a:pt x="12210" y="7273"/>
                  </a:cubicBezTo>
                  <a:cubicBezTo>
                    <a:pt x="13246" y="5528"/>
                    <a:pt x="13246" y="4437"/>
                    <a:pt x="13098" y="3346"/>
                  </a:cubicBezTo>
                  <a:cubicBezTo>
                    <a:pt x="12950" y="2255"/>
                    <a:pt x="12654" y="1164"/>
                    <a:pt x="11767" y="510"/>
                  </a:cubicBezTo>
                  <a:cubicBezTo>
                    <a:pt x="10879" y="-145"/>
                    <a:pt x="9399" y="-363"/>
                    <a:pt x="7476" y="1055"/>
                  </a:cubicBezTo>
                  <a:cubicBezTo>
                    <a:pt x="5553" y="2473"/>
                    <a:pt x="3186" y="5528"/>
                    <a:pt x="1706" y="9019"/>
                  </a:cubicBezTo>
                  <a:cubicBezTo>
                    <a:pt x="227" y="12510"/>
                    <a:pt x="-365" y="16437"/>
                    <a:pt x="227" y="18619"/>
                  </a:cubicBezTo>
                  <a:cubicBezTo>
                    <a:pt x="819" y="20801"/>
                    <a:pt x="2594" y="21237"/>
                    <a:pt x="6293" y="20801"/>
                  </a:cubicBezTo>
                  <a:cubicBezTo>
                    <a:pt x="9991" y="20364"/>
                    <a:pt x="15613" y="19055"/>
                    <a:pt x="21235" y="17746"/>
                  </a:cubicBezTo>
                </a:path>
              </a:pathLst>
            </a:custGeom>
            <a:noFill/>
            <a:ln w="25400" cap="rnd">
              <a:solidFill>
                <a:srgbClr val="FF00FF"/>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43" name="Line">
              <a:extLst>
                <a:ext uri="{FF2B5EF4-FFF2-40B4-BE49-F238E27FC236}">
                  <a16:creationId xmlns:a16="http://schemas.microsoft.com/office/drawing/2014/main" id="{6CBC00E1-DA73-44B3-A054-D1D35978ADF8}"/>
                </a:ext>
              </a:extLst>
            </p:cNvPr>
            <p:cNvSpPr/>
            <p:nvPr/>
          </p:nvSpPr>
          <p:spPr>
            <a:xfrm>
              <a:off x="3536315" y="532981"/>
              <a:ext cx="201095" cy="134937"/>
            </a:xfrm>
            <a:custGeom>
              <a:avLst/>
              <a:gdLst/>
              <a:ahLst/>
              <a:cxnLst>
                <a:cxn ang="0">
                  <a:pos x="wd2" y="hd2"/>
                </a:cxn>
                <a:cxn ang="5400000">
                  <a:pos x="wd2" y="hd2"/>
                </a:cxn>
                <a:cxn ang="10800000">
                  <a:pos x="wd2" y="hd2"/>
                </a:cxn>
                <a:cxn ang="16200000">
                  <a:pos x="wd2" y="hd2"/>
                </a:cxn>
              </a:cxnLst>
              <a:rect l="0" t="0" r="r" b="b"/>
              <a:pathLst>
                <a:path w="21600" h="21479" extrusionOk="0">
                  <a:moveTo>
                    <a:pt x="0" y="2602"/>
                  </a:moveTo>
                  <a:cubicBezTo>
                    <a:pt x="702" y="1301"/>
                    <a:pt x="1405" y="0"/>
                    <a:pt x="1844" y="0"/>
                  </a:cubicBezTo>
                  <a:cubicBezTo>
                    <a:pt x="2283" y="0"/>
                    <a:pt x="2459" y="1301"/>
                    <a:pt x="2283" y="4684"/>
                  </a:cubicBezTo>
                  <a:cubicBezTo>
                    <a:pt x="2107" y="8067"/>
                    <a:pt x="1580" y="13533"/>
                    <a:pt x="1229" y="16916"/>
                  </a:cubicBezTo>
                  <a:cubicBezTo>
                    <a:pt x="878" y="20299"/>
                    <a:pt x="702" y="21600"/>
                    <a:pt x="790" y="21470"/>
                  </a:cubicBezTo>
                  <a:cubicBezTo>
                    <a:pt x="878" y="21340"/>
                    <a:pt x="1229" y="19778"/>
                    <a:pt x="2195" y="16916"/>
                  </a:cubicBezTo>
                  <a:cubicBezTo>
                    <a:pt x="3161" y="14053"/>
                    <a:pt x="4741" y="9889"/>
                    <a:pt x="5883" y="7287"/>
                  </a:cubicBezTo>
                  <a:cubicBezTo>
                    <a:pt x="7024" y="4684"/>
                    <a:pt x="7727" y="3643"/>
                    <a:pt x="8517" y="2993"/>
                  </a:cubicBezTo>
                  <a:cubicBezTo>
                    <a:pt x="9307" y="2342"/>
                    <a:pt x="10185" y="2082"/>
                    <a:pt x="10800" y="2733"/>
                  </a:cubicBezTo>
                  <a:cubicBezTo>
                    <a:pt x="11415" y="3383"/>
                    <a:pt x="11766" y="4945"/>
                    <a:pt x="11941" y="7547"/>
                  </a:cubicBezTo>
                  <a:cubicBezTo>
                    <a:pt x="12117" y="10149"/>
                    <a:pt x="12117" y="13793"/>
                    <a:pt x="12293" y="16265"/>
                  </a:cubicBezTo>
                  <a:cubicBezTo>
                    <a:pt x="12468" y="18737"/>
                    <a:pt x="12820" y="20039"/>
                    <a:pt x="14400" y="20039"/>
                  </a:cubicBezTo>
                  <a:cubicBezTo>
                    <a:pt x="15980" y="20039"/>
                    <a:pt x="18790" y="18737"/>
                    <a:pt x="21600" y="17436"/>
                  </a:cubicBezTo>
                </a:path>
              </a:pathLst>
            </a:custGeom>
            <a:noFill/>
            <a:ln w="25400" cap="rnd">
              <a:solidFill>
                <a:srgbClr val="FF00FF"/>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44" name="Line">
              <a:extLst>
                <a:ext uri="{FF2B5EF4-FFF2-40B4-BE49-F238E27FC236}">
                  <a16:creationId xmlns:a16="http://schemas.microsoft.com/office/drawing/2014/main" id="{B444986A-8151-422E-A053-57C03D7917E2}"/>
                </a:ext>
              </a:extLst>
            </p:cNvPr>
            <p:cNvSpPr/>
            <p:nvPr/>
          </p:nvSpPr>
          <p:spPr>
            <a:xfrm>
              <a:off x="3801926" y="356411"/>
              <a:ext cx="72817" cy="317428"/>
            </a:xfrm>
            <a:custGeom>
              <a:avLst/>
              <a:gdLst/>
              <a:ahLst/>
              <a:cxnLst>
                <a:cxn ang="0">
                  <a:pos x="wd2" y="hd2"/>
                </a:cxn>
                <a:cxn ang="5400000">
                  <a:pos x="wd2" y="hd2"/>
                </a:cxn>
                <a:cxn ang="10800000">
                  <a:pos x="wd2" y="hd2"/>
                </a:cxn>
                <a:cxn ang="16200000">
                  <a:pos x="wd2" y="hd2"/>
                </a:cxn>
              </a:cxnLst>
              <a:rect l="0" t="0" r="r" b="b"/>
              <a:pathLst>
                <a:path w="21378" h="21506" extrusionOk="0">
                  <a:moveTo>
                    <a:pt x="14178" y="1772"/>
                  </a:moveTo>
                  <a:cubicBezTo>
                    <a:pt x="14178" y="886"/>
                    <a:pt x="14178" y="0"/>
                    <a:pt x="13938" y="0"/>
                  </a:cubicBezTo>
                  <a:cubicBezTo>
                    <a:pt x="13698" y="0"/>
                    <a:pt x="13218" y="886"/>
                    <a:pt x="11298" y="3102"/>
                  </a:cubicBezTo>
                  <a:cubicBezTo>
                    <a:pt x="9378" y="5317"/>
                    <a:pt x="6018" y="8862"/>
                    <a:pt x="3858" y="11631"/>
                  </a:cubicBezTo>
                  <a:cubicBezTo>
                    <a:pt x="1698" y="14400"/>
                    <a:pt x="738" y="16394"/>
                    <a:pt x="258" y="17668"/>
                  </a:cubicBezTo>
                  <a:cubicBezTo>
                    <a:pt x="-222" y="18942"/>
                    <a:pt x="-222" y="19495"/>
                    <a:pt x="1938" y="20105"/>
                  </a:cubicBezTo>
                  <a:cubicBezTo>
                    <a:pt x="4098" y="20714"/>
                    <a:pt x="8418" y="21378"/>
                    <a:pt x="12018" y="21489"/>
                  </a:cubicBezTo>
                  <a:cubicBezTo>
                    <a:pt x="15618" y="21600"/>
                    <a:pt x="18498" y="21157"/>
                    <a:pt x="21378" y="20714"/>
                  </a:cubicBezTo>
                </a:path>
              </a:pathLst>
            </a:custGeom>
            <a:noFill/>
            <a:ln w="25400" cap="rnd">
              <a:solidFill>
                <a:srgbClr val="FF00FF"/>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45" name="Line">
              <a:extLst>
                <a:ext uri="{FF2B5EF4-FFF2-40B4-BE49-F238E27FC236}">
                  <a16:creationId xmlns:a16="http://schemas.microsoft.com/office/drawing/2014/main" id="{E8BB7692-2FB3-4C62-BADD-2B1E6621B618}"/>
                </a:ext>
              </a:extLst>
            </p:cNvPr>
            <p:cNvSpPr/>
            <p:nvPr/>
          </p:nvSpPr>
          <p:spPr>
            <a:xfrm>
              <a:off x="3742315" y="505188"/>
              <a:ext cx="127524" cy="539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323" y="16364"/>
                    <a:pt x="6646" y="11127"/>
                    <a:pt x="10246" y="7527"/>
                  </a:cubicBezTo>
                  <a:cubicBezTo>
                    <a:pt x="13846" y="3927"/>
                    <a:pt x="17723" y="1964"/>
                    <a:pt x="21600" y="0"/>
                  </a:cubicBezTo>
                </a:path>
              </a:pathLst>
            </a:custGeom>
            <a:noFill/>
            <a:ln w="25400" cap="rnd">
              <a:solidFill>
                <a:srgbClr val="FF00FF"/>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46" name="Line">
              <a:extLst>
                <a:ext uri="{FF2B5EF4-FFF2-40B4-BE49-F238E27FC236}">
                  <a16:creationId xmlns:a16="http://schemas.microsoft.com/office/drawing/2014/main" id="{C1EBFA86-E7A3-431C-BCA6-67C1FE55FE52}"/>
                </a:ext>
              </a:extLst>
            </p:cNvPr>
            <p:cNvSpPr/>
            <p:nvPr/>
          </p:nvSpPr>
          <p:spPr>
            <a:xfrm>
              <a:off x="3940243" y="520251"/>
              <a:ext cx="253308" cy="144813"/>
            </a:xfrm>
            <a:custGeom>
              <a:avLst/>
              <a:gdLst/>
              <a:ahLst/>
              <a:cxnLst>
                <a:cxn ang="0">
                  <a:pos x="wd2" y="hd2"/>
                </a:cxn>
                <a:cxn ang="5400000">
                  <a:pos x="wd2" y="hd2"/>
                </a:cxn>
                <a:cxn ang="10800000">
                  <a:pos x="wd2" y="hd2"/>
                </a:cxn>
                <a:cxn ang="16200000">
                  <a:pos x="wd2" y="hd2"/>
                </a:cxn>
              </a:cxnLst>
              <a:rect l="0" t="0" r="r" b="b"/>
              <a:pathLst>
                <a:path w="21453" h="20796" extrusionOk="0">
                  <a:moveTo>
                    <a:pt x="7330" y="11923"/>
                  </a:moveTo>
                  <a:cubicBezTo>
                    <a:pt x="7745" y="9576"/>
                    <a:pt x="8161" y="7228"/>
                    <a:pt x="8299" y="5232"/>
                  </a:cubicBezTo>
                  <a:cubicBezTo>
                    <a:pt x="8438" y="3237"/>
                    <a:pt x="8299" y="1593"/>
                    <a:pt x="7745" y="654"/>
                  </a:cubicBezTo>
                  <a:cubicBezTo>
                    <a:pt x="7191" y="-285"/>
                    <a:pt x="6222" y="-520"/>
                    <a:pt x="4838" y="2063"/>
                  </a:cubicBezTo>
                  <a:cubicBezTo>
                    <a:pt x="3453" y="4645"/>
                    <a:pt x="1653" y="10045"/>
                    <a:pt x="753" y="13684"/>
                  </a:cubicBezTo>
                  <a:cubicBezTo>
                    <a:pt x="-147" y="17323"/>
                    <a:pt x="-147" y="19202"/>
                    <a:pt x="268" y="20141"/>
                  </a:cubicBezTo>
                  <a:cubicBezTo>
                    <a:pt x="684" y="21080"/>
                    <a:pt x="1515" y="21080"/>
                    <a:pt x="2830" y="19671"/>
                  </a:cubicBezTo>
                  <a:cubicBezTo>
                    <a:pt x="4145" y="18263"/>
                    <a:pt x="5945" y="15445"/>
                    <a:pt x="7053" y="13567"/>
                  </a:cubicBezTo>
                  <a:cubicBezTo>
                    <a:pt x="8161" y="11689"/>
                    <a:pt x="8576" y="10750"/>
                    <a:pt x="8853" y="9458"/>
                  </a:cubicBezTo>
                  <a:cubicBezTo>
                    <a:pt x="9130" y="8167"/>
                    <a:pt x="9268" y="6523"/>
                    <a:pt x="9130" y="6289"/>
                  </a:cubicBezTo>
                  <a:cubicBezTo>
                    <a:pt x="8991" y="6054"/>
                    <a:pt x="8576" y="7228"/>
                    <a:pt x="8368" y="9223"/>
                  </a:cubicBezTo>
                  <a:cubicBezTo>
                    <a:pt x="8161" y="11219"/>
                    <a:pt x="8161" y="14037"/>
                    <a:pt x="8853" y="16032"/>
                  </a:cubicBezTo>
                  <a:cubicBezTo>
                    <a:pt x="9545" y="18028"/>
                    <a:pt x="10930" y="19202"/>
                    <a:pt x="13145" y="18967"/>
                  </a:cubicBezTo>
                  <a:cubicBezTo>
                    <a:pt x="15361" y="18732"/>
                    <a:pt x="18407" y="17089"/>
                    <a:pt x="21453" y="15445"/>
                  </a:cubicBezTo>
                </a:path>
              </a:pathLst>
            </a:custGeom>
            <a:noFill/>
            <a:ln w="25400" cap="rnd">
              <a:solidFill>
                <a:srgbClr val="FF00FF"/>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47" name="Line">
              <a:extLst>
                <a:ext uri="{FF2B5EF4-FFF2-40B4-BE49-F238E27FC236}">
                  <a16:creationId xmlns:a16="http://schemas.microsoft.com/office/drawing/2014/main" id="{9DF6B47B-E0B2-462D-BED6-3356971E78C4}"/>
                </a:ext>
              </a:extLst>
            </p:cNvPr>
            <p:cNvSpPr/>
            <p:nvPr/>
          </p:nvSpPr>
          <p:spPr>
            <a:xfrm>
              <a:off x="4222979" y="327743"/>
              <a:ext cx="53258" cy="311336"/>
            </a:xfrm>
            <a:custGeom>
              <a:avLst/>
              <a:gdLst/>
              <a:ahLst/>
              <a:cxnLst>
                <a:cxn ang="0">
                  <a:pos x="wd2" y="hd2"/>
                </a:cxn>
                <a:cxn ang="5400000">
                  <a:pos x="wd2" y="hd2"/>
                </a:cxn>
                <a:cxn ang="10800000">
                  <a:pos x="wd2" y="hd2"/>
                </a:cxn>
                <a:cxn ang="16200000">
                  <a:pos x="wd2" y="hd2"/>
                </a:cxn>
              </a:cxnLst>
              <a:rect l="0" t="0" r="r" b="b"/>
              <a:pathLst>
                <a:path w="21322" h="21423" extrusionOk="0">
                  <a:moveTo>
                    <a:pt x="0" y="12548"/>
                  </a:moveTo>
                  <a:cubicBezTo>
                    <a:pt x="5236" y="9510"/>
                    <a:pt x="10473" y="6473"/>
                    <a:pt x="13418" y="4560"/>
                  </a:cubicBezTo>
                  <a:cubicBezTo>
                    <a:pt x="16364" y="2648"/>
                    <a:pt x="17018" y="1860"/>
                    <a:pt x="18000" y="1185"/>
                  </a:cubicBezTo>
                  <a:cubicBezTo>
                    <a:pt x="18982" y="510"/>
                    <a:pt x="20291" y="-52"/>
                    <a:pt x="20945" y="4"/>
                  </a:cubicBezTo>
                  <a:cubicBezTo>
                    <a:pt x="21600" y="61"/>
                    <a:pt x="21600" y="736"/>
                    <a:pt x="19309" y="3098"/>
                  </a:cubicBezTo>
                  <a:cubicBezTo>
                    <a:pt x="17018" y="5460"/>
                    <a:pt x="12436" y="9510"/>
                    <a:pt x="9491" y="12379"/>
                  </a:cubicBezTo>
                  <a:cubicBezTo>
                    <a:pt x="6545" y="15248"/>
                    <a:pt x="5236" y="16935"/>
                    <a:pt x="4582" y="18285"/>
                  </a:cubicBezTo>
                  <a:cubicBezTo>
                    <a:pt x="3927" y="19635"/>
                    <a:pt x="3927" y="20648"/>
                    <a:pt x="5564" y="21098"/>
                  </a:cubicBezTo>
                  <a:cubicBezTo>
                    <a:pt x="7200" y="21548"/>
                    <a:pt x="10473" y="21436"/>
                    <a:pt x="13746" y="21323"/>
                  </a:cubicBezTo>
                </a:path>
              </a:pathLst>
            </a:custGeom>
            <a:noFill/>
            <a:ln w="25400" cap="rnd">
              <a:solidFill>
                <a:srgbClr val="FF00FF"/>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48" name="Line">
              <a:extLst>
                <a:ext uri="{FF2B5EF4-FFF2-40B4-BE49-F238E27FC236}">
                  <a16:creationId xmlns:a16="http://schemas.microsoft.com/office/drawing/2014/main" id="{975C849F-88C4-4868-A16B-DA3283AF1E9E}"/>
                </a:ext>
              </a:extLst>
            </p:cNvPr>
            <p:cNvSpPr/>
            <p:nvPr/>
          </p:nvSpPr>
          <p:spPr>
            <a:xfrm>
              <a:off x="4205988" y="510483"/>
              <a:ext cx="173943" cy="141848"/>
            </a:xfrm>
            <a:custGeom>
              <a:avLst/>
              <a:gdLst/>
              <a:ahLst/>
              <a:cxnLst>
                <a:cxn ang="0">
                  <a:pos x="wd2" y="hd2"/>
                </a:cxn>
                <a:cxn ang="5400000">
                  <a:pos x="wd2" y="hd2"/>
                </a:cxn>
                <a:cxn ang="10800000">
                  <a:pos x="wd2" y="hd2"/>
                </a:cxn>
                <a:cxn ang="16200000">
                  <a:pos x="wd2" y="hd2"/>
                </a:cxn>
              </a:cxnLst>
              <a:rect l="0" t="0" r="r" b="b"/>
              <a:pathLst>
                <a:path w="21278" h="21541" extrusionOk="0">
                  <a:moveTo>
                    <a:pt x="2078" y="2920"/>
                  </a:moveTo>
                  <a:cubicBezTo>
                    <a:pt x="878" y="2424"/>
                    <a:pt x="-322" y="1927"/>
                    <a:pt x="78" y="1555"/>
                  </a:cubicBezTo>
                  <a:cubicBezTo>
                    <a:pt x="478" y="1182"/>
                    <a:pt x="2478" y="934"/>
                    <a:pt x="5578" y="686"/>
                  </a:cubicBezTo>
                  <a:cubicBezTo>
                    <a:pt x="8678" y="438"/>
                    <a:pt x="12878" y="189"/>
                    <a:pt x="15478" y="65"/>
                  </a:cubicBezTo>
                  <a:cubicBezTo>
                    <a:pt x="18078" y="-59"/>
                    <a:pt x="19078" y="-59"/>
                    <a:pt x="19578" y="562"/>
                  </a:cubicBezTo>
                  <a:cubicBezTo>
                    <a:pt x="20078" y="1182"/>
                    <a:pt x="20078" y="2424"/>
                    <a:pt x="19778" y="4907"/>
                  </a:cubicBezTo>
                  <a:cubicBezTo>
                    <a:pt x="19478" y="7389"/>
                    <a:pt x="18878" y="11113"/>
                    <a:pt x="18578" y="13844"/>
                  </a:cubicBezTo>
                  <a:cubicBezTo>
                    <a:pt x="18278" y="16575"/>
                    <a:pt x="18278" y="18313"/>
                    <a:pt x="18778" y="19431"/>
                  </a:cubicBezTo>
                  <a:cubicBezTo>
                    <a:pt x="19278" y="20548"/>
                    <a:pt x="20278" y="21044"/>
                    <a:pt x="21278" y="21541"/>
                  </a:cubicBezTo>
                </a:path>
              </a:pathLst>
            </a:custGeom>
            <a:noFill/>
            <a:ln w="25400" cap="rnd">
              <a:solidFill>
                <a:srgbClr val="FF00FF"/>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49" name="Line">
              <a:extLst>
                <a:ext uri="{FF2B5EF4-FFF2-40B4-BE49-F238E27FC236}">
                  <a16:creationId xmlns:a16="http://schemas.microsoft.com/office/drawing/2014/main" id="{067EFF8F-59BA-43D2-8C0C-12D3F58FAFBA}"/>
                </a:ext>
              </a:extLst>
            </p:cNvPr>
            <p:cNvSpPr/>
            <p:nvPr/>
          </p:nvSpPr>
          <p:spPr>
            <a:xfrm>
              <a:off x="4404454" y="407093"/>
              <a:ext cx="14715" cy="147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F00FF"/>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50" name="Line">
              <a:extLst>
                <a:ext uri="{FF2B5EF4-FFF2-40B4-BE49-F238E27FC236}">
                  <a16:creationId xmlns:a16="http://schemas.microsoft.com/office/drawing/2014/main" id="{784CF7A9-9DE6-4D47-A649-2A4DF9B8DC62}"/>
                </a:ext>
              </a:extLst>
            </p:cNvPr>
            <p:cNvSpPr/>
            <p:nvPr/>
          </p:nvSpPr>
          <p:spPr>
            <a:xfrm>
              <a:off x="4479660" y="515326"/>
              <a:ext cx="107609" cy="110097"/>
            </a:xfrm>
            <a:custGeom>
              <a:avLst/>
              <a:gdLst/>
              <a:ahLst/>
              <a:cxnLst>
                <a:cxn ang="0">
                  <a:pos x="wd2" y="hd2"/>
                </a:cxn>
                <a:cxn ang="5400000">
                  <a:pos x="wd2" y="hd2"/>
                </a:cxn>
                <a:cxn ang="10800000">
                  <a:pos x="wd2" y="hd2"/>
                </a:cxn>
                <a:cxn ang="16200000">
                  <a:pos x="wd2" y="hd2"/>
                </a:cxn>
              </a:cxnLst>
              <a:rect l="0" t="0" r="r" b="b"/>
              <a:pathLst>
                <a:path w="21219" h="21390" extrusionOk="0">
                  <a:moveTo>
                    <a:pt x="12251" y="3748"/>
                  </a:moveTo>
                  <a:cubicBezTo>
                    <a:pt x="10639" y="3748"/>
                    <a:pt x="9027" y="3748"/>
                    <a:pt x="7093" y="5018"/>
                  </a:cubicBezTo>
                  <a:cubicBezTo>
                    <a:pt x="5158" y="6289"/>
                    <a:pt x="2901" y="8830"/>
                    <a:pt x="1612" y="11212"/>
                  </a:cubicBezTo>
                  <a:cubicBezTo>
                    <a:pt x="322" y="13595"/>
                    <a:pt x="0" y="15818"/>
                    <a:pt x="0" y="17724"/>
                  </a:cubicBezTo>
                  <a:cubicBezTo>
                    <a:pt x="0" y="19630"/>
                    <a:pt x="322" y="21218"/>
                    <a:pt x="3063" y="21377"/>
                  </a:cubicBezTo>
                  <a:cubicBezTo>
                    <a:pt x="5803" y="21536"/>
                    <a:pt x="10961" y="20265"/>
                    <a:pt x="14669" y="16930"/>
                  </a:cubicBezTo>
                  <a:cubicBezTo>
                    <a:pt x="18376" y="13595"/>
                    <a:pt x="20633" y="8195"/>
                    <a:pt x="21116" y="5018"/>
                  </a:cubicBezTo>
                  <a:cubicBezTo>
                    <a:pt x="21600" y="1842"/>
                    <a:pt x="20310" y="889"/>
                    <a:pt x="18698" y="412"/>
                  </a:cubicBezTo>
                  <a:cubicBezTo>
                    <a:pt x="17087" y="-64"/>
                    <a:pt x="15152" y="-64"/>
                    <a:pt x="13379" y="95"/>
                  </a:cubicBezTo>
                  <a:cubicBezTo>
                    <a:pt x="11606" y="254"/>
                    <a:pt x="9994" y="571"/>
                    <a:pt x="9027" y="1842"/>
                  </a:cubicBezTo>
                  <a:cubicBezTo>
                    <a:pt x="8060" y="3112"/>
                    <a:pt x="7737" y="5336"/>
                    <a:pt x="7415" y="7560"/>
                  </a:cubicBezTo>
                </a:path>
              </a:pathLst>
            </a:custGeom>
            <a:noFill/>
            <a:ln w="25400" cap="rnd">
              <a:solidFill>
                <a:srgbClr val="FF00FF"/>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51" name="Line">
              <a:extLst>
                <a:ext uri="{FF2B5EF4-FFF2-40B4-BE49-F238E27FC236}">
                  <a16:creationId xmlns:a16="http://schemas.microsoft.com/office/drawing/2014/main" id="{32A8F318-820F-46FC-86D5-0CACA6391728}"/>
                </a:ext>
              </a:extLst>
            </p:cNvPr>
            <p:cNvSpPr/>
            <p:nvPr/>
          </p:nvSpPr>
          <p:spPr>
            <a:xfrm>
              <a:off x="4656862" y="513215"/>
              <a:ext cx="262591" cy="129510"/>
            </a:xfrm>
            <a:custGeom>
              <a:avLst/>
              <a:gdLst/>
              <a:ahLst/>
              <a:cxnLst>
                <a:cxn ang="0">
                  <a:pos x="wd2" y="hd2"/>
                </a:cxn>
                <a:cxn ang="5400000">
                  <a:pos x="wd2" y="hd2"/>
                </a:cxn>
                <a:cxn ang="10800000">
                  <a:pos x="wd2" y="hd2"/>
                </a:cxn>
                <a:cxn ang="16200000">
                  <a:pos x="wd2" y="hd2"/>
                </a:cxn>
              </a:cxnLst>
              <a:rect l="0" t="0" r="r" b="b"/>
              <a:pathLst>
                <a:path w="21548" h="21124" extrusionOk="0">
                  <a:moveTo>
                    <a:pt x="1424" y="2690"/>
                  </a:moveTo>
                  <a:cubicBezTo>
                    <a:pt x="1155" y="7490"/>
                    <a:pt x="887" y="12290"/>
                    <a:pt x="619" y="15624"/>
                  </a:cubicBezTo>
                  <a:cubicBezTo>
                    <a:pt x="350" y="18957"/>
                    <a:pt x="82" y="20824"/>
                    <a:pt x="15" y="21090"/>
                  </a:cubicBezTo>
                  <a:cubicBezTo>
                    <a:pt x="-52" y="21357"/>
                    <a:pt x="82" y="20024"/>
                    <a:pt x="820" y="16690"/>
                  </a:cubicBezTo>
                  <a:cubicBezTo>
                    <a:pt x="1558" y="13357"/>
                    <a:pt x="2900" y="8024"/>
                    <a:pt x="3839" y="4957"/>
                  </a:cubicBezTo>
                  <a:cubicBezTo>
                    <a:pt x="4778" y="1890"/>
                    <a:pt x="5314" y="1090"/>
                    <a:pt x="5918" y="557"/>
                  </a:cubicBezTo>
                  <a:cubicBezTo>
                    <a:pt x="6522" y="24"/>
                    <a:pt x="7193" y="-243"/>
                    <a:pt x="7595" y="290"/>
                  </a:cubicBezTo>
                  <a:cubicBezTo>
                    <a:pt x="7998" y="824"/>
                    <a:pt x="8132" y="2157"/>
                    <a:pt x="8132" y="5090"/>
                  </a:cubicBezTo>
                  <a:cubicBezTo>
                    <a:pt x="8132" y="8024"/>
                    <a:pt x="7998" y="12557"/>
                    <a:pt x="7998" y="15490"/>
                  </a:cubicBezTo>
                  <a:cubicBezTo>
                    <a:pt x="7998" y="18424"/>
                    <a:pt x="8132" y="19757"/>
                    <a:pt x="8668" y="20424"/>
                  </a:cubicBezTo>
                  <a:cubicBezTo>
                    <a:pt x="9205" y="21090"/>
                    <a:pt x="10144" y="21090"/>
                    <a:pt x="12358" y="18690"/>
                  </a:cubicBezTo>
                  <a:cubicBezTo>
                    <a:pt x="14572" y="16290"/>
                    <a:pt x="18060" y="11490"/>
                    <a:pt x="21548" y="6690"/>
                  </a:cubicBezTo>
                </a:path>
              </a:pathLst>
            </a:custGeom>
            <a:noFill/>
            <a:ln w="25400" cap="rnd">
              <a:solidFill>
                <a:srgbClr val="FF00FF"/>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52" name="Line">
              <a:extLst>
                <a:ext uri="{FF2B5EF4-FFF2-40B4-BE49-F238E27FC236}">
                  <a16:creationId xmlns:a16="http://schemas.microsoft.com/office/drawing/2014/main" id="{52DA6BF9-6144-4975-95B9-9493F61367D3}"/>
                </a:ext>
              </a:extLst>
            </p:cNvPr>
            <p:cNvSpPr/>
            <p:nvPr/>
          </p:nvSpPr>
          <p:spPr>
            <a:xfrm>
              <a:off x="5367583" y="279371"/>
              <a:ext cx="56627" cy="328818"/>
            </a:xfrm>
            <a:custGeom>
              <a:avLst/>
              <a:gdLst/>
              <a:ahLst/>
              <a:cxnLst>
                <a:cxn ang="0">
                  <a:pos x="wd2" y="hd2"/>
                </a:cxn>
                <a:cxn ang="5400000">
                  <a:pos x="wd2" y="hd2"/>
                </a:cxn>
                <a:cxn ang="10800000">
                  <a:pos x="wd2" y="hd2"/>
                </a:cxn>
                <a:cxn ang="16200000">
                  <a:pos x="wd2" y="hd2"/>
                </a:cxn>
              </a:cxnLst>
              <a:rect l="0" t="0" r="r" b="b"/>
              <a:pathLst>
                <a:path w="20781" h="21506" extrusionOk="0">
                  <a:moveTo>
                    <a:pt x="8339" y="9316"/>
                  </a:moveTo>
                  <a:cubicBezTo>
                    <a:pt x="11939" y="6750"/>
                    <a:pt x="15539" y="4183"/>
                    <a:pt x="17639" y="2526"/>
                  </a:cubicBezTo>
                  <a:cubicBezTo>
                    <a:pt x="19739" y="868"/>
                    <a:pt x="20339" y="120"/>
                    <a:pt x="20639" y="13"/>
                  </a:cubicBezTo>
                  <a:cubicBezTo>
                    <a:pt x="20939" y="-94"/>
                    <a:pt x="20939" y="441"/>
                    <a:pt x="18839" y="2312"/>
                  </a:cubicBezTo>
                  <a:cubicBezTo>
                    <a:pt x="16739" y="4183"/>
                    <a:pt x="12539" y="7391"/>
                    <a:pt x="8639" y="10332"/>
                  </a:cubicBezTo>
                  <a:cubicBezTo>
                    <a:pt x="4739" y="13272"/>
                    <a:pt x="1139" y="15946"/>
                    <a:pt x="239" y="17763"/>
                  </a:cubicBezTo>
                  <a:cubicBezTo>
                    <a:pt x="-661" y="19581"/>
                    <a:pt x="1139" y="20544"/>
                    <a:pt x="2939" y="21506"/>
                  </a:cubicBezTo>
                </a:path>
              </a:pathLst>
            </a:custGeom>
            <a:noFill/>
            <a:ln w="25400" cap="rnd">
              <a:solidFill>
                <a:srgbClr val="FF00FF"/>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53" name="Line">
              <a:extLst>
                <a:ext uri="{FF2B5EF4-FFF2-40B4-BE49-F238E27FC236}">
                  <a16:creationId xmlns:a16="http://schemas.microsoft.com/office/drawing/2014/main" id="{A026A136-71B3-41A6-9E35-EB56665E7345}"/>
                </a:ext>
              </a:extLst>
            </p:cNvPr>
            <p:cNvSpPr/>
            <p:nvPr/>
          </p:nvSpPr>
          <p:spPr>
            <a:xfrm>
              <a:off x="5297116" y="292396"/>
              <a:ext cx="279571" cy="46031"/>
            </a:xfrm>
            <a:custGeom>
              <a:avLst/>
              <a:gdLst/>
              <a:ahLst/>
              <a:cxnLst>
                <a:cxn ang="0">
                  <a:pos x="wd2" y="hd2"/>
                </a:cxn>
                <a:cxn ang="5400000">
                  <a:pos x="wd2" y="hd2"/>
                </a:cxn>
                <a:cxn ang="10800000">
                  <a:pos x="wd2" y="hd2"/>
                </a:cxn>
                <a:cxn ang="16200000">
                  <a:pos x="wd2" y="hd2"/>
                </a:cxn>
              </a:cxnLst>
              <a:rect l="0" t="0" r="r" b="b"/>
              <a:pathLst>
                <a:path w="21600" h="20970" extrusionOk="0">
                  <a:moveTo>
                    <a:pt x="0" y="20970"/>
                  </a:moveTo>
                  <a:cubicBezTo>
                    <a:pt x="1516" y="17246"/>
                    <a:pt x="3032" y="13522"/>
                    <a:pt x="5684" y="9798"/>
                  </a:cubicBezTo>
                  <a:cubicBezTo>
                    <a:pt x="8337" y="6073"/>
                    <a:pt x="12126" y="2349"/>
                    <a:pt x="14968" y="860"/>
                  </a:cubicBezTo>
                  <a:cubicBezTo>
                    <a:pt x="17811" y="-630"/>
                    <a:pt x="19705" y="115"/>
                    <a:pt x="21600" y="860"/>
                  </a:cubicBezTo>
                </a:path>
              </a:pathLst>
            </a:custGeom>
            <a:noFill/>
            <a:ln w="25400" cap="rnd">
              <a:solidFill>
                <a:srgbClr val="FF00FF"/>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54" name="Line">
              <a:extLst>
                <a:ext uri="{FF2B5EF4-FFF2-40B4-BE49-F238E27FC236}">
                  <a16:creationId xmlns:a16="http://schemas.microsoft.com/office/drawing/2014/main" id="{5DAD5D51-F7C3-460C-8B2D-42EF1D21C3ED}"/>
                </a:ext>
              </a:extLst>
            </p:cNvPr>
            <p:cNvSpPr/>
            <p:nvPr/>
          </p:nvSpPr>
          <p:spPr>
            <a:xfrm>
              <a:off x="5538907" y="424833"/>
              <a:ext cx="104811" cy="183356"/>
            </a:xfrm>
            <a:custGeom>
              <a:avLst/>
              <a:gdLst/>
              <a:ahLst/>
              <a:cxnLst>
                <a:cxn ang="0">
                  <a:pos x="wd2" y="hd2"/>
                </a:cxn>
                <a:cxn ang="5400000">
                  <a:pos x="wd2" y="hd2"/>
                </a:cxn>
                <a:cxn ang="10800000">
                  <a:pos x="wd2" y="hd2"/>
                </a:cxn>
                <a:cxn ang="16200000">
                  <a:pos x="wd2" y="hd2"/>
                </a:cxn>
              </a:cxnLst>
              <a:rect l="0" t="0" r="r" b="b"/>
              <a:pathLst>
                <a:path w="21304" h="21249" extrusionOk="0">
                  <a:moveTo>
                    <a:pt x="1698" y="13291"/>
                  </a:moveTo>
                  <a:cubicBezTo>
                    <a:pt x="3359" y="13291"/>
                    <a:pt x="5021" y="13291"/>
                    <a:pt x="7846" y="12344"/>
                  </a:cubicBezTo>
                  <a:cubicBezTo>
                    <a:pt x="10670" y="11396"/>
                    <a:pt x="14658" y="9502"/>
                    <a:pt x="17316" y="7417"/>
                  </a:cubicBezTo>
                  <a:cubicBezTo>
                    <a:pt x="19975" y="5333"/>
                    <a:pt x="21304" y="3060"/>
                    <a:pt x="21304" y="1638"/>
                  </a:cubicBezTo>
                  <a:cubicBezTo>
                    <a:pt x="21304" y="217"/>
                    <a:pt x="19975" y="-351"/>
                    <a:pt x="16818" y="217"/>
                  </a:cubicBezTo>
                  <a:cubicBezTo>
                    <a:pt x="13661" y="786"/>
                    <a:pt x="8676" y="2491"/>
                    <a:pt x="5187" y="5333"/>
                  </a:cubicBezTo>
                  <a:cubicBezTo>
                    <a:pt x="1698" y="8175"/>
                    <a:pt x="-296" y="12154"/>
                    <a:pt x="36" y="14996"/>
                  </a:cubicBezTo>
                  <a:cubicBezTo>
                    <a:pt x="369" y="17838"/>
                    <a:pt x="3027" y="19544"/>
                    <a:pt x="5187" y="20396"/>
                  </a:cubicBezTo>
                  <a:cubicBezTo>
                    <a:pt x="7347" y="21249"/>
                    <a:pt x="9009" y="21249"/>
                    <a:pt x="10670" y="21249"/>
                  </a:cubicBezTo>
                </a:path>
              </a:pathLst>
            </a:custGeom>
            <a:noFill/>
            <a:ln w="25400" cap="rnd">
              <a:solidFill>
                <a:srgbClr val="FF00FF"/>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55" name="Line">
              <a:extLst>
                <a:ext uri="{FF2B5EF4-FFF2-40B4-BE49-F238E27FC236}">
                  <a16:creationId xmlns:a16="http://schemas.microsoft.com/office/drawing/2014/main" id="{ED62720E-3087-4A56-BC6F-99B51D1D1BEB}"/>
                </a:ext>
              </a:extLst>
            </p:cNvPr>
            <p:cNvSpPr/>
            <p:nvPr/>
          </p:nvSpPr>
          <p:spPr>
            <a:xfrm>
              <a:off x="5709488" y="438322"/>
              <a:ext cx="136960" cy="186649"/>
            </a:xfrm>
            <a:custGeom>
              <a:avLst/>
              <a:gdLst/>
              <a:ahLst/>
              <a:cxnLst>
                <a:cxn ang="0">
                  <a:pos x="wd2" y="hd2"/>
                </a:cxn>
                <a:cxn ang="5400000">
                  <a:pos x="wd2" y="hd2"/>
                </a:cxn>
                <a:cxn ang="10800000">
                  <a:pos x="wd2" y="hd2"/>
                </a:cxn>
                <a:cxn ang="16200000">
                  <a:pos x="wd2" y="hd2"/>
                </a:cxn>
              </a:cxnLst>
              <a:rect l="0" t="0" r="r" b="b"/>
              <a:pathLst>
                <a:path w="21288" h="21258" extrusionOk="0">
                  <a:moveTo>
                    <a:pt x="21288" y="912"/>
                  </a:moveTo>
                  <a:cubicBezTo>
                    <a:pt x="20272" y="354"/>
                    <a:pt x="19255" y="-205"/>
                    <a:pt x="16968" y="74"/>
                  </a:cubicBezTo>
                  <a:cubicBezTo>
                    <a:pt x="14681" y="354"/>
                    <a:pt x="11123" y="1471"/>
                    <a:pt x="8836" y="2402"/>
                  </a:cubicBezTo>
                  <a:cubicBezTo>
                    <a:pt x="6549" y="3333"/>
                    <a:pt x="5533" y="4078"/>
                    <a:pt x="4897" y="4916"/>
                  </a:cubicBezTo>
                  <a:cubicBezTo>
                    <a:pt x="4262" y="5754"/>
                    <a:pt x="4008" y="6685"/>
                    <a:pt x="4516" y="7336"/>
                  </a:cubicBezTo>
                  <a:cubicBezTo>
                    <a:pt x="5024" y="7988"/>
                    <a:pt x="6295" y="8361"/>
                    <a:pt x="8328" y="9385"/>
                  </a:cubicBezTo>
                  <a:cubicBezTo>
                    <a:pt x="10361" y="10409"/>
                    <a:pt x="13156" y="12085"/>
                    <a:pt x="14554" y="13481"/>
                  </a:cubicBezTo>
                  <a:cubicBezTo>
                    <a:pt x="15952" y="14878"/>
                    <a:pt x="15952" y="15995"/>
                    <a:pt x="14681" y="17112"/>
                  </a:cubicBezTo>
                  <a:cubicBezTo>
                    <a:pt x="13410" y="18229"/>
                    <a:pt x="10869" y="19347"/>
                    <a:pt x="8963" y="19998"/>
                  </a:cubicBezTo>
                  <a:cubicBezTo>
                    <a:pt x="7057" y="20650"/>
                    <a:pt x="5787" y="20836"/>
                    <a:pt x="4135" y="21023"/>
                  </a:cubicBezTo>
                  <a:cubicBezTo>
                    <a:pt x="2483" y="21209"/>
                    <a:pt x="450" y="21395"/>
                    <a:pt x="69" y="21116"/>
                  </a:cubicBezTo>
                  <a:cubicBezTo>
                    <a:pt x="-312" y="20836"/>
                    <a:pt x="959" y="20092"/>
                    <a:pt x="2102" y="19440"/>
                  </a:cubicBezTo>
                  <a:cubicBezTo>
                    <a:pt x="3246" y="18788"/>
                    <a:pt x="4262" y="18229"/>
                    <a:pt x="5279" y="17671"/>
                  </a:cubicBezTo>
                </a:path>
              </a:pathLst>
            </a:custGeom>
            <a:noFill/>
            <a:ln w="25400" cap="rnd">
              <a:solidFill>
                <a:srgbClr val="FF00FF"/>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56" name="Line">
              <a:extLst>
                <a:ext uri="{FF2B5EF4-FFF2-40B4-BE49-F238E27FC236}">
                  <a16:creationId xmlns:a16="http://schemas.microsoft.com/office/drawing/2014/main" id="{A0A73CEC-60A3-4E21-942A-7A4B782412B5}"/>
                </a:ext>
              </a:extLst>
            </p:cNvPr>
            <p:cNvSpPr/>
            <p:nvPr/>
          </p:nvSpPr>
          <p:spPr>
            <a:xfrm>
              <a:off x="5934733" y="292252"/>
              <a:ext cx="53952" cy="306127"/>
            </a:xfrm>
            <a:custGeom>
              <a:avLst/>
              <a:gdLst/>
              <a:ahLst/>
              <a:cxnLst>
                <a:cxn ang="0">
                  <a:pos x="wd2" y="hd2"/>
                </a:cxn>
                <a:cxn ang="5400000">
                  <a:pos x="wd2" y="hd2"/>
                </a:cxn>
                <a:cxn ang="10800000">
                  <a:pos x="wd2" y="hd2"/>
                </a:cxn>
                <a:cxn ang="16200000">
                  <a:pos x="wd2" y="hd2"/>
                </a:cxn>
              </a:cxnLst>
              <a:rect l="0" t="0" r="r" b="b"/>
              <a:pathLst>
                <a:path w="21600" h="21399" extrusionOk="0">
                  <a:moveTo>
                    <a:pt x="21600" y="485"/>
                  </a:moveTo>
                  <a:cubicBezTo>
                    <a:pt x="18982" y="142"/>
                    <a:pt x="16364" y="-201"/>
                    <a:pt x="14400" y="142"/>
                  </a:cubicBezTo>
                  <a:cubicBezTo>
                    <a:pt x="12436" y="485"/>
                    <a:pt x="11127" y="1513"/>
                    <a:pt x="9491" y="3856"/>
                  </a:cubicBezTo>
                  <a:cubicBezTo>
                    <a:pt x="7855" y="6199"/>
                    <a:pt x="5891" y="9856"/>
                    <a:pt x="4255" y="12999"/>
                  </a:cubicBezTo>
                  <a:cubicBezTo>
                    <a:pt x="2618" y="16142"/>
                    <a:pt x="1309" y="18770"/>
                    <a:pt x="0" y="21399"/>
                  </a:cubicBezTo>
                </a:path>
              </a:pathLst>
            </a:custGeom>
            <a:noFill/>
            <a:ln w="25400" cap="rnd">
              <a:solidFill>
                <a:srgbClr val="FF00FF"/>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257" name="Line">
              <a:extLst>
                <a:ext uri="{FF2B5EF4-FFF2-40B4-BE49-F238E27FC236}">
                  <a16:creationId xmlns:a16="http://schemas.microsoft.com/office/drawing/2014/main" id="{F67D361F-8DBA-49B1-B6E9-667540C6EAEE}"/>
                </a:ext>
              </a:extLst>
            </p:cNvPr>
            <p:cNvSpPr/>
            <p:nvPr/>
          </p:nvSpPr>
          <p:spPr>
            <a:xfrm>
              <a:off x="5895494" y="436522"/>
              <a:ext cx="181477" cy="294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308" y="15600"/>
                    <a:pt x="6616" y="9600"/>
                    <a:pt x="10216" y="6000"/>
                  </a:cubicBezTo>
                  <a:cubicBezTo>
                    <a:pt x="13816" y="2400"/>
                    <a:pt x="17708" y="1200"/>
                    <a:pt x="21600" y="0"/>
                  </a:cubicBezTo>
                </a:path>
              </a:pathLst>
            </a:custGeom>
            <a:noFill/>
            <a:ln w="25400" cap="rnd">
              <a:solidFill>
                <a:srgbClr val="FF00FF"/>
              </a:solidFill>
              <a:prstDash val="solid"/>
              <a:round/>
            </a:ln>
            <a:effectLst/>
          </p:spPr>
          <p:txBody>
            <a:bodyPr wrap="square" lIns="0" tIns="0" rIns="0" bIns="0" numCol="1" anchor="t">
              <a:noAutofit/>
            </a:bodyPr>
            <a:lstStyle/>
            <a:p>
              <a:pPr defTabSz="321457" fontAlgn="auto" hangingPunct="0">
                <a:spcBef>
                  <a:spcPts val="0"/>
                </a:spcBef>
                <a:spcAft>
                  <a:spcPts val="0"/>
                </a:spcAft>
                <a:defRPr sz="1200" b="0">
                  <a:latin typeface="Helvetica"/>
                  <a:ea typeface="Helvetica"/>
                  <a:cs typeface="Helvetica"/>
                  <a:sym typeface="Helvetica"/>
                </a:defRPr>
              </a:pPr>
              <a:endParaRPr sz="844" kern="0">
                <a:solidFill>
                  <a:srgbClr val="000000"/>
                </a:solidFill>
                <a:latin typeface="Helvetica"/>
                <a:cs typeface="Helvetica"/>
                <a:sym typeface="Helvetica"/>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5" name="Line Shape" descr="Line Shape"/>
          <p:cNvPicPr>
            <a:picLocks/>
          </p:cNvPicPr>
          <p:nvPr/>
        </p:nvPicPr>
        <p:blipFill>
          <a:blip r:embed="rId2"/>
          <a:stretch>
            <a:fillRect/>
          </a:stretch>
        </p:blipFill>
        <p:spPr>
          <a:xfrm>
            <a:off x="1318018" y="466829"/>
            <a:ext cx="255523" cy="405334"/>
          </a:xfrm>
          <a:prstGeom prst="rect">
            <a:avLst/>
          </a:prstGeom>
          <a:effectLst/>
        </p:spPr>
      </p:pic>
      <p:pic>
        <p:nvPicPr>
          <p:cNvPr id="1167" name="Line Shape" descr="Line Shape"/>
          <p:cNvPicPr>
            <a:picLocks/>
          </p:cNvPicPr>
          <p:nvPr/>
        </p:nvPicPr>
        <p:blipFill>
          <a:blip r:embed="rId3"/>
          <a:stretch>
            <a:fillRect/>
          </a:stretch>
        </p:blipFill>
        <p:spPr>
          <a:xfrm>
            <a:off x="1753749" y="576048"/>
            <a:ext cx="251708" cy="295412"/>
          </a:xfrm>
          <a:prstGeom prst="rect">
            <a:avLst/>
          </a:prstGeom>
          <a:effectLst/>
        </p:spPr>
      </p:pic>
      <p:pic>
        <p:nvPicPr>
          <p:cNvPr id="1169" name="Line Shape" descr="Line Shape"/>
          <p:cNvPicPr>
            <a:picLocks/>
          </p:cNvPicPr>
          <p:nvPr/>
        </p:nvPicPr>
        <p:blipFill>
          <a:blip r:embed="rId4"/>
          <a:stretch>
            <a:fillRect/>
          </a:stretch>
        </p:blipFill>
        <p:spPr>
          <a:xfrm>
            <a:off x="2118227" y="577738"/>
            <a:ext cx="150183" cy="523314"/>
          </a:xfrm>
          <a:prstGeom prst="rect">
            <a:avLst/>
          </a:prstGeom>
          <a:effectLst/>
        </p:spPr>
      </p:pic>
      <p:pic>
        <p:nvPicPr>
          <p:cNvPr id="1171" name="Line Shape" descr="Line Shape"/>
          <p:cNvPicPr>
            <a:picLocks/>
          </p:cNvPicPr>
          <p:nvPr/>
        </p:nvPicPr>
        <p:blipFill>
          <a:blip r:embed="rId5"/>
          <a:stretch>
            <a:fillRect/>
          </a:stretch>
        </p:blipFill>
        <p:spPr>
          <a:xfrm>
            <a:off x="2992770" y="668419"/>
            <a:ext cx="328493" cy="41889"/>
          </a:xfrm>
          <a:prstGeom prst="rect">
            <a:avLst/>
          </a:prstGeom>
          <a:effectLst/>
        </p:spPr>
      </p:pic>
      <p:pic>
        <p:nvPicPr>
          <p:cNvPr id="1173" name="Line Shape" descr="Line Shape"/>
          <p:cNvPicPr>
            <a:picLocks/>
          </p:cNvPicPr>
          <p:nvPr/>
        </p:nvPicPr>
        <p:blipFill>
          <a:blip r:embed="rId6"/>
          <a:stretch>
            <a:fillRect/>
          </a:stretch>
        </p:blipFill>
        <p:spPr>
          <a:xfrm>
            <a:off x="3007483" y="746399"/>
            <a:ext cx="325076" cy="27670"/>
          </a:xfrm>
          <a:prstGeom prst="rect">
            <a:avLst/>
          </a:prstGeom>
          <a:effectLst/>
        </p:spPr>
      </p:pic>
      <p:pic>
        <p:nvPicPr>
          <p:cNvPr id="1175" name="Line Shape" descr="Line Shape"/>
          <p:cNvPicPr>
            <a:picLocks/>
          </p:cNvPicPr>
          <p:nvPr/>
        </p:nvPicPr>
        <p:blipFill>
          <a:blip r:embed="rId7"/>
          <a:stretch>
            <a:fillRect/>
          </a:stretch>
        </p:blipFill>
        <p:spPr>
          <a:xfrm>
            <a:off x="3221403" y="589447"/>
            <a:ext cx="191415" cy="313893"/>
          </a:xfrm>
          <a:prstGeom prst="rect">
            <a:avLst/>
          </a:prstGeom>
          <a:effectLst/>
        </p:spPr>
      </p:pic>
      <p:pic>
        <p:nvPicPr>
          <p:cNvPr id="1177" name="Line Shape" descr="Line Shape"/>
          <p:cNvPicPr>
            <a:picLocks/>
          </p:cNvPicPr>
          <p:nvPr/>
        </p:nvPicPr>
        <p:blipFill>
          <a:blip r:embed="rId8"/>
          <a:stretch>
            <a:fillRect/>
          </a:stretch>
        </p:blipFill>
        <p:spPr>
          <a:xfrm>
            <a:off x="4210779" y="501934"/>
            <a:ext cx="75082" cy="303812"/>
          </a:xfrm>
          <a:prstGeom prst="rect">
            <a:avLst/>
          </a:prstGeom>
          <a:effectLst/>
        </p:spPr>
      </p:pic>
      <p:pic>
        <p:nvPicPr>
          <p:cNvPr id="1179" name="Line Shape" descr="Line Shape"/>
          <p:cNvPicPr>
            <a:picLocks/>
          </p:cNvPicPr>
          <p:nvPr/>
        </p:nvPicPr>
        <p:blipFill>
          <a:blip r:embed="rId9"/>
          <a:stretch>
            <a:fillRect/>
          </a:stretch>
        </p:blipFill>
        <p:spPr>
          <a:xfrm>
            <a:off x="4094991" y="638495"/>
            <a:ext cx="176157" cy="47289"/>
          </a:xfrm>
          <a:prstGeom prst="rect">
            <a:avLst/>
          </a:prstGeom>
          <a:effectLst/>
        </p:spPr>
      </p:pic>
      <p:pic>
        <p:nvPicPr>
          <p:cNvPr id="1181" name="Line Shape" descr="Line Shape"/>
          <p:cNvPicPr>
            <a:picLocks/>
          </p:cNvPicPr>
          <p:nvPr/>
        </p:nvPicPr>
        <p:blipFill>
          <a:blip r:embed="rId10"/>
          <a:stretch>
            <a:fillRect/>
          </a:stretch>
        </p:blipFill>
        <p:spPr>
          <a:xfrm>
            <a:off x="4298415" y="659671"/>
            <a:ext cx="389634" cy="197778"/>
          </a:xfrm>
          <a:prstGeom prst="rect">
            <a:avLst/>
          </a:prstGeom>
          <a:effectLst/>
        </p:spPr>
      </p:pic>
      <p:pic>
        <p:nvPicPr>
          <p:cNvPr id="1183" name="Line Shape" descr="Line Shape"/>
          <p:cNvPicPr>
            <a:picLocks/>
          </p:cNvPicPr>
          <p:nvPr/>
        </p:nvPicPr>
        <p:blipFill>
          <a:blip r:embed="rId11"/>
          <a:stretch>
            <a:fillRect/>
          </a:stretch>
        </p:blipFill>
        <p:spPr>
          <a:xfrm>
            <a:off x="4867221" y="604162"/>
            <a:ext cx="252446" cy="253287"/>
          </a:xfrm>
          <a:prstGeom prst="rect">
            <a:avLst/>
          </a:prstGeom>
          <a:effectLst/>
        </p:spPr>
      </p:pic>
      <p:pic>
        <p:nvPicPr>
          <p:cNvPr id="1185" name="Line Shape" descr="Line Shape"/>
          <p:cNvPicPr>
            <a:picLocks/>
          </p:cNvPicPr>
          <p:nvPr/>
        </p:nvPicPr>
        <p:blipFill>
          <a:blip r:embed="rId12"/>
          <a:stretch>
            <a:fillRect/>
          </a:stretch>
        </p:blipFill>
        <p:spPr>
          <a:xfrm>
            <a:off x="5457747" y="611302"/>
            <a:ext cx="294631" cy="282549"/>
          </a:xfrm>
          <a:prstGeom prst="rect">
            <a:avLst/>
          </a:prstGeom>
          <a:effectLst/>
        </p:spPr>
      </p:pic>
      <p:pic>
        <p:nvPicPr>
          <p:cNvPr id="1187" name="Line Shape" descr="Line Shape"/>
          <p:cNvPicPr>
            <a:picLocks/>
          </p:cNvPicPr>
          <p:nvPr/>
        </p:nvPicPr>
        <p:blipFill>
          <a:blip r:embed="rId13"/>
          <a:stretch>
            <a:fillRect/>
          </a:stretch>
        </p:blipFill>
        <p:spPr>
          <a:xfrm>
            <a:off x="6040822" y="515877"/>
            <a:ext cx="45077" cy="297430"/>
          </a:xfrm>
          <a:prstGeom prst="rect">
            <a:avLst/>
          </a:prstGeom>
          <a:effectLst/>
        </p:spPr>
      </p:pic>
      <p:pic>
        <p:nvPicPr>
          <p:cNvPr id="1189" name="Line Shape" descr="Line Shape"/>
          <p:cNvPicPr>
            <a:picLocks/>
          </p:cNvPicPr>
          <p:nvPr/>
        </p:nvPicPr>
        <p:blipFill>
          <a:blip r:embed="rId14"/>
          <a:stretch>
            <a:fillRect/>
          </a:stretch>
        </p:blipFill>
        <p:spPr>
          <a:xfrm>
            <a:off x="6004278" y="663019"/>
            <a:ext cx="145384" cy="37479"/>
          </a:xfrm>
          <a:prstGeom prst="rect">
            <a:avLst/>
          </a:prstGeom>
          <a:effectLst/>
        </p:spPr>
      </p:pic>
      <p:pic>
        <p:nvPicPr>
          <p:cNvPr id="1191" name="Line Shape" descr="Line Shape"/>
          <p:cNvPicPr>
            <a:picLocks/>
          </p:cNvPicPr>
          <p:nvPr/>
        </p:nvPicPr>
        <p:blipFill>
          <a:blip r:embed="rId15"/>
          <a:stretch>
            <a:fillRect/>
          </a:stretch>
        </p:blipFill>
        <p:spPr>
          <a:xfrm>
            <a:off x="1805823" y="824876"/>
            <a:ext cx="165002" cy="233668"/>
          </a:xfrm>
          <a:prstGeom prst="rect">
            <a:avLst/>
          </a:prstGeom>
          <a:effectLst/>
        </p:spPr>
      </p:pic>
      <p:pic>
        <p:nvPicPr>
          <p:cNvPr id="1193" name="Line Shape" descr="Line Shape"/>
          <p:cNvPicPr>
            <a:picLocks/>
          </p:cNvPicPr>
          <p:nvPr/>
        </p:nvPicPr>
        <p:blipFill>
          <a:blip r:embed="rId16"/>
          <a:stretch>
            <a:fillRect/>
          </a:stretch>
        </p:blipFill>
        <p:spPr>
          <a:xfrm>
            <a:off x="1767910" y="1060303"/>
            <a:ext cx="283026" cy="258192"/>
          </a:xfrm>
          <a:prstGeom prst="rect">
            <a:avLst/>
          </a:prstGeom>
          <a:effectLst/>
        </p:spPr>
      </p:pic>
      <p:pic>
        <p:nvPicPr>
          <p:cNvPr id="1195" name="Line Shape" descr="Line Shape"/>
          <p:cNvPicPr>
            <a:picLocks/>
          </p:cNvPicPr>
          <p:nvPr/>
        </p:nvPicPr>
        <p:blipFill>
          <a:blip r:embed="rId17"/>
          <a:stretch>
            <a:fillRect/>
          </a:stretch>
        </p:blipFill>
        <p:spPr>
          <a:xfrm>
            <a:off x="5528974" y="805256"/>
            <a:ext cx="213595" cy="238573"/>
          </a:xfrm>
          <a:prstGeom prst="rect">
            <a:avLst/>
          </a:prstGeom>
          <a:effectLst/>
        </p:spPr>
      </p:pic>
      <p:pic>
        <p:nvPicPr>
          <p:cNvPr id="1197" name="Line Shape" descr="Line Shape"/>
          <p:cNvPicPr>
            <a:picLocks/>
          </p:cNvPicPr>
          <p:nvPr/>
        </p:nvPicPr>
        <p:blipFill>
          <a:blip r:embed="rId18"/>
          <a:stretch>
            <a:fillRect/>
          </a:stretch>
        </p:blipFill>
        <p:spPr>
          <a:xfrm>
            <a:off x="5564307" y="972017"/>
            <a:ext cx="286166" cy="248383"/>
          </a:xfrm>
          <a:prstGeom prst="rect">
            <a:avLst/>
          </a:prstGeom>
          <a:effectLst/>
        </p:spPr>
      </p:pic>
      <p:pic>
        <p:nvPicPr>
          <p:cNvPr id="1199" name="Line Shape" descr="Line Shape"/>
          <p:cNvPicPr>
            <a:picLocks/>
          </p:cNvPicPr>
          <p:nvPr/>
        </p:nvPicPr>
        <p:blipFill>
          <a:blip r:embed="rId19"/>
          <a:stretch>
            <a:fillRect/>
          </a:stretch>
        </p:blipFill>
        <p:spPr>
          <a:xfrm>
            <a:off x="6149520" y="671887"/>
            <a:ext cx="303507" cy="151229"/>
          </a:xfrm>
          <a:prstGeom prst="rect">
            <a:avLst/>
          </a:prstGeom>
          <a:effectLst/>
        </p:spPr>
      </p:pic>
      <p:pic>
        <p:nvPicPr>
          <p:cNvPr id="1201" name="Line Shape" descr="Line Shape"/>
          <p:cNvPicPr>
            <a:picLocks/>
          </p:cNvPicPr>
          <p:nvPr/>
        </p:nvPicPr>
        <p:blipFill>
          <a:blip r:embed="rId20"/>
          <a:stretch>
            <a:fillRect/>
          </a:stretch>
        </p:blipFill>
        <p:spPr>
          <a:xfrm>
            <a:off x="6537006" y="428994"/>
            <a:ext cx="148907" cy="680306"/>
          </a:xfrm>
          <a:prstGeom prst="rect">
            <a:avLst/>
          </a:prstGeom>
          <a:effectLst/>
        </p:spPr>
      </p:pic>
      <p:grpSp>
        <p:nvGrpSpPr>
          <p:cNvPr id="2" name="Group 1">
            <a:extLst>
              <a:ext uri="{FF2B5EF4-FFF2-40B4-BE49-F238E27FC236}">
                <a16:creationId xmlns:a16="http://schemas.microsoft.com/office/drawing/2014/main" id="{9CF901D8-C5C9-4B41-AD8B-2A9596660742}"/>
              </a:ext>
            </a:extLst>
          </p:cNvPr>
          <p:cNvGrpSpPr/>
          <p:nvPr/>
        </p:nvGrpSpPr>
        <p:grpSpPr>
          <a:xfrm>
            <a:off x="641163" y="1510447"/>
            <a:ext cx="6765059" cy="845448"/>
            <a:chOff x="613425" y="1500025"/>
            <a:chExt cx="6765059" cy="845448"/>
          </a:xfrm>
        </p:grpSpPr>
        <p:pic>
          <p:nvPicPr>
            <p:cNvPr id="1203" name="Line Shape" descr="Line Shape"/>
            <p:cNvPicPr>
              <a:picLocks/>
            </p:cNvPicPr>
            <p:nvPr/>
          </p:nvPicPr>
          <p:blipFill>
            <a:blip r:embed="rId21"/>
            <a:stretch>
              <a:fillRect/>
            </a:stretch>
          </p:blipFill>
          <p:spPr>
            <a:xfrm>
              <a:off x="613425" y="1694913"/>
              <a:ext cx="557928" cy="354933"/>
            </a:xfrm>
            <a:prstGeom prst="rect">
              <a:avLst/>
            </a:prstGeom>
            <a:effectLst/>
          </p:spPr>
        </p:pic>
        <p:pic>
          <p:nvPicPr>
            <p:cNvPr id="1205" name="Line Shape" descr="Line Shape"/>
            <p:cNvPicPr>
              <a:picLocks/>
            </p:cNvPicPr>
            <p:nvPr/>
          </p:nvPicPr>
          <p:blipFill>
            <a:blip r:embed="rId22"/>
            <a:stretch>
              <a:fillRect/>
            </a:stretch>
          </p:blipFill>
          <p:spPr>
            <a:xfrm>
              <a:off x="1187720" y="1774608"/>
              <a:ext cx="353556" cy="254974"/>
            </a:xfrm>
            <a:prstGeom prst="rect">
              <a:avLst/>
            </a:prstGeom>
            <a:effectLst/>
          </p:spPr>
        </p:pic>
        <p:pic>
          <p:nvPicPr>
            <p:cNvPr id="1207" name="Line Shape" descr="Line Shape"/>
            <p:cNvPicPr>
              <a:picLocks/>
            </p:cNvPicPr>
            <p:nvPr/>
          </p:nvPicPr>
          <p:blipFill>
            <a:blip r:embed="rId23"/>
            <a:stretch>
              <a:fillRect/>
            </a:stretch>
          </p:blipFill>
          <p:spPr>
            <a:xfrm>
              <a:off x="1442872" y="1908822"/>
              <a:ext cx="174812" cy="101241"/>
            </a:xfrm>
            <a:prstGeom prst="rect">
              <a:avLst/>
            </a:prstGeom>
            <a:effectLst/>
          </p:spPr>
        </p:pic>
        <p:pic>
          <p:nvPicPr>
            <p:cNvPr id="1209" name="Line Shape" descr="Line Shape"/>
            <p:cNvPicPr>
              <a:picLocks/>
            </p:cNvPicPr>
            <p:nvPr/>
          </p:nvPicPr>
          <p:blipFill>
            <a:blip r:embed="rId24"/>
            <a:stretch>
              <a:fillRect/>
            </a:stretch>
          </p:blipFill>
          <p:spPr>
            <a:xfrm>
              <a:off x="1962774" y="1748805"/>
              <a:ext cx="253621" cy="252383"/>
            </a:xfrm>
            <a:prstGeom prst="rect">
              <a:avLst/>
            </a:prstGeom>
            <a:effectLst/>
          </p:spPr>
        </p:pic>
        <p:pic>
          <p:nvPicPr>
            <p:cNvPr id="1211" name="Line Shape" descr="Line Shape"/>
            <p:cNvPicPr>
              <a:picLocks/>
            </p:cNvPicPr>
            <p:nvPr/>
          </p:nvPicPr>
          <p:blipFill>
            <a:blip r:embed="rId25"/>
            <a:stretch>
              <a:fillRect/>
            </a:stretch>
          </p:blipFill>
          <p:spPr>
            <a:xfrm>
              <a:off x="2266868" y="1654184"/>
              <a:ext cx="346478" cy="349514"/>
            </a:xfrm>
            <a:prstGeom prst="rect">
              <a:avLst/>
            </a:prstGeom>
            <a:effectLst/>
          </p:spPr>
        </p:pic>
        <p:pic>
          <p:nvPicPr>
            <p:cNvPr id="1213" name="Line Shape" descr="Line Shape"/>
            <p:cNvPicPr>
              <a:picLocks/>
            </p:cNvPicPr>
            <p:nvPr/>
          </p:nvPicPr>
          <p:blipFill>
            <a:blip r:embed="rId26"/>
            <a:stretch>
              <a:fillRect/>
            </a:stretch>
          </p:blipFill>
          <p:spPr>
            <a:xfrm>
              <a:off x="2703753" y="1660145"/>
              <a:ext cx="400067" cy="309950"/>
            </a:xfrm>
            <a:prstGeom prst="rect">
              <a:avLst/>
            </a:prstGeom>
            <a:effectLst/>
          </p:spPr>
        </p:pic>
        <p:pic>
          <p:nvPicPr>
            <p:cNvPr id="1215" name="Line Shape" descr="Line Shape"/>
            <p:cNvPicPr>
              <a:picLocks/>
            </p:cNvPicPr>
            <p:nvPr/>
          </p:nvPicPr>
          <p:blipFill>
            <a:blip r:embed="rId27"/>
            <a:stretch>
              <a:fillRect/>
            </a:stretch>
          </p:blipFill>
          <p:spPr>
            <a:xfrm>
              <a:off x="2701755" y="1673395"/>
              <a:ext cx="269637" cy="30940"/>
            </a:xfrm>
            <a:prstGeom prst="rect">
              <a:avLst/>
            </a:prstGeom>
            <a:effectLst/>
          </p:spPr>
        </p:pic>
        <p:pic>
          <p:nvPicPr>
            <p:cNvPr id="1217" name="Line Shape" descr="Line Shape"/>
            <p:cNvPicPr>
              <a:picLocks/>
            </p:cNvPicPr>
            <p:nvPr/>
          </p:nvPicPr>
          <p:blipFill>
            <a:blip r:embed="rId28"/>
            <a:stretch>
              <a:fillRect/>
            </a:stretch>
          </p:blipFill>
          <p:spPr>
            <a:xfrm>
              <a:off x="3748099" y="1576760"/>
              <a:ext cx="125764" cy="348123"/>
            </a:xfrm>
            <a:prstGeom prst="rect">
              <a:avLst/>
            </a:prstGeom>
            <a:effectLst/>
          </p:spPr>
        </p:pic>
        <p:pic>
          <p:nvPicPr>
            <p:cNvPr id="1219" name="Line Shape" descr="Line Shape"/>
            <p:cNvPicPr>
              <a:picLocks/>
            </p:cNvPicPr>
            <p:nvPr/>
          </p:nvPicPr>
          <p:blipFill>
            <a:blip r:embed="rId29"/>
            <a:stretch>
              <a:fillRect/>
            </a:stretch>
          </p:blipFill>
          <p:spPr>
            <a:xfrm>
              <a:off x="3866690" y="1756390"/>
              <a:ext cx="394647" cy="170293"/>
            </a:xfrm>
            <a:prstGeom prst="rect">
              <a:avLst/>
            </a:prstGeom>
            <a:effectLst/>
          </p:spPr>
        </p:pic>
        <p:pic>
          <p:nvPicPr>
            <p:cNvPr id="1221" name="Line Shape" descr="Line Shape"/>
            <p:cNvPicPr>
              <a:picLocks/>
            </p:cNvPicPr>
            <p:nvPr/>
          </p:nvPicPr>
          <p:blipFill>
            <a:blip r:embed="rId30"/>
            <a:stretch>
              <a:fillRect/>
            </a:stretch>
          </p:blipFill>
          <p:spPr>
            <a:xfrm>
              <a:off x="3797146" y="1651254"/>
              <a:ext cx="263097" cy="35096"/>
            </a:xfrm>
            <a:prstGeom prst="rect">
              <a:avLst/>
            </a:prstGeom>
            <a:effectLst/>
          </p:spPr>
        </p:pic>
        <p:pic>
          <p:nvPicPr>
            <p:cNvPr id="1223" name="Line Shape" descr="Line Shape"/>
            <p:cNvPicPr>
              <a:picLocks/>
            </p:cNvPicPr>
            <p:nvPr/>
          </p:nvPicPr>
          <p:blipFill>
            <a:blip r:embed="rId31"/>
            <a:stretch>
              <a:fillRect/>
            </a:stretch>
          </p:blipFill>
          <p:spPr>
            <a:xfrm>
              <a:off x="4446206" y="1702623"/>
              <a:ext cx="207510" cy="273107"/>
            </a:xfrm>
            <a:prstGeom prst="rect">
              <a:avLst/>
            </a:prstGeom>
            <a:effectLst/>
          </p:spPr>
        </p:pic>
        <p:pic>
          <p:nvPicPr>
            <p:cNvPr id="1225" name="Line Shape" descr="Line Shape"/>
            <p:cNvPicPr>
              <a:picLocks/>
            </p:cNvPicPr>
            <p:nvPr/>
          </p:nvPicPr>
          <p:blipFill>
            <a:blip r:embed="rId32"/>
            <a:stretch>
              <a:fillRect/>
            </a:stretch>
          </p:blipFill>
          <p:spPr>
            <a:xfrm>
              <a:off x="4748666" y="1828035"/>
              <a:ext cx="125764" cy="29981"/>
            </a:xfrm>
            <a:prstGeom prst="rect">
              <a:avLst/>
            </a:prstGeom>
            <a:effectLst/>
          </p:spPr>
        </p:pic>
        <p:pic>
          <p:nvPicPr>
            <p:cNvPr id="1227" name="Line Shape" descr="Line Shape"/>
            <p:cNvPicPr>
              <a:picLocks/>
            </p:cNvPicPr>
            <p:nvPr/>
          </p:nvPicPr>
          <p:blipFill>
            <a:blip r:embed="rId33"/>
            <a:stretch>
              <a:fillRect/>
            </a:stretch>
          </p:blipFill>
          <p:spPr>
            <a:xfrm>
              <a:off x="5165568" y="1547965"/>
              <a:ext cx="76717" cy="359098"/>
            </a:xfrm>
            <a:prstGeom prst="rect">
              <a:avLst/>
            </a:prstGeom>
            <a:effectLst/>
          </p:spPr>
        </p:pic>
        <p:pic>
          <p:nvPicPr>
            <p:cNvPr id="1229" name="Line Shape" descr="Line Shape"/>
            <p:cNvPicPr>
              <a:picLocks/>
            </p:cNvPicPr>
            <p:nvPr/>
          </p:nvPicPr>
          <p:blipFill>
            <a:blip r:embed="rId34"/>
            <a:stretch>
              <a:fillRect/>
            </a:stretch>
          </p:blipFill>
          <p:spPr>
            <a:xfrm>
              <a:off x="5215459" y="1753428"/>
              <a:ext cx="372827" cy="173255"/>
            </a:xfrm>
            <a:prstGeom prst="rect">
              <a:avLst/>
            </a:prstGeom>
            <a:effectLst/>
          </p:spPr>
        </p:pic>
        <p:pic>
          <p:nvPicPr>
            <p:cNvPr id="1231" name="Line Shape" descr="Line Shape"/>
            <p:cNvPicPr>
              <a:picLocks/>
            </p:cNvPicPr>
            <p:nvPr/>
          </p:nvPicPr>
          <p:blipFill>
            <a:blip r:embed="rId35"/>
            <a:stretch>
              <a:fillRect/>
            </a:stretch>
          </p:blipFill>
          <p:spPr>
            <a:xfrm>
              <a:off x="5180282" y="1643966"/>
              <a:ext cx="214050" cy="47289"/>
            </a:xfrm>
            <a:prstGeom prst="rect">
              <a:avLst/>
            </a:prstGeom>
            <a:effectLst/>
          </p:spPr>
        </p:pic>
        <p:pic>
          <p:nvPicPr>
            <p:cNvPr id="1233" name="Line Shape" descr="Line Shape"/>
            <p:cNvPicPr>
              <a:picLocks/>
            </p:cNvPicPr>
            <p:nvPr/>
          </p:nvPicPr>
          <p:blipFill>
            <a:blip r:embed="rId36"/>
            <a:stretch>
              <a:fillRect/>
            </a:stretch>
          </p:blipFill>
          <p:spPr>
            <a:xfrm>
              <a:off x="5682200" y="1592975"/>
              <a:ext cx="162245" cy="496438"/>
            </a:xfrm>
            <a:prstGeom prst="rect">
              <a:avLst/>
            </a:prstGeom>
            <a:effectLst/>
          </p:spPr>
        </p:pic>
        <p:pic>
          <p:nvPicPr>
            <p:cNvPr id="1235" name="Line Shape" descr="Line Shape"/>
            <p:cNvPicPr>
              <a:picLocks/>
            </p:cNvPicPr>
            <p:nvPr/>
          </p:nvPicPr>
          <p:blipFill>
            <a:blip r:embed="rId37"/>
            <a:stretch>
              <a:fillRect/>
            </a:stretch>
          </p:blipFill>
          <p:spPr>
            <a:xfrm>
              <a:off x="3525513" y="1500025"/>
              <a:ext cx="284589" cy="691513"/>
            </a:xfrm>
            <a:prstGeom prst="rect">
              <a:avLst/>
            </a:prstGeom>
            <a:effectLst/>
          </p:spPr>
        </p:pic>
        <p:pic>
          <p:nvPicPr>
            <p:cNvPr id="1237" name="Line Shape" descr="Line Shape"/>
            <p:cNvPicPr>
              <a:picLocks/>
            </p:cNvPicPr>
            <p:nvPr/>
          </p:nvPicPr>
          <p:blipFill>
            <a:blip r:embed="rId38"/>
            <a:stretch>
              <a:fillRect/>
            </a:stretch>
          </p:blipFill>
          <p:spPr>
            <a:xfrm>
              <a:off x="5965040" y="1565491"/>
              <a:ext cx="128852" cy="493620"/>
            </a:xfrm>
            <a:prstGeom prst="rect">
              <a:avLst/>
            </a:prstGeom>
            <a:effectLst/>
          </p:spPr>
        </p:pic>
        <p:pic>
          <p:nvPicPr>
            <p:cNvPr id="1239" name="Line Shape" descr="Line Shape"/>
            <p:cNvPicPr>
              <a:picLocks/>
            </p:cNvPicPr>
            <p:nvPr/>
          </p:nvPicPr>
          <p:blipFill>
            <a:blip r:embed="rId39"/>
            <a:stretch>
              <a:fillRect/>
            </a:stretch>
          </p:blipFill>
          <p:spPr>
            <a:xfrm>
              <a:off x="6607362" y="1558697"/>
              <a:ext cx="265672" cy="279700"/>
            </a:xfrm>
            <a:prstGeom prst="rect">
              <a:avLst/>
            </a:prstGeom>
            <a:effectLst/>
          </p:spPr>
        </p:pic>
        <p:pic>
          <p:nvPicPr>
            <p:cNvPr id="1241" name="Line Shape" descr="Line Shape"/>
            <p:cNvPicPr>
              <a:picLocks/>
            </p:cNvPicPr>
            <p:nvPr/>
          </p:nvPicPr>
          <p:blipFill>
            <a:blip r:embed="rId40"/>
            <a:stretch>
              <a:fillRect/>
            </a:stretch>
          </p:blipFill>
          <p:spPr>
            <a:xfrm>
              <a:off x="6607561" y="1933346"/>
              <a:ext cx="288465" cy="52193"/>
            </a:xfrm>
            <a:prstGeom prst="rect">
              <a:avLst/>
            </a:prstGeom>
            <a:effectLst/>
          </p:spPr>
        </p:pic>
        <p:pic>
          <p:nvPicPr>
            <p:cNvPr id="1243" name="Line Shape" descr="Line Shape"/>
            <p:cNvPicPr>
              <a:picLocks/>
            </p:cNvPicPr>
            <p:nvPr/>
          </p:nvPicPr>
          <p:blipFill>
            <a:blip r:embed="rId41"/>
            <a:stretch>
              <a:fillRect/>
            </a:stretch>
          </p:blipFill>
          <p:spPr>
            <a:xfrm>
              <a:off x="6591413" y="2076894"/>
              <a:ext cx="268084" cy="268579"/>
            </a:xfrm>
            <a:prstGeom prst="rect">
              <a:avLst/>
            </a:prstGeom>
            <a:effectLst/>
          </p:spPr>
        </p:pic>
        <p:pic>
          <p:nvPicPr>
            <p:cNvPr id="1245" name="Line Shape" descr="Line Shape"/>
            <p:cNvPicPr>
              <a:picLocks/>
            </p:cNvPicPr>
            <p:nvPr/>
          </p:nvPicPr>
          <p:blipFill>
            <a:blip r:embed="rId42"/>
            <a:stretch>
              <a:fillRect/>
            </a:stretch>
          </p:blipFill>
          <p:spPr>
            <a:xfrm>
              <a:off x="7173221" y="1691358"/>
              <a:ext cx="205263" cy="322878"/>
            </a:xfrm>
            <a:prstGeom prst="rect">
              <a:avLst/>
            </a:prstGeom>
            <a:effectLst/>
          </p:spPr>
        </p:pic>
      </p:grpSp>
      <p:grpSp>
        <p:nvGrpSpPr>
          <p:cNvPr id="3" name="Group 2">
            <a:extLst>
              <a:ext uri="{FF2B5EF4-FFF2-40B4-BE49-F238E27FC236}">
                <a16:creationId xmlns:a16="http://schemas.microsoft.com/office/drawing/2014/main" id="{17305983-B7A7-49C2-AF80-83246A23D072}"/>
              </a:ext>
            </a:extLst>
          </p:cNvPr>
          <p:cNvGrpSpPr/>
          <p:nvPr/>
        </p:nvGrpSpPr>
        <p:grpSpPr>
          <a:xfrm>
            <a:off x="378545" y="2519396"/>
            <a:ext cx="8521345" cy="839470"/>
            <a:chOff x="378545" y="2519396"/>
            <a:chExt cx="8521345" cy="839470"/>
          </a:xfrm>
        </p:grpSpPr>
        <p:pic>
          <p:nvPicPr>
            <p:cNvPr id="1247" name="Line Shape" descr="Line Shape"/>
            <p:cNvPicPr>
              <a:picLocks/>
            </p:cNvPicPr>
            <p:nvPr/>
          </p:nvPicPr>
          <p:blipFill>
            <a:blip r:embed="rId43"/>
            <a:stretch>
              <a:fillRect/>
            </a:stretch>
          </p:blipFill>
          <p:spPr>
            <a:xfrm>
              <a:off x="393258" y="2712996"/>
              <a:ext cx="32574" cy="175016"/>
            </a:xfrm>
            <a:prstGeom prst="rect">
              <a:avLst/>
            </a:prstGeom>
            <a:effectLst/>
          </p:spPr>
        </p:pic>
        <p:pic>
          <p:nvPicPr>
            <p:cNvPr id="1249" name="Line Line" descr="Line Line"/>
            <p:cNvPicPr>
              <a:picLocks/>
            </p:cNvPicPr>
            <p:nvPr/>
          </p:nvPicPr>
          <p:blipFill>
            <a:blip r:embed="rId44"/>
            <a:stretch>
              <a:fillRect/>
            </a:stretch>
          </p:blipFill>
          <p:spPr>
            <a:xfrm>
              <a:off x="378545" y="2620010"/>
              <a:ext cx="37479" cy="76717"/>
            </a:xfrm>
            <a:prstGeom prst="rect">
              <a:avLst/>
            </a:prstGeom>
            <a:effectLst/>
          </p:spPr>
        </p:pic>
        <p:pic>
          <p:nvPicPr>
            <p:cNvPr id="1251" name="Line Line" descr="Line Line"/>
            <p:cNvPicPr>
              <a:picLocks/>
            </p:cNvPicPr>
            <p:nvPr/>
          </p:nvPicPr>
          <p:blipFill>
            <a:blip r:embed="rId45"/>
            <a:stretch>
              <a:fillRect/>
            </a:stretch>
          </p:blipFill>
          <p:spPr>
            <a:xfrm>
              <a:off x="511852" y="2870151"/>
              <a:ext cx="35719" cy="17860"/>
            </a:xfrm>
            <a:prstGeom prst="rect">
              <a:avLst/>
            </a:prstGeom>
            <a:effectLst/>
          </p:spPr>
        </p:pic>
        <p:pic>
          <p:nvPicPr>
            <p:cNvPr id="1253" name="Line Shape" descr="Line Shape"/>
            <p:cNvPicPr>
              <a:picLocks/>
            </p:cNvPicPr>
            <p:nvPr/>
          </p:nvPicPr>
          <p:blipFill>
            <a:blip r:embed="rId46"/>
            <a:stretch>
              <a:fillRect/>
            </a:stretch>
          </p:blipFill>
          <p:spPr>
            <a:xfrm>
              <a:off x="609067" y="2709629"/>
              <a:ext cx="101241" cy="158763"/>
            </a:xfrm>
            <a:prstGeom prst="rect">
              <a:avLst/>
            </a:prstGeom>
            <a:effectLst/>
          </p:spPr>
        </p:pic>
        <p:pic>
          <p:nvPicPr>
            <p:cNvPr id="1255" name="Line Shape" descr="Line Shape"/>
            <p:cNvPicPr>
              <a:picLocks/>
            </p:cNvPicPr>
            <p:nvPr/>
          </p:nvPicPr>
          <p:blipFill>
            <a:blip r:embed="rId47"/>
            <a:stretch>
              <a:fillRect/>
            </a:stretch>
          </p:blipFill>
          <p:spPr>
            <a:xfrm>
              <a:off x="775828" y="2801485"/>
              <a:ext cx="17860" cy="47289"/>
            </a:xfrm>
            <a:prstGeom prst="rect">
              <a:avLst/>
            </a:prstGeom>
            <a:effectLst/>
          </p:spPr>
        </p:pic>
        <p:pic>
          <p:nvPicPr>
            <p:cNvPr id="1257" name="Line Shape" descr="Line Shape"/>
            <p:cNvPicPr>
              <a:picLocks/>
            </p:cNvPicPr>
            <p:nvPr/>
          </p:nvPicPr>
          <p:blipFill>
            <a:blip r:embed="rId48"/>
            <a:stretch>
              <a:fillRect/>
            </a:stretch>
          </p:blipFill>
          <p:spPr>
            <a:xfrm>
              <a:off x="815066" y="2816199"/>
              <a:ext cx="104356" cy="268002"/>
            </a:xfrm>
            <a:prstGeom prst="rect">
              <a:avLst/>
            </a:prstGeom>
            <a:effectLst/>
          </p:spPr>
        </p:pic>
        <p:pic>
          <p:nvPicPr>
            <p:cNvPr id="1259" name="Line Shape" descr="Line Shape"/>
            <p:cNvPicPr>
              <a:picLocks/>
            </p:cNvPicPr>
            <p:nvPr/>
          </p:nvPicPr>
          <p:blipFill>
            <a:blip r:embed="rId49"/>
            <a:stretch>
              <a:fillRect/>
            </a:stretch>
          </p:blipFill>
          <p:spPr>
            <a:xfrm>
              <a:off x="1739441" y="2642699"/>
              <a:ext cx="221574" cy="523923"/>
            </a:xfrm>
            <a:prstGeom prst="rect">
              <a:avLst/>
            </a:prstGeom>
            <a:effectLst/>
          </p:spPr>
        </p:pic>
        <p:pic>
          <p:nvPicPr>
            <p:cNvPr id="1261" name="Line Shape" descr="Line Shape"/>
            <p:cNvPicPr>
              <a:picLocks/>
            </p:cNvPicPr>
            <p:nvPr/>
          </p:nvPicPr>
          <p:blipFill>
            <a:blip r:embed="rId50"/>
            <a:stretch>
              <a:fillRect/>
            </a:stretch>
          </p:blipFill>
          <p:spPr>
            <a:xfrm>
              <a:off x="1982393" y="2945704"/>
              <a:ext cx="152210" cy="308602"/>
            </a:xfrm>
            <a:prstGeom prst="rect">
              <a:avLst/>
            </a:prstGeom>
            <a:effectLst/>
          </p:spPr>
        </p:pic>
        <p:pic>
          <p:nvPicPr>
            <p:cNvPr id="1263" name="Line Shape" descr="Line Shape"/>
            <p:cNvPicPr>
              <a:picLocks/>
            </p:cNvPicPr>
            <p:nvPr/>
          </p:nvPicPr>
          <p:blipFill>
            <a:blip r:embed="rId51"/>
            <a:stretch>
              <a:fillRect/>
            </a:stretch>
          </p:blipFill>
          <p:spPr>
            <a:xfrm>
              <a:off x="2198202" y="2840723"/>
              <a:ext cx="155193" cy="37479"/>
            </a:xfrm>
            <a:prstGeom prst="rect">
              <a:avLst/>
            </a:prstGeom>
            <a:effectLst/>
          </p:spPr>
        </p:pic>
        <p:pic>
          <p:nvPicPr>
            <p:cNvPr id="1265" name="Line Shape" descr="Line Shape"/>
            <p:cNvPicPr>
              <a:picLocks/>
            </p:cNvPicPr>
            <p:nvPr/>
          </p:nvPicPr>
          <p:blipFill>
            <a:blip r:embed="rId52"/>
            <a:stretch>
              <a:fillRect/>
            </a:stretch>
          </p:blipFill>
          <p:spPr>
            <a:xfrm>
              <a:off x="2556528" y="2647803"/>
              <a:ext cx="47008" cy="453000"/>
            </a:xfrm>
            <a:prstGeom prst="rect">
              <a:avLst/>
            </a:prstGeom>
            <a:effectLst/>
          </p:spPr>
        </p:pic>
        <p:pic>
          <p:nvPicPr>
            <p:cNvPr id="1267" name="Line Shape" descr="Line Shape"/>
            <p:cNvPicPr>
              <a:picLocks/>
            </p:cNvPicPr>
            <p:nvPr/>
          </p:nvPicPr>
          <p:blipFill>
            <a:blip r:embed="rId53"/>
            <a:stretch>
              <a:fillRect/>
            </a:stretch>
          </p:blipFill>
          <p:spPr>
            <a:xfrm>
              <a:off x="2535346" y="2766828"/>
              <a:ext cx="116272" cy="199659"/>
            </a:xfrm>
            <a:prstGeom prst="rect">
              <a:avLst/>
            </a:prstGeom>
            <a:effectLst/>
          </p:spPr>
        </p:pic>
        <p:pic>
          <p:nvPicPr>
            <p:cNvPr id="1269" name="Line Shape" descr="Line Shape"/>
            <p:cNvPicPr>
              <a:picLocks/>
            </p:cNvPicPr>
            <p:nvPr/>
          </p:nvPicPr>
          <p:blipFill>
            <a:blip r:embed="rId54"/>
            <a:stretch>
              <a:fillRect/>
            </a:stretch>
          </p:blipFill>
          <p:spPr>
            <a:xfrm>
              <a:off x="2683743" y="2826419"/>
              <a:ext cx="140506" cy="385703"/>
            </a:xfrm>
            <a:prstGeom prst="rect">
              <a:avLst/>
            </a:prstGeom>
            <a:effectLst/>
          </p:spPr>
        </p:pic>
        <p:pic>
          <p:nvPicPr>
            <p:cNvPr id="1271" name="Line Shape" descr="Line Shape"/>
            <p:cNvPicPr>
              <a:picLocks/>
            </p:cNvPicPr>
            <p:nvPr/>
          </p:nvPicPr>
          <p:blipFill>
            <a:blip r:embed="rId55"/>
            <a:stretch>
              <a:fillRect/>
            </a:stretch>
          </p:blipFill>
          <p:spPr>
            <a:xfrm>
              <a:off x="2781865" y="2564881"/>
              <a:ext cx="242151" cy="793985"/>
            </a:xfrm>
            <a:prstGeom prst="rect">
              <a:avLst/>
            </a:prstGeom>
            <a:effectLst/>
          </p:spPr>
        </p:pic>
        <p:pic>
          <p:nvPicPr>
            <p:cNvPr id="1273" name="Line Shape" descr="Line Shape"/>
            <p:cNvPicPr>
              <a:picLocks/>
            </p:cNvPicPr>
            <p:nvPr/>
          </p:nvPicPr>
          <p:blipFill>
            <a:blip r:embed="rId56"/>
            <a:stretch>
              <a:fillRect/>
            </a:stretch>
          </p:blipFill>
          <p:spPr>
            <a:xfrm>
              <a:off x="1572011" y="2551343"/>
              <a:ext cx="261481" cy="733952"/>
            </a:xfrm>
            <a:prstGeom prst="rect">
              <a:avLst/>
            </a:prstGeom>
            <a:effectLst/>
          </p:spPr>
        </p:pic>
        <p:pic>
          <p:nvPicPr>
            <p:cNvPr id="1275" name="Line Shape" descr="Line Shape"/>
            <p:cNvPicPr>
              <a:picLocks/>
            </p:cNvPicPr>
            <p:nvPr/>
          </p:nvPicPr>
          <p:blipFill>
            <a:blip r:embed="rId57"/>
            <a:stretch>
              <a:fillRect/>
            </a:stretch>
          </p:blipFill>
          <p:spPr>
            <a:xfrm>
              <a:off x="3271216" y="2519396"/>
              <a:ext cx="161221" cy="681974"/>
            </a:xfrm>
            <a:prstGeom prst="rect">
              <a:avLst/>
            </a:prstGeom>
            <a:effectLst/>
          </p:spPr>
        </p:pic>
        <p:pic>
          <p:nvPicPr>
            <p:cNvPr id="1277" name="Line Shape" descr="Line Shape"/>
            <p:cNvPicPr>
              <a:picLocks/>
            </p:cNvPicPr>
            <p:nvPr/>
          </p:nvPicPr>
          <p:blipFill>
            <a:blip r:embed="rId58"/>
            <a:stretch>
              <a:fillRect/>
            </a:stretch>
          </p:blipFill>
          <p:spPr>
            <a:xfrm>
              <a:off x="3451502" y="2683771"/>
              <a:ext cx="177124" cy="312998"/>
            </a:xfrm>
            <a:prstGeom prst="rect">
              <a:avLst/>
            </a:prstGeom>
            <a:effectLst/>
          </p:spPr>
        </p:pic>
        <p:pic>
          <p:nvPicPr>
            <p:cNvPr id="1279" name="Line Shape" descr="Line Shape"/>
            <p:cNvPicPr>
              <a:picLocks/>
            </p:cNvPicPr>
            <p:nvPr/>
          </p:nvPicPr>
          <p:blipFill>
            <a:blip r:embed="rId59"/>
            <a:stretch>
              <a:fillRect/>
            </a:stretch>
          </p:blipFill>
          <p:spPr>
            <a:xfrm>
              <a:off x="3605862" y="2897708"/>
              <a:ext cx="160097" cy="206113"/>
            </a:xfrm>
            <a:prstGeom prst="rect">
              <a:avLst/>
            </a:prstGeom>
            <a:effectLst/>
          </p:spPr>
        </p:pic>
        <p:pic>
          <p:nvPicPr>
            <p:cNvPr id="1281" name="Line Shape" descr="Line Shape"/>
            <p:cNvPicPr>
              <a:picLocks/>
            </p:cNvPicPr>
            <p:nvPr/>
          </p:nvPicPr>
          <p:blipFill>
            <a:blip r:embed="rId60"/>
            <a:stretch>
              <a:fillRect/>
            </a:stretch>
          </p:blipFill>
          <p:spPr>
            <a:xfrm>
              <a:off x="3836384" y="2811294"/>
              <a:ext cx="179927" cy="42384"/>
            </a:xfrm>
            <a:prstGeom prst="rect">
              <a:avLst/>
            </a:prstGeom>
            <a:effectLst/>
          </p:spPr>
        </p:pic>
        <p:pic>
          <p:nvPicPr>
            <p:cNvPr id="1283" name="Line Shape" descr="Line Shape"/>
            <p:cNvPicPr>
              <a:picLocks/>
            </p:cNvPicPr>
            <p:nvPr/>
          </p:nvPicPr>
          <p:blipFill>
            <a:blip r:embed="rId61"/>
            <a:stretch>
              <a:fillRect/>
            </a:stretch>
          </p:blipFill>
          <p:spPr>
            <a:xfrm>
              <a:off x="4249302" y="2688254"/>
              <a:ext cx="208225" cy="468273"/>
            </a:xfrm>
            <a:prstGeom prst="rect">
              <a:avLst/>
            </a:prstGeom>
            <a:effectLst/>
          </p:spPr>
        </p:pic>
        <p:pic>
          <p:nvPicPr>
            <p:cNvPr id="1285" name="Line Shape" descr="Line Shape"/>
            <p:cNvPicPr>
              <a:picLocks/>
            </p:cNvPicPr>
            <p:nvPr/>
          </p:nvPicPr>
          <p:blipFill>
            <a:blip r:embed="rId62"/>
            <a:stretch>
              <a:fillRect/>
            </a:stretch>
          </p:blipFill>
          <p:spPr>
            <a:xfrm>
              <a:off x="4488715" y="2931661"/>
              <a:ext cx="174812" cy="156244"/>
            </a:xfrm>
            <a:prstGeom prst="rect">
              <a:avLst/>
            </a:prstGeom>
            <a:effectLst/>
          </p:spPr>
        </p:pic>
        <p:pic>
          <p:nvPicPr>
            <p:cNvPr id="1287" name="Line Shape" descr="Line Shape"/>
            <p:cNvPicPr>
              <a:picLocks/>
            </p:cNvPicPr>
            <p:nvPr/>
          </p:nvPicPr>
          <p:blipFill>
            <a:blip r:embed="rId63"/>
            <a:stretch>
              <a:fillRect/>
            </a:stretch>
          </p:blipFill>
          <p:spPr>
            <a:xfrm>
              <a:off x="4626047" y="2569919"/>
              <a:ext cx="146465" cy="626363"/>
            </a:xfrm>
            <a:prstGeom prst="rect">
              <a:avLst/>
            </a:prstGeom>
            <a:effectLst/>
          </p:spPr>
        </p:pic>
        <p:pic>
          <p:nvPicPr>
            <p:cNvPr id="1289" name="Line Shape" descr="Line Shape"/>
            <p:cNvPicPr>
              <a:picLocks/>
            </p:cNvPicPr>
            <p:nvPr/>
          </p:nvPicPr>
          <p:blipFill>
            <a:blip r:embed="rId64"/>
            <a:stretch>
              <a:fillRect/>
            </a:stretch>
          </p:blipFill>
          <p:spPr>
            <a:xfrm>
              <a:off x="5009025" y="2855641"/>
              <a:ext cx="233260" cy="42180"/>
            </a:xfrm>
            <a:prstGeom prst="rect">
              <a:avLst/>
            </a:prstGeom>
            <a:effectLst/>
          </p:spPr>
        </p:pic>
        <p:pic>
          <p:nvPicPr>
            <p:cNvPr id="1291" name="Line Shape" descr="Line Shape"/>
            <p:cNvPicPr>
              <a:picLocks/>
            </p:cNvPicPr>
            <p:nvPr/>
          </p:nvPicPr>
          <p:blipFill>
            <a:blip r:embed="rId65"/>
            <a:stretch>
              <a:fillRect/>
            </a:stretch>
          </p:blipFill>
          <p:spPr>
            <a:xfrm>
              <a:off x="5409470" y="2558483"/>
              <a:ext cx="200670" cy="685939"/>
            </a:xfrm>
            <a:prstGeom prst="rect">
              <a:avLst/>
            </a:prstGeom>
            <a:effectLst/>
          </p:spPr>
        </p:pic>
        <p:pic>
          <p:nvPicPr>
            <p:cNvPr id="1293" name="Line Shape" descr="Line Shape"/>
            <p:cNvPicPr>
              <a:picLocks/>
            </p:cNvPicPr>
            <p:nvPr/>
          </p:nvPicPr>
          <p:blipFill>
            <a:blip r:embed="rId66"/>
            <a:stretch>
              <a:fillRect/>
            </a:stretch>
          </p:blipFill>
          <p:spPr>
            <a:xfrm>
              <a:off x="5583251" y="2723870"/>
              <a:ext cx="193650" cy="413379"/>
            </a:xfrm>
            <a:prstGeom prst="rect">
              <a:avLst/>
            </a:prstGeom>
            <a:effectLst/>
          </p:spPr>
        </p:pic>
        <p:pic>
          <p:nvPicPr>
            <p:cNvPr id="1295" name="Line Shape" descr="Line Shape"/>
            <p:cNvPicPr>
              <a:picLocks/>
            </p:cNvPicPr>
            <p:nvPr/>
          </p:nvPicPr>
          <p:blipFill>
            <a:blip r:embed="rId67"/>
            <a:stretch>
              <a:fillRect/>
            </a:stretch>
          </p:blipFill>
          <p:spPr>
            <a:xfrm>
              <a:off x="5817899" y="3011079"/>
              <a:ext cx="145382" cy="170488"/>
            </a:xfrm>
            <a:prstGeom prst="rect">
              <a:avLst/>
            </a:prstGeom>
            <a:effectLst/>
          </p:spPr>
        </p:pic>
        <p:pic>
          <p:nvPicPr>
            <p:cNvPr id="1297" name="Line Shape" descr="Line Shape"/>
            <p:cNvPicPr>
              <a:picLocks/>
            </p:cNvPicPr>
            <p:nvPr/>
          </p:nvPicPr>
          <p:blipFill>
            <a:blip r:embed="rId68"/>
            <a:stretch>
              <a:fillRect/>
            </a:stretch>
          </p:blipFill>
          <p:spPr>
            <a:xfrm>
              <a:off x="5960136" y="2855718"/>
              <a:ext cx="170781" cy="51912"/>
            </a:xfrm>
            <a:prstGeom prst="rect">
              <a:avLst/>
            </a:prstGeom>
            <a:effectLst/>
          </p:spPr>
        </p:pic>
        <p:pic>
          <p:nvPicPr>
            <p:cNvPr id="1299" name="Line Shape" descr="Line Shape"/>
            <p:cNvPicPr>
              <a:picLocks/>
            </p:cNvPicPr>
            <p:nvPr/>
          </p:nvPicPr>
          <p:blipFill>
            <a:blip r:embed="rId69"/>
            <a:stretch>
              <a:fillRect/>
            </a:stretch>
          </p:blipFill>
          <p:spPr>
            <a:xfrm>
              <a:off x="6215182" y="2708707"/>
              <a:ext cx="81191" cy="458874"/>
            </a:xfrm>
            <a:prstGeom prst="rect">
              <a:avLst/>
            </a:prstGeom>
            <a:effectLst/>
          </p:spPr>
        </p:pic>
        <p:pic>
          <p:nvPicPr>
            <p:cNvPr id="1301" name="Line Shape" descr="Line Shape"/>
            <p:cNvPicPr>
              <a:picLocks/>
            </p:cNvPicPr>
            <p:nvPr/>
          </p:nvPicPr>
          <p:blipFill>
            <a:blip r:embed="rId70"/>
            <a:stretch>
              <a:fillRect/>
            </a:stretch>
          </p:blipFill>
          <p:spPr>
            <a:xfrm>
              <a:off x="6229896" y="2829401"/>
              <a:ext cx="114499" cy="193963"/>
            </a:xfrm>
            <a:prstGeom prst="rect">
              <a:avLst/>
            </a:prstGeom>
            <a:effectLst/>
          </p:spPr>
        </p:pic>
        <p:pic>
          <p:nvPicPr>
            <p:cNvPr id="1303" name="Line Shape" descr="Line Shape"/>
            <p:cNvPicPr>
              <a:picLocks/>
            </p:cNvPicPr>
            <p:nvPr/>
          </p:nvPicPr>
          <p:blipFill>
            <a:blip r:embed="rId71"/>
            <a:stretch>
              <a:fillRect/>
            </a:stretch>
          </p:blipFill>
          <p:spPr>
            <a:xfrm>
              <a:off x="6391753" y="2905255"/>
              <a:ext cx="155192" cy="169136"/>
            </a:xfrm>
            <a:prstGeom prst="rect">
              <a:avLst/>
            </a:prstGeom>
            <a:effectLst/>
          </p:spPr>
        </p:pic>
        <p:pic>
          <p:nvPicPr>
            <p:cNvPr id="1305" name="Line Shape" descr="Line Shape"/>
            <p:cNvPicPr>
              <a:picLocks/>
            </p:cNvPicPr>
            <p:nvPr/>
          </p:nvPicPr>
          <p:blipFill>
            <a:blip r:embed="rId72"/>
            <a:stretch>
              <a:fillRect/>
            </a:stretch>
          </p:blipFill>
          <p:spPr>
            <a:xfrm>
              <a:off x="6514371" y="2659368"/>
              <a:ext cx="174644" cy="503308"/>
            </a:xfrm>
            <a:prstGeom prst="rect">
              <a:avLst/>
            </a:prstGeom>
            <a:effectLst/>
          </p:spPr>
        </p:pic>
        <p:pic>
          <p:nvPicPr>
            <p:cNvPr id="1307" name="Line Shape" descr="Line Shape"/>
            <p:cNvPicPr>
              <a:picLocks/>
            </p:cNvPicPr>
            <p:nvPr/>
          </p:nvPicPr>
          <p:blipFill>
            <a:blip r:embed="rId73"/>
            <a:stretch>
              <a:fillRect/>
            </a:stretch>
          </p:blipFill>
          <p:spPr>
            <a:xfrm>
              <a:off x="6839719" y="2595486"/>
              <a:ext cx="197700" cy="668680"/>
            </a:xfrm>
            <a:prstGeom prst="rect">
              <a:avLst/>
            </a:prstGeom>
            <a:effectLst/>
          </p:spPr>
        </p:pic>
        <p:pic>
          <p:nvPicPr>
            <p:cNvPr id="1309" name="Line Shape" descr="Line Shape"/>
            <p:cNvPicPr>
              <a:picLocks/>
            </p:cNvPicPr>
            <p:nvPr/>
          </p:nvPicPr>
          <p:blipFill>
            <a:blip r:embed="rId74"/>
            <a:stretch>
              <a:fillRect/>
            </a:stretch>
          </p:blipFill>
          <p:spPr>
            <a:xfrm>
              <a:off x="6990092" y="2696613"/>
              <a:ext cx="214076" cy="300176"/>
            </a:xfrm>
            <a:prstGeom prst="rect">
              <a:avLst/>
            </a:prstGeom>
            <a:effectLst/>
          </p:spPr>
        </p:pic>
        <p:pic>
          <p:nvPicPr>
            <p:cNvPr id="1311" name="Line Shape" descr="Line Shape"/>
            <p:cNvPicPr>
              <a:picLocks/>
            </p:cNvPicPr>
            <p:nvPr/>
          </p:nvPicPr>
          <p:blipFill>
            <a:blip r:embed="rId75"/>
            <a:stretch>
              <a:fillRect/>
            </a:stretch>
          </p:blipFill>
          <p:spPr>
            <a:xfrm>
              <a:off x="7102940" y="2969571"/>
              <a:ext cx="148044" cy="234288"/>
            </a:xfrm>
            <a:prstGeom prst="rect">
              <a:avLst/>
            </a:prstGeom>
            <a:effectLst/>
          </p:spPr>
        </p:pic>
        <p:pic>
          <p:nvPicPr>
            <p:cNvPr id="1313" name="Line Shape" descr="Line Shape"/>
            <p:cNvPicPr>
              <a:picLocks/>
            </p:cNvPicPr>
            <p:nvPr/>
          </p:nvPicPr>
          <p:blipFill>
            <a:blip r:embed="rId76"/>
            <a:stretch>
              <a:fillRect/>
            </a:stretch>
          </p:blipFill>
          <p:spPr>
            <a:xfrm>
              <a:off x="7353081" y="2889770"/>
              <a:ext cx="115955" cy="17860"/>
            </a:xfrm>
            <a:prstGeom prst="rect">
              <a:avLst/>
            </a:prstGeom>
            <a:effectLst/>
          </p:spPr>
        </p:pic>
        <p:pic>
          <p:nvPicPr>
            <p:cNvPr id="1315" name="Line Shape" descr="Line Shape"/>
            <p:cNvPicPr>
              <a:picLocks/>
            </p:cNvPicPr>
            <p:nvPr/>
          </p:nvPicPr>
          <p:blipFill>
            <a:blip r:embed="rId77"/>
            <a:stretch>
              <a:fillRect/>
            </a:stretch>
          </p:blipFill>
          <p:spPr>
            <a:xfrm>
              <a:off x="7568889" y="3101941"/>
              <a:ext cx="31047" cy="21497"/>
            </a:xfrm>
            <a:prstGeom prst="rect">
              <a:avLst/>
            </a:prstGeom>
            <a:effectLst/>
          </p:spPr>
        </p:pic>
        <p:pic>
          <p:nvPicPr>
            <p:cNvPr id="1317" name="Line Shape" descr="Line Shape"/>
            <p:cNvPicPr>
              <a:picLocks/>
            </p:cNvPicPr>
            <p:nvPr/>
          </p:nvPicPr>
          <p:blipFill>
            <a:blip r:embed="rId78"/>
            <a:stretch>
              <a:fillRect/>
            </a:stretch>
          </p:blipFill>
          <p:spPr>
            <a:xfrm>
              <a:off x="7518236" y="2726691"/>
              <a:ext cx="186227" cy="410115"/>
            </a:xfrm>
            <a:prstGeom prst="rect">
              <a:avLst/>
            </a:prstGeom>
            <a:effectLst/>
          </p:spPr>
        </p:pic>
        <p:pic>
          <p:nvPicPr>
            <p:cNvPr id="1319" name="Line Shape" descr="Line Shape"/>
            <p:cNvPicPr>
              <a:picLocks/>
            </p:cNvPicPr>
            <p:nvPr/>
          </p:nvPicPr>
          <p:blipFill>
            <a:blip r:embed="rId79"/>
            <a:stretch>
              <a:fillRect/>
            </a:stretch>
          </p:blipFill>
          <p:spPr>
            <a:xfrm>
              <a:off x="7711127" y="3011234"/>
              <a:ext cx="134679" cy="260926"/>
            </a:xfrm>
            <a:prstGeom prst="rect">
              <a:avLst/>
            </a:prstGeom>
            <a:effectLst/>
          </p:spPr>
        </p:pic>
        <p:pic>
          <p:nvPicPr>
            <p:cNvPr id="1321" name="Line Shape" descr="Line Shape"/>
            <p:cNvPicPr>
              <a:picLocks/>
            </p:cNvPicPr>
            <p:nvPr/>
          </p:nvPicPr>
          <p:blipFill>
            <a:blip r:embed="rId80"/>
            <a:stretch>
              <a:fillRect/>
            </a:stretch>
          </p:blipFill>
          <p:spPr>
            <a:xfrm>
              <a:off x="7917126" y="2646070"/>
              <a:ext cx="165710" cy="676234"/>
            </a:xfrm>
            <a:prstGeom prst="rect">
              <a:avLst/>
            </a:prstGeom>
            <a:effectLst/>
          </p:spPr>
        </p:pic>
        <p:pic>
          <p:nvPicPr>
            <p:cNvPr id="1323" name="Line Shape" descr="Line Shape"/>
            <p:cNvPicPr>
              <a:picLocks/>
            </p:cNvPicPr>
            <p:nvPr/>
          </p:nvPicPr>
          <p:blipFill>
            <a:blip r:embed="rId81"/>
            <a:stretch>
              <a:fillRect/>
            </a:stretch>
          </p:blipFill>
          <p:spPr>
            <a:xfrm>
              <a:off x="8345473" y="2692392"/>
              <a:ext cx="246362" cy="220143"/>
            </a:xfrm>
            <a:prstGeom prst="rect">
              <a:avLst/>
            </a:prstGeom>
            <a:effectLst/>
          </p:spPr>
        </p:pic>
        <p:pic>
          <p:nvPicPr>
            <p:cNvPr id="1325" name="Line Shape" descr="Line Shape"/>
            <p:cNvPicPr>
              <a:picLocks/>
            </p:cNvPicPr>
            <p:nvPr/>
          </p:nvPicPr>
          <p:blipFill>
            <a:blip r:embed="rId82"/>
            <a:stretch>
              <a:fillRect/>
            </a:stretch>
          </p:blipFill>
          <p:spPr>
            <a:xfrm>
              <a:off x="8329124" y="2997879"/>
              <a:ext cx="216544" cy="42179"/>
            </a:xfrm>
            <a:prstGeom prst="rect">
              <a:avLst/>
            </a:prstGeom>
            <a:effectLst/>
          </p:spPr>
        </p:pic>
        <p:pic>
          <p:nvPicPr>
            <p:cNvPr id="1327" name="Line Shape" descr="Line Shape"/>
            <p:cNvPicPr>
              <a:picLocks/>
            </p:cNvPicPr>
            <p:nvPr/>
          </p:nvPicPr>
          <p:blipFill>
            <a:blip r:embed="rId83"/>
            <a:stretch>
              <a:fillRect/>
            </a:stretch>
          </p:blipFill>
          <p:spPr>
            <a:xfrm>
              <a:off x="8329124" y="3141546"/>
              <a:ext cx="221584" cy="207945"/>
            </a:xfrm>
            <a:prstGeom prst="rect">
              <a:avLst/>
            </a:prstGeom>
            <a:effectLst/>
          </p:spPr>
        </p:pic>
        <p:pic>
          <p:nvPicPr>
            <p:cNvPr id="1329" name="Line Shape" descr="Line Shape"/>
            <p:cNvPicPr>
              <a:picLocks/>
            </p:cNvPicPr>
            <p:nvPr/>
          </p:nvPicPr>
          <p:blipFill>
            <a:blip r:embed="rId84"/>
            <a:stretch>
              <a:fillRect/>
            </a:stretch>
          </p:blipFill>
          <p:spPr>
            <a:xfrm>
              <a:off x="8739450" y="2806390"/>
              <a:ext cx="160440" cy="231439"/>
            </a:xfrm>
            <a:prstGeom prst="rect">
              <a:avLst/>
            </a:prstGeom>
            <a:effectLst/>
          </p:spPr>
        </p:pic>
      </p:grpSp>
      <p:grpSp>
        <p:nvGrpSpPr>
          <p:cNvPr id="4" name="Group 3">
            <a:extLst>
              <a:ext uri="{FF2B5EF4-FFF2-40B4-BE49-F238E27FC236}">
                <a16:creationId xmlns:a16="http://schemas.microsoft.com/office/drawing/2014/main" id="{D45B7FFC-52B9-49DF-9B0C-7E2FAA779E2D}"/>
              </a:ext>
            </a:extLst>
          </p:cNvPr>
          <p:cNvGrpSpPr/>
          <p:nvPr/>
        </p:nvGrpSpPr>
        <p:grpSpPr>
          <a:xfrm>
            <a:off x="2237453" y="3652076"/>
            <a:ext cx="3064398" cy="1690826"/>
            <a:chOff x="2237453" y="3652076"/>
            <a:chExt cx="3064398" cy="1690826"/>
          </a:xfrm>
        </p:grpSpPr>
        <p:pic>
          <p:nvPicPr>
            <p:cNvPr id="1343" name="Line Shape" descr="Line Shape"/>
            <p:cNvPicPr>
              <a:picLocks/>
            </p:cNvPicPr>
            <p:nvPr/>
          </p:nvPicPr>
          <p:blipFill>
            <a:blip r:embed="rId85"/>
            <a:stretch>
              <a:fillRect/>
            </a:stretch>
          </p:blipFill>
          <p:spPr>
            <a:xfrm>
              <a:off x="2237453" y="3784526"/>
              <a:ext cx="198844" cy="465401"/>
            </a:xfrm>
            <a:prstGeom prst="rect">
              <a:avLst/>
            </a:prstGeom>
            <a:effectLst/>
          </p:spPr>
        </p:pic>
        <p:pic>
          <p:nvPicPr>
            <p:cNvPr id="1345" name="Line Shape" descr="Line Shape"/>
            <p:cNvPicPr>
              <a:picLocks/>
            </p:cNvPicPr>
            <p:nvPr/>
          </p:nvPicPr>
          <p:blipFill>
            <a:blip r:embed="rId86"/>
            <a:stretch>
              <a:fillRect/>
            </a:stretch>
          </p:blipFill>
          <p:spPr>
            <a:xfrm>
              <a:off x="2497391" y="4046817"/>
              <a:ext cx="140141" cy="136480"/>
            </a:xfrm>
            <a:prstGeom prst="rect">
              <a:avLst/>
            </a:prstGeom>
            <a:effectLst/>
          </p:spPr>
        </p:pic>
        <p:pic>
          <p:nvPicPr>
            <p:cNvPr id="1347" name="Line Shape" descr="Line Shape"/>
            <p:cNvPicPr>
              <a:picLocks/>
            </p:cNvPicPr>
            <p:nvPr/>
          </p:nvPicPr>
          <p:blipFill>
            <a:blip r:embed="rId87"/>
            <a:stretch>
              <a:fillRect/>
            </a:stretch>
          </p:blipFill>
          <p:spPr>
            <a:xfrm>
              <a:off x="2723009" y="3934480"/>
              <a:ext cx="45719" cy="263097"/>
            </a:xfrm>
            <a:prstGeom prst="rect">
              <a:avLst/>
            </a:prstGeom>
            <a:effectLst/>
          </p:spPr>
        </p:pic>
        <p:pic>
          <p:nvPicPr>
            <p:cNvPr id="1349" name="Line Shape" descr="Line Shape"/>
            <p:cNvPicPr>
              <a:picLocks/>
            </p:cNvPicPr>
            <p:nvPr/>
          </p:nvPicPr>
          <p:blipFill>
            <a:blip r:embed="rId88"/>
            <a:stretch>
              <a:fillRect/>
            </a:stretch>
          </p:blipFill>
          <p:spPr>
            <a:xfrm>
              <a:off x="2673962" y="4043295"/>
              <a:ext cx="130355" cy="41473"/>
            </a:xfrm>
            <a:prstGeom prst="rect">
              <a:avLst/>
            </a:prstGeom>
            <a:effectLst/>
          </p:spPr>
        </p:pic>
        <p:pic>
          <p:nvPicPr>
            <p:cNvPr id="1351" name="Line Shape" descr="Line Shape"/>
            <p:cNvPicPr>
              <a:picLocks/>
            </p:cNvPicPr>
            <p:nvPr/>
          </p:nvPicPr>
          <p:blipFill>
            <a:blip r:embed="rId89"/>
            <a:stretch>
              <a:fillRect/>
            </a:stretch>
          </p:blipFill>
          <p:spPr>
            <a:xfrm>
              <a:off x="3056531" y="3688368"/>
              <a:ext cx="103660" cy="1181157"/>
            </a:xfrm>
            <a:prstGeom prst="rect">
              <a:avLst/>
            </a:prstGeom>
            <a:effectLst/>
          </p:spPr>
        </p:pic>
        <p:pic>
          <p:nvPicPr>
            <p:cNvPr id="1353" name="Line Shape" descr="Line Shape"/>
            <p:cNvPicPr>
              <a:picLocks/>
            </p:cNvPicPr>
            <p:nvPr/>
          </p:nvPicPr>
          <p:blipFill>
            <a:blip r:embed="rId90"/>
            <a:stretch>
              <a:fillRect/>
            </a:stretch>
          </p:blipFill>
          <p:spPr>
            <a:xfrm>
              <a:off x="3380244" y="3712893"/>
              <a:ext cx="90509" cy="244351"/>
            </a:xfrm>
            <a:prstGeom prst="rect">
              <a:avLst/>
            </a:prstGeom>
            <a:effectLst/>
          </p:spPr>
        </p:pic>
        <p:pic>
          <p:nvPicPr>
            <p:cNvPr id="1355" name="Line Line" descr="Line Line"/>
            <p:cNvPicPr>
              <a:picLocks/>
            </p:cNvPicPr>
            <p:nvPr/>
          </p:nvPicPr>
          <p:blipFill>
            <a:blip r:embed="rId91"/>
            <a:stretch>
              <a:fillRect/>
            </a:stretch>
          </p:blipFill>
          <p:spPr>
            <a:xfrm>
              <a:off x="3385149" y="3959003"/>
              <a:ext cx="110783" cy="22764"/>
            </a:xfrm>
            <a:prstGeom prst="rect">
              <a:avLst/>
            </a:prstGeom>
            <a:effectLst/>
          </p:spPr>
        </p:pic>
        <p:pic>
          <p:nvPicPr>
            <p:cNvPr id="1357" name="Line Shape" descr="Line Shape"/>
            <p:cNvPicPr>
              <a:picLocks/>
            </p:cNvPicPr>
            <p:nvPr/>
          </p:nvPicPr>
          <p:blipFill>
            <a:blip r:embed="rId92"/>
            <a:stretch>
              <a:fillRect/>
            </a:stretch>
          </p:blipFill>
          <p:spPr>
            <a:xfrm>
              <a:off x="3345911" y="4227891"/>
              <a:ext cx="93865" cy="244351"/>
            </a:xfrm>
            <a:prstGeom prst="rect">
              <a:avLst/>
            </a:prstGeom>
            <a:effectLst/>
          </p:spPr>
        </p:pic>
        <p:pic>
          <p:nvPicPr>
            <p:cNvPr id="1359" name="Line Line" descr="Line Line"/>
            <p:cNvPicPr>
              <a:picLocks/>
            </p:cNvPicPr>
            <p:nvPr/>
          </p:nvPicPr>
          <p:blipFill>
            <a:blip r:embed="rId93"/>
            <a:stretch>
              <a:fillRect/>
            </a:stretch>
          </p:blipFill>
          <p:spPr>
            <a:xfrm>
              <a:off x="3341006" y="4469096"/>
              <a:ext cx="96104" cy="22764"/>
            </a:xfrm>
            <a:prstGeom prst="rect">
              <a:avLst/>
            </a:prstGeom>
            <a:effectLst/>
          </p:spPr>
        </p:pic>
        <p:pic>
          <p:nvPicPr>
            <p:cNvPr id="1361" name="Line Shape" descr="Line Shape"/>
            <p:cNvPicPr>
              <a:picLocks/>
            </p:cNvPicPr>
            <p:nvPr/>
          </p:nvPicPr>
          <p:blipFill>
            <a:blip r:embed="rId94"/>
            <a:stretch>
              <a:fillRect/>
            </a:stretch>
          </p:blipFill>
          <p:spPr>
            <a:xfrm>
              <a:off x="3341006" y="4631333"/>
              <a:ext cx="71027" cy="252907"/>
            </a:xfrm>
            <a:prstGeom prst="rect">
              <a:avLst/>
            </a:prstGeom>
            <a:effectLst/>
          </p:spPr>
        </p:pic>
        <p:pic>
          <p:nvPicPr>
            <p:cNvPr id="1363" name="Line Shape" descr="Line Shape"/>
            <p:cNvPicPr>
              <a:picLocks/>
            </p:cNvPicPr>
            <p:nvPr/>
          </p:nvPicPr>
          <p:blipFill>
            <a:blip r:embed="rId95"/>
            <a:stretch>
              <a:fillRect/>
            </a:stretch>
          </p:blipFill>
          <p:spPr>
            <a:xfrm>
              <a:off x="3301768" y="4889362"/>
              <a:ext cx="154819" cy="53735"/>
            </a:xfrm>
            <a:prstGeom prst="rect">
              <a:avLst/>
            </a:prstGeom>
            <a:effectLst/>
          </p:spPr>
        </p:pic>
        <p:pic>
          <p:nvPicPr>
            <p:cNvPr id="1365" name="Line Shape" descr="Line Shape"/>
            <p:cNvPicPr>
              <a:picLocks/>
            </p:cNvPicPr>
            <p:nvPr/>
          </p:nvPicPr>
          <p:blipFill>
            <a:blip r:embed="rId96"/>
            <a:stretch>
              <a:fillRect/>
            </a:stretch>
          </p:blipFill>
          <p:spPr>
            <a:xfrm>
              <a:off x="4057097" y="3663084"/>
              <a:ext cx="49463" cy="357922"/>
            </a:xfrm>
            <a:prstGeom prst="rect">
              <a:avLst/>
            </a:prstGeom>
            <a:effectLst/>
          </p:spPr>
        </p:pic>
        <p:pic>
          <p:nvPicPr>
            <p:cNvPr id="1367" name="Line Shape" descr="Line Shape"/>
            <p:cNvPicPr>
              <a:picLocks/>
            </p:cNvPicPr>
            <p:nvPr/>
          </p:nvPicPr>
          <p:blipFill>
            <a:blip r:embed="rId97"/>
            <a:stretch>
              <a:fillRect/>
            </a:stretch>
          </p:blipFill>
          <p:spPr>
            <a:xfrm>
              <a:off x="4052194" y="3767459"/>
              <a:ext cx="98340" cy="165262"/>
            </a:xfrm>
            <a:prstGeom prst="rect">
              <a:avLst/>
            </a:prstGeom>
            <a:effectLst/>
          </p:spPr>
        </p:pic>
        <p:pic>
          <p:nvPicPr>
            <p:cNvPr id="1369" name="Line Shape" descr="Line Shape"/>
            <p:cNvPicPr>
              <a:picLocks/>
            </p:cNvPicPr>
            <p:nvPr/>
          </p:nvPicPr>
          <p:blipFill>
            <a:blip r:embed="rId98"/>
            <a:stretch>
              <a:fillRect/>
            </a:stretch>
          </p:blipFill>
          <p:spPr>
            <a:xfrm>
              <a:off x="4204240" y="3803511"/>
              <a:ext cx="145034" cy="153733"/>
            </a:xfrm>
            <a:prstGeom prst="rect">
              <a:avLst/>
            </a:prstGeom>
            <a:effectLst/>
          </p:spPr>
        </p:pic>
        <p:pic>
          <p:nvPicPr>
            <p:cNvPr id="1371" name="Line Shape" descr="Line Shape"/>
            <p:cNvPicPr>
              <a:picLocks/>
            </p:cNvPicPr>
            <p:nvPr/>
          </p:nvPicPr>
          <p:blipFill>
            <a:blip r:embed="rId99"/>
            <a:stretch>
              <a:fillRect/>
            </a:stretch>
          </p:blipFill>
          <p:spPr>
            <a:xfrm>
              <a:off x="4753570" y="3652076"/>
              <a:ext cx="57904" cy="339502"/>
            </a:xfrm>
            <a:prstGeom prst="rect">
              <a:avLst/>
            </a:prstGeom>
            <a:effectLst/>
          </p:spPr>
        </p:pic>
        <p:pic>
          <p:nvPicPr>
            <p:cNvPr id="1373" name="Line Shape" descr="Line Shape"/>
            <p:cNvPicPr>
              <a:picLocks/>
            </p:cNvPicPr>
            <p:nvPr/>
          </p:nvPicPr>
          <p:blipFill>
            <a:blip r:embed="rId100"/>
            <a:stretch>
              <a:fillRect/>
            </a:stretch>
          </p:blipFill>
          <p:spPr>
            <a:xfrm>
              <a:off x="4748666" y="3746205"/>
              <a:ext cx="110717" cy="171801"/>
            </a:xfrm>
            <a:prstGeom prst="rect">
              <a:avLst/>
            </a:prstGeom>
            <a:effectLst/>
          </p:spPr>
        </p:pic>
        <p:pic>
          <p:nvPicPr>
            <p:cNvPr id="1375" name="Line Shape" descr="Line Shape"/>
            <p:cNvPicPr>
              <a:picLocks/>
            </p:cNvPicPr>
            <p:nvPr/>
          </p:nvPicPr>
          <p:blipFill>
            <a:blip r:embed="rId101"/>
            <a:stretch>
              <a:fillRect/>
            </a:stretch>
          </p:blipFill>
          <p:spPr>
            <a:xfrm>
              <a:off x="4895808" y="3805321"/>
              <a:ext cx="154820" cy="335396"/>
            </a:xfrm>
            <a:prstGeom prst="rect">
              <a:avLst/>
            </a:prstGeom>
            <a:effectLst/>
          </p:spPr>
        </p:pic>
        <p:pic>
          <p:nvPicPr>
            <p:cNvPr id="1377" name="Line Shape" descr="Line Shape"/>
            <p:cNvPicPr>
              <a:picLocks/>
            </p:cNvPicPr>
            <p:nvPr/>
          </p:nvPicPr>
          <p:blipFill>
            <a:blip r:embed="rId102"/>
            <a:stretch>
              <a:fillRect/>
            </a:stretch>
          </p:blipFill>
          <p:spPr>
            <a:xfrm>
              <a:off x="4035899" y="4251652"/>
              <a:ext cx="180859" cy="389870"/>
            </a:xfrm>
            <a:prstGeom prst="rect">
              <a:avLst/>
            </a:prstGeom>
            <a:effectLst/>
          </p:spPr>
        </p:pic>
        <p:pic>
          <p:nvPicPr>
            <p:cNvPr id="1379" name="Line Shape" descr="Line Shape"/>
            <p:cNvPicPr>
              <a:picLocks/>
            </p:cNvPicPr>
            <p:nvPr/>
          </p:nvPicPr>
          <p:blipFill>
            <a:blip r:embed="rId103"/>
            <a:stretch>
              <a:fillRect/>
            </a:stretch>
          </p:blipFill>
          <p:spPr>
            <a:xfrm>
              <a:off x="4258193" y="4493410"/>
              <a:ext cx="115676" cy="112894"/>
            </a:xfrm>
            <a:prstGeom prst="rect">
              <a:avLst/>
            </a:prstGeom>
            <a:effectLst/>
          </p:spPr>
        </p:pic>
        <p:pic>
          <p:nvPicPr>
            <p:cNvPr id="1381" name="Line Shape" descr="Line Shape"/>
            <p:cNvPicPr>
              <a:picLocks/>
            </p:cNvPicPr>
            <p:nvPr/>
          </p:nvPicPr>
          <p:blipFill>
            <a:blip r:embed="rId104"/>
            <a:stretch>
              <a:fillRect/>
            </a:stretch>
          </p:blipFill>
          <p:spPr>
            <a:xfrm>
              <a:off x="4759565" y="4282074"/>
              <a:ext cx="187983" cy="322905"/>
            </a:xfrm>
            <a:prstGeom prst="rect">
              <a:avLst/>
            </a:prstGeom>
            <a:effectLst/>
          </p:spPr>
        </p:pic>
        <p:pic>
          <p:nvPicPr>
            <p:cNvPr id="1383" name="Line Shape" descr="Line Shape"/>
            <p:cNvPicPr>
              <a:picLocks/>
            </p:cNvPicPr>
            <p:nvPr/>
          </p:nvPicPr>
          <p:blipFill>
            <a:blip r:embed="rId105"/>
            <a:stretch>
              <a:fillRect/>
            </a:stretch>
          </p:blipFill>
          <p:spPr>
            <a:xfrm>
              <a:off x="4939117" y="4472365"/>
              <a:ext cx="175222" cy="376364"/>
            </a:xfrm>
            <a:prstGeom prst="rect">
              <a:avLst/>
            </a:prstGeom>
            <a:effectLst/>
          </p:spPr>
        </p:pic>
        <p:pic>
          <p:nvPicPr>
            <p:cNvPr id="1385" name="Line Shape" descr="Line Shape"/>
            <p:cNvPicPr>
              <a:picLocks/>
            </p:cNvPicPr>
            <p:nvPr/>
          </p:nvPicPr>
          <p:blipFill>
            <a:blip r:embed="rId106"/>
            <a:stretch>
              <a:fillRect/>
            </a:stretch>
          </p:blipFill>
          <p:spPr>
            <a:xfrm>
              <a:off x="4082935" y="4748666"/>
              <a:ext cx="173081" cy="260711"/>
            </a:xfrm>
            <a:prstGeom prst="rect">
              <a:avLst/>
            </a:prstGeom>
            <a:effectLst/>
          </p:spPr>
        </p:pic>
        <p:pic>
          <p:nvPicPr>
            <p:cNvPr id="1387" name="Line Shape" descr="Line Shape"/>
            <p:cNvPicPr>
              <a:picLocks/>
            </p:cNvPicPr>
            <p:nvPr/>
          </p:nvPicPr>
          <p:blipFill>
            <a:blip r:embed="rId107"/>
            <a:stretch>
              <a:fillRect/>
            </a:stretch>
          </p:blipFill>
          <p:spPr>
            <a:xfrm>
              <a:off x="4214050" y="4928507"/>
              <a:ext cx="154820" cy="130476"/>
            </a:xfrm>
            <a:prstGeom prst="rect">
              <a:avLst/>
            </a:prstGeom>
            <a:effectLst/>
          </p:spPr>
        </p:pic>
        <p:pic>
          <p:nvPicPr>
            <p:cNvPr id="1389" name="Line Shape" descr="Line Shape"/>
            <p:cNvPicPr>
              <a:picLocks/>
            </p:cNvPicPr>
            <p:nvPr/>
          </p:nvPicPr>
          <p:blipFill>
            <a:blip r:embed="rId108"/>
            <a:stretch>
              <a:fillRect/>
            </a:stretch>
          </p:blipFill>
          <p:spPr>
            <a:xfrm>
              <a:off x="4753570" y="4848575"/>
              <a:ext cx="145035" cy="173870"/>
            </a:xfrm>
            <a:prstGeom prst="rect">
              <a:avLst/>
            </a:prstGeom>
            <a:effectLst/>
          </p:spPr>
        </p:pic>
        <p:pic>
          <p:nvPicPr>
            <p:cNvPr id="1391" name="Line Shape" descr="Line Shape"/>
            <p:cNvPicPr>
              <a:picLocks/>
            </p:cNvPicPr>
            <p:nvPr/>
          </p:nvPicPr>
          <p:blipFill>
            <a:blip r:embed="rId109"/>
            <a:stretch>
              <a:fillRect/>
            </a:stretch>
          </p:blipFill>
          <p:spPr>
            <a:xfrm>
              <a:off x="4856571" y="4923602"/>
              <a:ext cx="167260" cy="286099"/>
            </a:xfrm>
            <a:prstGeom prst="rect">
              <a:avLst/>
            </a:prstGeom>
            <a:effectLst/>
          </p:spPr>
        </p:pic>
        <p:pic>
          <p:nvPicPr>
            <p:cNvPr id="1393" name="Line Shape" descr="Line Shape"/>
            <p:cNvPicPr>
              <a:picLocks/>
            </p:cNvPicPr>
            <p:nvPr/>
          </p:nvPicPr>
          <p:blipFill>
            <a:blip r:embed="rId110"/>
            <a:stretch>
              <a:fillRect/>
            </a:stretch>
          </p:blipFill>
          <p:spPr>
            <a:xfrm>
              <a:off x="5204806" y="3706339"/>
              <a:ext cx="97045" cy="1636563"/>
            </a:xfrm>
            <a:prstGeom prst="rect">
              <a:avLst/>
            </a:prstGeom>
            <a:effectLst/>
          </p:spPr>
        </p:pic>
      </p:grpSp>
      <p:grpSp>
        <p:nvGrpSpPr>
          <p:cNvPr id="6" name="Group 5">
            <a:extLst>
              <a:ext uri="{FF2B5EF4-FFF2-40B4-BE49-F238E27FC236}">
                <a16:creationId xmlns:a16="http://schemas.microsoft.com/office/drawing/2014/main" id="{71460A5D-BA0F-47B5-9C00-3220FF0B98CC}"/>
              </a:ext>
            </a:extLst>
          </p:cNvPr>
          <p:cNvGrpSpPr/>
          <p:nvPr/>
        </p:nvGrpSpPr>
        <p:grpSpPr>
          <a:xfrm>
            <a:off x="471734" y="3880527"/>
            <a:ext cx="1111617" cy="1091998"/>
            <a:chOff x="471734" y="3880527"/>
            <a:chExt cx="1111617" cy="1091998"/>
          </a:xfrm>
        </p:grpSpPr>
        <p:pic>
          <p:nvPicPr>
            <p:cNvPr id="1331" name="Line Shape" descr="Line Shape"/>
            <p:cNvPicPr>
              <a:picLocks/>
            </p:cNvPicPr>
            <p:nvPr/>
          </p:nvPicPr>
          <p:blipFill>
            <a:blip r:embed="rId111"/>
            <a:stretch>
              <a:fillRect/>
            </a:stretch>
          </p:blipFill>
          <p:spPr>
            <a:xfrm>
              <a:off x="471734" y="3978622"/>
              <a:ext cx="47289" cy="205114"/>
            </a:xfrm>
            <a:prstGeom prst="rect">
              <a:avLst/>
            </a:prstGeom>
            <a:effectLst/>
          </p:spPr>
        </p:pic>
        <p:pic>
          <p:nvPicPr>
            <p:cNvPr id="1333" name="Line Line" descr="Line Line"/>
            <p:cNvPicPr>
              <a:picLocks/>
            </p:cNvPicPr>
            <p:nvPr/>
          </p:nvPicPr>
          <p:blipFill>
            <a:blip r:embed="rId112"/>
            <a:stretch>
              <a:fillRect/>
            </a:stretch>
          </p:blipFill>
          <p:spPr>
            <a:xfrm>
              <a:off x="496258" y="3880527"/>
              <a:ext cx="22764" cy="76717"/>
            </a:xfrm>
            <a:prstGeom prst="rect">
              <a:avLst/>
            </a:prstGeom>
            <a:effectLst/>
          </p:spPr>
        </p:pic>
        <p:pic>
          <p:nvPicPr>
            <p:cNvPr id="1335" name="Line Line" descr="Line Line"/>
            <p:cNvPicPr>
              <a:picLocks/>
            </p:cNvPicPr>
            <p:nvPr/>
          </p:nvPicPr>
          <p:blipFill>
            <a:blip r:embed="rId113"/>
            <a:stretch>
              <a:fillRect/>
            </a:stretch>
          </p:blipFill>
          <p:spPr>
            <a:xfrm>
              <a:off x="643400" y="4135574"/>
              <a:ext cx="22765" cy="37479"/>
            </a:xfrm>
            <a:prstGeom prst="rect">
              <a:avLst/>
            </a:prstGeom>
            <a:effectLst/>
          </p:spPr>
        </p:pic>
        <p:pic>
          <p:nvPicPr>
            <p:cNvPr id="1337" name="Line Shape" descr="Line Shape"/>
            <p:cNvPicPr>
              <a:picLocks/>
            </p:cNvPicPr>
            <p:nvPr/>
          </p:nvPicPr>
          <p:blipFill>
            <a:blip r:embed="rId114"/>
            <a:stretch>
              <a:fillRect/>
            </a:stretch>
          </p:blipFill>
          <p:spPr>
            <a:xfrm>
              <a:off x="766018" y="3973009"/>
              <a:ext cx="101241" cy="200043"/>
            </a:xfrm>
            <a:prstGeom prst="rect">
              <a:avLst/>
            </a:prstGeom>
            <a:effectLst/>
          </p:spPr>
        </p:pic>
        <p:pic>
          <p:nvPicPr>
            <p:cNvPr id="1339" name="Line Line" descr="Line Line"/>
            <p:cNvPicPr>
              <a:picLocks/>
            </p:cNvPicPr>
            <p:nvPr/>
          </p:nvPicPr>
          <p:blipFill>
            <a:blip r:embed="rId115"/>
            <a:stretch>
              <a:fillRect/>
            </a:stretch>
          </p:blipFill>
          <p:spPr>
            <a:xfrm>
              <a:off x="942589" y="4101241"/>
              <a:ext cx="27669" cy="37479"/>
            </a:xfrm>
            <a:prstGeom prst="rect">
              <a:avLst/>
            </a:prstGeom>
            <a:effectLst/>
          </p:spPr>
        </p:pic>
        <p:pic>
          <p:nvPicPr>
            <p:cNvPr id="1341" name="Line Shape" descr="Line Shape"/>
            <p:cNvPicPr>
              <a:picLocks/>
            </p:cNvPicPr>
            <p:nvPr/>
          </p:nvPicPr>
          <p:blipFill>
            <a:blip r:embed="rId116"/>
            <a:stretch>
              <a:fillRect/>
            </a:stretch>
          </p:blipFill>
          <p:spPr>
            <a:xfrm>
              <a:off x="1065207" y="4130669"/>
              <a:ext cx="68207" cy="218954"/>
            </a:xfrm>
            <a:prstGeom prst="rect">
              <a:avLst/>
            </a:prstGeom>
            <a:effectLst/>
          </p:spPr>
        </p:pic>
        <p:pic>
          <p:nvPicPr>
            <p:cNvPr id="1395" name="Line Shape" descr="Line Shape"/>
            <p:cNvPicPr>
              <a:picLocks/>
            </p:cNvPicPr>
            <p:nvPr/>
          </p:nvPicPr>
          <p:blipFill>
            <a:blip r:embed="rId117"/>
            <a:stretch>
              <a:fillRect/>
            </a:stretch>
          </p:blipFill>
          <p:spPr>
            <a:xfrm>
              <a:off x="593329" y="4736303"/>
              <a:ext cx="259216" cy="204201"/>
            </a:xfrm>
            <a:prstGeom prst="rect">
              <a:avLst/>
            </a:prstGeom>
            <a:effectLst/>
          </p:spPr>
        </p:pic>
        <p:pic>
          <p:nvPicPr>
            <p:cNvPr id="1397" name="Line Shape" descr="Line Shape"/>
            <p:cNvPicPr>
              <a:picLocks/>
            </p:cNvPicPr>
            <p:nvPr/>
          </p:nvPicPr>
          <p:blipFill>
            <a:blip r:embed="rId118"/>
            <a:stretch>
              <a:fillRect/>
            </a:stretch>
          </p:blipFill>
          <p:spPr>
            <a:xfrm>
              <a:off x="844699" y="4666256"/>
              <a:ext cx="253083" cy="306269"/>
            </a:xfrm>
            <a:prstGeom prst="rect">
              <a:avLst/>
            </a:prstGeom>
            <a:effectLst/>
          </p:spPr>
        </p:pic>
        <p:pic>
          <p:nvPicPr>
            <p:cNvPr id="1399" name="Line Shape" descr="Line Shape"/>
            <p:cNvPicPr>
              <a:picLocks/>
            </p:cNvPicPr>
            <p:nvPr/>
          </p:nvPicPr>
          <p:blipFill>
            <a:blip r:embed="rId119"/>
            <a:stretch>
              <a:fillRect/>
            </a:stretch>
          </p:blipFill>
          <p:spPr>
            <a:xfrm>
              <a:off x="1175759" y="4779504"/>
              <a:ext cx="167260" cy="167220"/>
            </a:xfrm>
            <a:prstGeom prst="rect">
              <a:avLst/>
            </a:prstGeom>
            <a:effectLst/>
          </p:spPr>
        </p:pic>
        <p:pic>
          <p:nvPicPr>
            <p:cNvPr id="1401" name="Line Shape" descr="Line Shape"/>
            <p:cNvPicPr>
              <a:picLocks/>
            </p:cNvPicPr>
            <p:nvPr/>
          </p:nvPicPr>
          <p:blipFill>
            <a:blip r:embed="rId120"/>
            <a:stretch>
              <a:fillRect/>
            </a:stretch>
          </p:blipFill>
          <p:spPr>
            <a:xfrm>
              <a:off x="1375841" y="4709428"/>
              <a:ext cx="148653" cy="219162"/>
            </a:xfrm>
            <a:prstGeom prst="rect">
              <a:avLst/>
            </a:prstGeom>
            <a:effectLst/>
          </p:spPr>
        </p:pic>
        <p:pic>
          <p:nvPicPr>
            <p:cNvPr id="1403" name="Line Shape" descr="Line Shape"/>
            <p:cNvPicPr>
              <a:picLocks/>
            </p:cNvPicPr>
            <p:nvPr/>
          </p:nvPicPr>
          <p:blipFill>
            <a:blip r:embed="rId121"/>
            <a:stretch>
              <a:fillRect/>
            </a:stretch>
          </p:blipFill>
          <p:spPr>
            <a:xfrm>
              <a:off x="1433063" y="4817333"/>
              <a:ext cx="150288" cy="135573"/>
            </a:xfrm>
            <a:prstGeom prst="rect">
              <a:avLst/>
            </a:prstGeom>
            <a:effectLst/>
          </p:spPr>
        </p:pic>
      </p:grpSp>
      <p:grpSp>
        <p:nvGrpSpPr>
          <p:cNvPr id="5" name="Group 4">
            <a:extLst>
              <a:ext uri="{FF2B5EF4-FFF2-40B4-BE49-F238E27FC236}">
                <a16:creationId xmlns:a16="http://schemas.microsoft.com/office/drawing/2014/main" id="{390A5A7A-199C-486B-8FFD-3124F689E74D}"/>
              </a:ext>
            </a:extLst>
          </p:cNvPr>
          <p:cNvGrpSpPr/>
          <p:nvPr/>
        </p:nvGrpSpPr>
        <p:grpSpPr>
          <a:xfrm>
            <a:off x="5729613" y="3842748"/>
            <a:ext cx="2950893" cy="1488244"/>
            <a:chOff x="5729613" y="3842748"/>
            <a:chExt cx="2950893" cy="1488244"/>
          </a:xfrm>
        </p:grpSpPr>
        <p:pic>
          <p:nvPicPr>
            <p:cNvPr id="1405" name="Line Shape" descr="Line Shape"/>
            <p:cNvPicPr>
              <a:picLocks/>
            </p:cNvPicPr>
            <p:nvPr/>
          </p:nvPicPr>
          <p:blipFill>
            <a:blip r:embed="rId122"/>
            <a:stretch>
              <a:fillRect/>
            </a:stretch>
          </p:blipFill>
          <p:spPr>
            <a:xfrm>
              <a:off x="5736902" y="3903416"/>
              <a:ext cx="290592" cy="240208"/>
            </a:xfrm>
            <a:prstGeom prst="rect">
              <a:avLst/>
            </a:prstGeom>
            <a:effectLst/>
          </p:spPr>
        </p:pic>
        <p:pic>
          <p:nvPicPr>
            <p:cNvPr id="1407" name="Line Shape" descr="Line Shape"/>
            <p:cNvPicPr>
              <a:picLocks/>
            </p:cNvPicPr>
            <p:nvPr/>
          </p:nvPicPr>
          <p:blipFill>
            <a:blip r:embed="rId123"/>
            <a:stretch>
              <a:fillRect/>
            </a:stretch>
          </p:blipFill>
          <p:spPr>
            <a:xfrm>
              <a:off x="6233011" y="3940117"/>
              <a:ext cx="162217" cy="183949"/>
            </a:xfrm>
            <a:prstGeom prst="rect">
              <a:avLst/>
            </a:prstGeom>
            <a:effectLst/>
          </p:spPr>
        </p:pic>
        <p:pic>
          <p:nvPicPr>
            <p:cNvPr id="1409" name="Line Shape" descr="Line Shape"/>
            <p:cNvPicPr>
              <a:picLocks/>
            </p:cNvPicPr>
            <p:nvPr/>
          </p:nvPicPr>
          <p:blipFill>
            <a:blip r:embed="rId124"/>
            <a:stretch>
              <a:fillRect/>
            </a:stretch>
          </p:blipFill>
          <p:spPr>
            <a:xfrm>
              <a:off x="6794837" y="3964403"/>
              <a:ext cx="335772" cy="61507"/>
            </a:xfrm>
            <a:prstGeom prst="rect">
              <a:avLst/>
            </a:prstGeom>
            <a:effectLst/>
          </p:spPr>
        </p:pic>
        <p:pic>
          <p:nvPicPr>
            <p:cNvPr id="1411" name="Line Shape" descr="Line Shape"/>
            <p:cNvPicPr>
              <a:picLocks/>
            </p:cNvPicPr>
            <p:nvPr/>
          </p:nvPicPr>
          <p:blipFill>
            <a:blip r:embed="rId125"/>
            <a:stretch>
              <a:fillRect/>
            </a:stretch>
          </p:blipFill>
          <p:spPr>
            <a:xfrm>
              <a:off x="6754703" y="4068542"/>
              <a:ext cx="346680" cy="30939"/>
            </a:xfrm>
            <a:prstGeom prst="rect">
              <a:avLst/>
            </a:prstGeom>
            <a:effectLst/>
          </p:spPr>
        </p:pic>
        <p:pic>
          <p:nvPicPr>
            <p:cNvPr id="1413" name="Line Shape" descr="Line Shape"/>
            <p:cNvPicPr>
              <a:picLocks/>
            </p:cNvPicPr>
            <p:nvPr/>
          </p:nvPicPr>
          <p:blipFill>
            <a:blip r:embed="rId126"/>
            <a:stretch>
              <a:fillRect/>
            </a:stretch>
          </p:blipFill>
          <p:spPr>
            <a:xfrm>
              <a:off x="6964662" y="3906111"/>
              <a:ext cx="254897" cy="281656"/>
            </a:xfrm>
            <a:prstGeom prst="rect">
              <a:avLst/>
            </a:prstGeom>
            <a:effectLst/>
          </p:spPr>
        </p:pic>
        <p:pic>
          <p:nvPicPr>
            <p:cNvPr id="1415" name="Line Shape" descr="Line Shape"/>
            <p:cNvPicPr>
              <a:picLocks/>
            </p:cNvPicPr>
            <p:nvPr/>
          </p:nvPicPr>
          <p:blipFill>
            <a:blip r:embed="rId127"/>
            <a:stretch>
              <a:fillRect/>
            </a:stretch>
          </p:blipFill>
          <p:spPr>
            <a:xfrm>
              <a:off x="7811969" y="3874992"/>
              <a:ext cx="191683" cy="195061"/>
            </a:xfrm>
            <a:prstGeom prst="rect">
              <a:avLst/>
            </a:prstGeom>
            <a:effectLst/>
          </p:spPr>
        </p:pic>
        <p:pic>
          <p:nvPicPr>
            <p:cNvPr id="1417" name="Line Shape" descr="Line Shape"/>
            <p:cNvPicPr>
              <a:picLocks/>
            </p:cNvPicPr>
            <p:nvPr/>
          </p:nvPicPr>
          <p:blipFill>
            <a:blip r:embed="rId128"/>
            <a:stretch>
              <a:fillRect/>
            </a:stretch>
          </p:blipFill>
          <p:spPr>
            <a:xfrm>
              <a:off x="8038371" y="3896877"/>
              <a:ext cx="205613" cy="158897"/>
            </a:xfrm>
            <a:prstGeom prst="rect">
              <a:avLst/>
            </a:prstGeom>
            <a:effectLst/>
          </p:spPr>
        </p:pic>
        <p:pic>
          <p:nvPicPr>
            <p:cNvPr id="1419" name="Line Shape" descr="Line Shape"/>
            <p:cNvPicPr>
              <a:picLocks/>
            </p:cNvPicPr>
            <p:nvPr/>
          </p:nvPicPr>
          <p:blipFill>
            <a:blip r:embed="rId129"/>
            <a:stretch>
              <a:fillRect/>
            </a:stretch>
          </p:blipFill>
          <p:spPr>
            <a:xfrm>
              <a:off x="8321124" y="3842748"/>
              <a:ext cx="274681" cy="225085"/>
            </a:xfrm>
            <a:prstGeom prst="rect">
              <a:avLst/>
            </a:prstGeom>
            <a:effectLst/>
          </p:spPr>
        </p:pic>
        <p:pic>
          <p:nvPicPr>
            <p:cNvPr id="1421" name="Line Shape" descr="Line Shape"/>
            <p:cNvPicPr>
              <a:picLocks/>
            </p:cNvPicPr>
            <p:nvPr/>
          </p:nvPicPr>
          <p:blipFill>
            <a:blip r:embed="rId130"/>
            <a:stretch>
              <a:fillRect/>
            </a:stretch>
          </p:blipFill>
          <p:spPr>
            <a:xfrm>
              <a:off x="5729613" y="4537311"/>
              <a:ext cx="237255" cy="57549"/>
            </a:xfrm>
            <a:prstGeom prst="rect">
              <a:avLst/>
            </a:prstGeom>
            <a:effectLst/>
          </p:spPr>
        </p:pic>
        <p:pic>
          <p:nvPicPr>
            <p:cNvPr id="1423" name="Line Shape" descr="Line Shape"/>
            <p:cNvPicPr>
              <a:picLocks/>
            </p:cNvPicPr>
            <p:nvPr/>
          </p:nvPicPr>
          <p:blipFill>
            <a:blip r:embed="rId131"/>
            <a:stretch>
              <a:fillRect/>
            </a:stretch>
          </p:blipFill>
          <p:spPr>
            <a:xfrm>
              <a:off x="5759041" y="4643636"/>
              <a:ext cx="248382" cy="34604"/>
            </a:xfrm>
            <a:prstGeom prst="rect">
              <a:avLst/>
            </a:prstGeom>
            <a:effectLst/>
          </p:spPr>
        </p:pic>
        <p:pic>
          <p:nvPicPr>
            <p:cNvPr id="1425" name="Line Shape" descr="Line Shape"/>
            <p:cNvPicPr>
              <a:picLocks/>
            </p:cNvPicPr>
            <p:nvPr/>
          </p:nvPicPr>
          <p:blipFill>
            <a:blip r:embed="rId132"/>
            <a:stretch>
              <a:fillRect/>
            </a:stretch>
          </p:blipFill>
          <p:spPr>
            <a:xfrm>
              <a:off x="6125831" y="4500109"/>
              <a:ext cx="220325" cy="199953"/>
            </a:xfrm>
            <a:prstGeom prst="rect">
              <a:avLst/>
            </a:prstGeom>
            <a:effectLst/>
          </p:spPr>
        </p:pic>
        <p:pic>
          <p:nvPicPr>
            <p:cNvPr id="1427" name="Line Shape" descr="Line Shape"/>
            <p:cNvPicPr>
              <a:picLocks/>
            </p:cNvPicPr>
            <p:nvPr/>
          </p:nvPicPr>
          <p:blipFill>
            <a:blip r:embed="rId133"/>
            <a:stretch>
              <a:fillRect/>
            </a:stretch>
          </p:blipFill>
          <p:spPr>
            <a:xfrm>
              <a:off x="6832307" y="4500764"/>
              <a:ext cx="324713" cy="64668"/>
            </a:xfrm>
            <a:prstGeom prst="rect">
              <a:avLst/>
            </a:prstGeom>
            <a:effectLst/>
          </p:spPr>
        </p:pic>
        <p:pic>
          <p:nvPicPr>
            <p:cNvPr id="1429" name="Line Shape" descr="Line Shape"/>
            <p:cNvPicPr>
              <a:picLocks/>
            </p:cNvPicPr>
            <p:nvPr/>
          </p:nvPicPr>
          <p:blipFill>
            <a:blip r:embed="rId134"/>
            <a:stretch>
              <a:fillRect/>
            </a:stretch>
          </p:blipFill>
          <p:spPr>
            <a:xfrm>
              <a:off x="6842988" y="4616442"/>
              <a:ext cx="346684" cy="47085"/>
            </a:xfrm>
            <a:prstGeom prst="rect">
              <a:avLst/>
            </a:prstGeom>
            <a:effectLst/>
          </p:spPr>
        </p:pic>
        <p:pic>
          <p:nvPicPr>
            <p:cNvPr id="1431" name="Line Shape" descr="Line Shape"/>
            <p:cNvPicPr>
              <a:picLocks/>
            </p:cNvPicPr>
            <p:nvPr/>
          </p:nvPicPr>
          <p:blipFill>
            <a:blip r:embed="rId135"/>
            <a:stretch>
              <a:fillRect/>
            </a:stretch>
          </p:blipFill>
          <p:spPr>
            <a:xfrm>
              <a:off x="7044083" y="4464559"/>
              <a:ext cx="206974" cy="292158"/>
            </a:xfrm>
            <a:prstGeom prst="rect">
              <a:avLst/>
            </a:prstGeom>
            <a:effectLst/>
          </p:spPr>
        </p:pic>
        <p:pic>
          <p:nvPicPr>
            <p:cNvPr id="1433" name="Line Shape" descr="Line Shape"/>
            <p:cNvPicPr>
              <a:picLocks/>
            </p:cNvPicPr>
            <p:nvPr/>
          </p:nvPicPr>
          <p:blipFill>
            <a:blip r:embed="rId136"/>
            <a:stretch>
              <a:fillRect/>
            </a:stretch>
          </p:blipFill>
          <p:spPr>
            <a:xfrm>
              <a:off x="7461370" y="4441252"/>
              <a:ext cx="154808" cy="223144"/>
            </a:xfrm>
            <a:prstGeom prst="rect">
              <a:avLst/>
            </a:prstGeom>
            <a:effectLst/>
          </p:spPr>
        </p:pic>
        <p:pic>
          <p:nvPicPr>
            <p:cNvPr id="1435" name="Line Shape" descr="Line Shape"/>
            <p:cNvPicPr>
              <a:picLocks/>
            </p:cNvPicPr>
            <p:nvPr/>
          </p:nvPicPr>
          <p:blipFill>
            <a:blip r:embed="rId137"/>
            <a:stretch>
              <a:fillRect/>
            </a:stretch>
          </p:blipFill>
          <p:spPr>
            <a:xfrm>
              <a:off x="7609586" y="4537762"/>
              <a:ext cx="108189" cy="115305"/>
            </a:xfrm>
            <a:prstGeom prst="rect">
              <a:avLst/>
            </a:prstGeom>
            <a:effectLst/>
          </p:spPr>
        </p:pic>
        <p:pic>
          <p:nvPicPr>
            <p:cNvPr id="1437" name="Line Shape" descr="Line Shape"/>
            <p:cNvPicPr>
              <a:picLocks/>
            </p:cNvPicPr>
            <p:nvPr/>
          </p:nvPicPr>
          <p:blipFill>
            <a:blip r:embed="rId138"/>
            <a:stretch>
              <a:fillRect/>
            </a:stretch>
          </p:blipFill>
          <p:spPr>
            <a:xfrm>
              <a:off x="7794788" y="4416778"/>
              <a:ext cx="32294" cy="251653"/>
            </a:xfrm>
            <a:prstGeom prst="rect">
              <a:avLst/>
            </a:prstGeom>
            <a:effectLst/>
          </p:spPr>
        </p:pic>
        <p:pic>
          <p:nvPicPr>
            <p:cNvPr id="1439" name="Line Shape" descr="Line Shape"/>
            <p:cNvPicPr>
              <a:picLocks/>
            </p:cNvPicPr>
            <p:nvPr/>
          </p:nvPicPr>
          <p:blipFill>
            <a:blip r:embed="rId139"/>
            <a:stretch>
              <a:fillRect/>
            </a:stretch>
          </p:blipFill>
          <p:spPr>
            <a:xfrm>
              <a:off x="7849576" y="4385716"/>
              <a:ext cx="158981" cy="302334"/>
            </a:xfrm>
            <a:prstGeom prst="rect">
              <a:avLst/>
            </a:prstGeom>
            <a:effectLst/>
          </p:spPr>
        </p:pic>
        <p:pic>
          <p:nvPicPr>
            <p:cNvPr id="1441" name="Line Line" descr="Line Line"/>
            <p:cNvPicPr>
              <a:picLocks/>
            </p:cNvPicPr>
            <p:nvPr/>
          </p:nvPicPr>
          <p:blipFill>
            <a:blip r:embed="rId140"/>
            <a:stretch>
              <a:fillRect/>
            </a:stretch>
          </p:blipFill>
          <p:spPr>
            <a:xfrm>
              <a:off x="7961268" y="4405334"/>
              <a:ext cx="22765" cy="57098"/>
            </a:xfrm>
            <a:prstGeom prst="rect">
              <a:avLst/>
            </a:prstGeom>
            <a:effectLst/>
          </p:spPr>
        </p:pic>
        <p:pic>
          <p:nvPicPr>
            <p:cNvPr id="1443" name="Line Shape" descr="Line Shape"/>
            <p:cNvPicPr>
              <a:picLocks/>
            </p:cNvPicPr>
            <p:nvPr/>
          </p:nvPicPr>
          <p:blipFill>
            <a:blip r:embed="rId141"/>
            <a:stretch>
              <a:fillRect/>
            </a:stretch>
          </p:blipFill>
          <p:spPr>
            <a:xfrm>
              <a:off x="8064268" y="4536061"/>
              <a:ext cx="394408" cy="161799"/>
            </a:xfrm>
            <a:prstGeom prst="rect">
              <a:avLst/>
            </a:prstGeom>
            <a:effectLst/>
          </p:spPr>
        </p:pic>
        <p:pic>
          <p:nvPicPr>
            <p:cNvPr id="1445" name="Line Shape" descr="Line Shape"/>
            <p:cNvPicPr>
              <a:picLocks/>
            </p:cNvPicPr>
            <p:nvPr/>
          </p:nvPicPr>
          <p:blipFill>
            <a:blip r:embed="rId142"/>
            <a:stretch>
              <a:fillRect/>
            </a:stretch>
          </p:blipFill>
          <p:spPr>
            <a:xfrm>
              <a:off x="8490980" y="4537762"/>
              <a:ext cx="189526" cy="188251"/>
            </a:xfrm>
            <a:prstGeom prst="rect">
              <a:avLst/>
            </a:prstGeom>
            <a:effectLst/>
          </p:spPr>
        </p:pic>
        <p:pic>
          <p:nvPicPr>
            <p:cNvPr id="1447" name="Line Shape" descr="Line Shape"/>
            <p:cNvPicPr>
              <a:picLocks/>
            </p:cNvPicPr>
            <p:nvPr/>
          </p:nvPicPr>
          <p:blipFill>
            <a:blip r:embed="rId143"/>
            <a:stretch>
              <a:fillRect/>
            </a:stretch>
          </p:blipFill>
          <p:spPr>
            <a:xfrm>
              <a:off x="5740743" y="4974284"/>
              <a:ext cx="314376" cy="356708"/>
            </a:xfrm>
            <a:prstGeom prst="rect">
              <a:avLst/>
            </a:prstGeom>
            <a:effectLst/>
          </p:spPr>
        </p:pic>
        <p:pic>
          <p:nvPicPr>
            <p:cNvPr id="1449" name="Line Shape" descr="Line Shape"/>
            <p:cNvPicPr>
              <a:picLocks/>
            </p:cNvPicPr>
            <p:nvPr/>
          </p:nvPicPr>
          <p:blipFill>
            <a:blip r:embed="rId144"/>
            <a:stretch>
              <a:fillRect/>
            </a:stretch>
          </p:blipFill>
          <p:spPr>
            <a:xfrm>
              <a:off x="6139746" y="5000779"/>
              <a:ext cx="268111" cy="227191"/>
            </a:xfrm>
            <a:prstGeom prst="rect">
              <a:avLst/>
            </a:prstGeom>
            <a:effectLst/>
          </p:spPr>
        </p:pic>
        <p:pic>
          <p:nvPicPr>
            <p:cNvPr id="1451" name="Line Shape" descr="Line Shape"/>
            <p:cNvPicPr>
              <a:picLocks/>
            </p:cNvPicPr>
            <p:nvPr/>
          </p:nvPicPr>
          <p:blipFill>
            <a:blip r:embed="rId145"/>
            <a:stretch>
              <a:fillRect/>
            </a:stretch>
          </p:blipFill>
          <p:spPr>
            <a:xfrm>
              <a:off x="6702853" y="5029871"/>
              <a:ext cx="419581" cy="50559"/>
            </a:xfrm>
            <a:prstGeom prst="rect">
              <a:avLst/>
            </a:prstGeom>
            <a:effectLst/>
          </p:spPr>
        </p:pic>
        <p:pic>
          <p:nvPicPr>
            <p:cNvPr id="1453" name="Line Shape" descr="Line Shape"/>
            <p:cNvPicPr>
              <a:picLocks/>
            </p:cNvPicPr>
            <p:nvPr/>
          </p:nvPicPr>
          <p:blipFill>
            <a:blip r:embed="rId146"/>
            <a:stretch>
              <a:fillRect/>
            </a:stretch>
          </p:blipFill>
          <p:spPr>
            <a:xfrm>
              <a:off x="6671322" y="5106712"/>
              <a:ext cx="440547" cy="42384"/>
            </a:xfrm>
            <a:prstGeom prst="rect">
              <a:avLst/>
            </a:prstGeom>
            <a:effectLst/>
          </p:spPr>
        </p:pic>
        <p:pic>
          <p:nvPicPr>
            <p:cNvPr id="1455" name="Line Shape" descr="Line Shape"/>
            <p:cNvPicPr>
              <a:picLocks/>
            </p:cNvPicPr>
            <p:nvPr/>
          </p:nvPicPr>
          <p:blipFill>
            <a:blip r:embed="rId147"/>
            <a:stretch>
              <a:fillRect/>
            </a:stretch>
          </p:blipFill>
          <p:spPr>
            <a:xfrm>
              <a:off x="6883783" y="4920121"/>
              <a:ext cx="340016" cy="317260"/>
            </a:xfrm>
            <a:prstGeom prst="rect">
              <a:avLst/>
            </a:prstGeom>
            <a:effectLst/>
          </p:spPr>
        </p:pic>
        <p:pic>
          <p:nvPicPr>
            <p:cNvPr id="1457" name="Line Shape" descr="Line Shape"/>
            <p:cNvPicPr>
              <a:picLocks/>
            </p:cNvPicPr>
            <p:nvPr/>
          </p:nvPicPr>
          <p:blipFill>
            <a:blip r:embed="rId148"/>
            <a:stretch>
              <a:fillRect/>
            </a:stretch>
          </p:blipFill>
          <p:spPr>
            <a:xfrm>
              <a:off x="7569282" y="4950387"/>
              <a:ext cx="326466" cy="228137"/>
            </a:xfrm>
            <a:prstGeom prst="rect">
              <a:avLst/>
            </a:prstGeom>
            <a:effectLst/>
          </p:spPr>
        </p:pic>
        <p:pic>
          <p:nvPicPr>
            <p:cNvPr id="1459" name="Line Shape" descr="Line Shape"/>
            <p:cNvPicPr>
              <a:picLocks/>
            </p:cNvPicPr>
            <p:nvPr/>
          </p:nvPicPr>
          <p:blipFill>
            <a:blip r:embed="rId149"/>
            <a:stretch>
              <a:fillRect/>
            </a:stretch>
          </p:blipFill>
          <p:spPr>
            <a:xfrm>
              <a:off x="7920641" y="4912906"/>
              <a:ext cx="303335" cy="246908"/>
            </a:xfrm>
            <a:prstGeom prst="rect">
              <a:avLst/>
            </a:prstGeom>
            <a:effectLst/>
          </p:spPr>
        </p:pic>
      </p:grpSp>
      <p:pic>
        <p:nvPicPr>
          <p:cNvPr id="1465" name="Line Line" descr="Line Line"/>
          <p:cNvPicPr>
            <a:picLocks/>
          </p:cNvPicPr>
          <p:nvPr/>
        </p:nvPicPr>
        <p:blipFill>
          <a:blip r:embed="rId150"/>
          <a:stretch>
            <a:fillRect/>
          </a:stretch>
        </p:blipFill>
        <p:spPr>
          <a:xfrm>
            <a:off x="8241718" y="3532291"/>
            <a:ext cx="35719" cy="17860"/>
          </a:xfrm>
          <a:prstGeom prst="rect">
            <a:avLst/>
          </a:prstGeom>
          <a:effectLst/>
        </p:spPr>
      </p:pic>
      <p:grpSp>
        <p:nvGrpSpPr>
          <p:cNvPr id="7" name="Group 6">
            <a:extLst>
              <a:ext uri="{FF2B5EF4-FFF2-40B4-BE49-F238E27FC236}">
                <a16:creationId xmlns:a16="http://schemas.microsoft.com/office/drawing/2014/main" id="{49017838-DC44-4F59-AA63-6BE81EC00A14}"/>
              </a:ext>
            </a:extLst>
          </p:cNvPr>
          <p:cNvGrpSpPr/>
          <p:nvPr/>
        </p:nvGrpSpPr>
        <p:grpSpPr>
          <a:xfrm>
            <a:off x="238261" y="3432870"/>
            <a:ext cx="8667478" cy="2248238"/>
            <a:chOff x="252656" y="3415855"/>
            <a:chExt cx="8667478" cy="2248238"/>
          </a:xfrm>
        </p:grpSpPr>
        <p:pic>
          <p:nvPicPr>
            <p:cNvPr id="1461" name="Line Shape" descr="Line Shape"/>
            <p:cNvPicPr>
              <a:picLocks/>
            </p:cNvPicPr>
            <p:nvPr/>
          </p:nvPicPr>
          <p:blipFill>
            <a:blip r:embed="rId151"/>
            <a:stretch>
              <a:fillRect/>
            </a:stretch>
          </p:blipFill>
          <p:spPr>
            <a:xfrm>
              <a:off x="341958" y="3415855"/>
              <a:ext cx="7948421" cy="223859"/>
            </a:xfrm>
            <a:prstGeom prst="rect">
              <a:avLst/>
            </a:prstGeom>
            <a:effectLst/>
          </p:spPr>
        </p:pic>
        <p:pic>
          <p:nvPicPr>
            <p:cNvPr id="1463" name="Line Shape" descr="Line Shape"/>
            <p:cNvPicPr>
              <a:picLocks/>
            </p:cNvPicPr>
            <p:nvPr/>
          </p:nvPicPr>
          <p:blipFill>
            <a:blip r:embed="rId152"/>
            <a:stretch>
              <a:fillRect/>
            </a:stretch>
          </p:blipFill>
          <p:spPr>
            <a:xfrm>
              <a:off x="252656" y="3533018"/>
              <a:ext cx="8388612" cy="2131075"/>
            </a:xfrm>
            <a:prstGeom prst="rect">
              <a:avLst/>
            </a:prstGeom>
            <a:effectLst/>
          </p:spPr>
        </p:pic>
        <p:pic>
          <p:nvPicPr>
            <p:cNvPr id="1467" name="Line Shape" descr="Line Shape"/>
            <p:cNvPicPr>
              <a:picLocks/>
            </p:cNvPicPr>
            <p:nvPr/>
          </p:nvPicPr>
          <p:blipFill>
            <a:blip r:embed="rId153"/>
            <a:stretch>
              <a:fillRect/>
            </a:stretch>
          </p:blipFill>
          <p:spPr>
            <a:xfrm>
              <a:off x="8245744" y="3528298"/>
              <a:ext cx="674390" cy="2118175"/>
            </a:xfrm>
            <a:prstGeom prst="rect">
              <a:avLst/>
            </a:prstGeom>
            <a:effectLst/>
          </p:spPr>
        </p:pic>
      </p:grpSp>
      <p:pic>
        <p:nvPicPr>
          <p:cNvPr id="155" name="Line Shape" descr="Line Shape">
            <a:extLst>
              <a:ext uri="{FF2B5EF4-FFF2-40B4-BE49-F238E27FC236}">
                <a16:creationId xmlns:a16="http://schemas.microsoft.com/office/drawing/2014/main" id="{9842C395-3229-47CA-BAC8-A9A0557A10F8}"/>
              </a:ext>
            </a:extLst>
          </p:cNvPr>
          <p:cNvPicPr>
            <a:picLocks/>
          </p:cNvPicPr>
          <p:nvPr/>
        </p:nvPicPr>
        <p:blipFill>
          <a:blip r:embed="rId7"/>
          <a:stretch>
            <a:fillRect/>
          </a:stretch>
        </p:blipFill>
        <p:spPr>
          <a:xfrm rot="10620085">
            <a:off x="2899851" y="573858"/>
            <a:ext cx="191415" cy="313893"/>
          </a:xfrm>
          <a:prstGeom prst="rect">
            <a:avLst/>
          </a:prstGeom>
          <a:effectLst/>
        </p:spPr>
      </p:pic>
      <p:pic>
        <p:nvPicPr>
          <p:cNvPr id="162" name="Line Shape" descr="Line Shape">
            <a:extLst>
              <a:ext uri="{FF2B5EF4-FFF2-40B4-BE49-F238E27FC236}">
                <a16:creationId xmlns:a16="http://schemas.microsoft.com/office/drawing/2014/main" id="{F5B812C4-231B-4D8D-BD28-73829107339E}"/>
              </a:ext>
            </a:extLst>
          </p:cNvPr>
          <p:cNvPicPr>
            <a:picLocks/>
          </p:cNvPicPr>
          <p:nvPr/>
        </p:nvPicPr>
        <p:blipFill>
          <a:blip r:embed="rId64"/>
          <a:stretch>
            <a:fillRect/>
          </a:stretch>
        </p:blipFill>
        <p:spPr>
          <a:xfrm>
            <a:off x="1849680" y="4092206"/>
            <a:ext cx="233260" cy="42180"/>
          </a:xfrm>
          <a:prstGeom prst="rect">
            <a:avLst/>
          </a:prstGeom>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FFFFFF"/>
            </a:gs>
            <a:gs pos="100000">
              <a:srgbClr val="FFFFFF"/>
            </a:gs>
          </a:gsLst>
          <a:lin ang="0" scaled="1"/>
        </a:gradFill>
        <a:effectLst/>
      </p:bgPr>
    </p:bg>
    <p:spTree>
      <p:nvGrpSpPr>
        <p:cNvPr id="1" name=""/>
        <p:cNvGrpSpPr/>
        <p:nvPr/>
      </p:nvGrpSpPr>
      <p:grpSpPr>
        <a:xfrm>
          <a:off x="0" y="0"/>
          <a:ext cx="0" cy="0"/>
          <a:chOff x="0" y="0"/>
          <a:chExt cx="0" cy="0"/>
        </a:xfrm>
      </p:grpSpPr>
      <p:sp>
        <p:nvSpPr>
          <p:cNvPr id="202754" name="Rectangle 1026"/>
          <p:cNvSpPr>
            <a:spLocks noGrp="1" noChangeArrowheads="1"/>
          </p:cNvSpPr>
          <p:nvPr>
            <p:ph type="title"/>
          </p:nvPr>
        </p:nvSpPr>
        <p:spPr>
          <a:xfrm>
            <a:off x="0" y="0"/>
            <a:ext cx="9144000" cy="2133600"/>
          </a:xfrm>
          <a:solidFill>
            <a:srgbClr val="FFFFCC"/>
          </a:solidFill>
        </p:spPr>
        <p:txBody>
          <a:bodyPr/>
          <a:lstStyle/>
          <a:p>
            <a:br>
              <a:rPr lang="en-IN" sz="3200" dirty="0">
                <a:solidFill>
                  <a:schemeClr val="bg2"/>
                </a:solidFill>
                <a:effectLst/>
                <a:latin typeface="Calibri" pitchFamily="34" charset="0"/>
                <a:cs typeface="Calibri" pitchFamily="34" charset="0"/>
              </a:rPr>
            </a:br>
            <a:r>
              <a:rPr lang="en-IN" sz="3200" dirty="0">
                <a:solidFill>
                  <a:srgbClr val="000000"/>
                </a:solidFill>
                <a:effectLst/>
              </a:rPr>
              <a:t>CS60064</a:t>
            </a:r>
            <a:r>
              <a:rPr lang="en-IN" sz="3200" dirty="0">
                <a:solidFill>
                  <a:schemeClr val="bg2"/>
                </a:solidFill>
                <a:effectLst/>
                <a:cs typeface="Calibri" pitchFamily="34" charset="0"/>
              </a:rPr>
              <a:t>                                   Spring </a:t>
            </a:r>
            <a:r>
              <a:rPr lang="en-US" sz="3200" dirty="0">
                <a:solidFill>
                  <a:schemeClr val="bg2"/>
                </a:solidFill>
                <a:effectLst/>
                <a:cs typeface="Calibri" pitchFamily="34" charset="0"/>
              </a:rPr>
              <a:t>2022</a:t>
            </a:r>
            <a:r>
              <a:rPr lang="en-IN" sz="3200" dirty="0">
                <a:solidFill>
                  <a:schemeClr val="bg2"/>
                </a:solidFill>
                <a:effectLst/>
                <a:cs typeface="Calibri" pitchFamily="34" charset="0"/>
              </a:rPr>
              <a:t> </a:t>
            </a:r>
            <a:r>
              <a:rPr lang="en-IN" sz="3200" b="1" dirty="0">
                <a:solidFill>
                  <a:schemeClr val="bg2"/>
                </a:solidFill>
                <a:effectLst/>
                <a:cs typeface="Calibri" pitchFamily="34" charset="0"/>
              </a:rPr>
              <a:t>                </a:t>
            </a:r>
            <a:br>
              <a:rPr lang="en-IN" sz="3200" b="1" dirty="0">
                <a:solidFill>
                  <a:schemeClr val="bg2"/>
                </a:solidFill>
                <a:effectLst/>
                <a:cs typeface="Calibri" pitchFamily="34" charset="0"/>
              </a:rPr>
            </a:br>
            <a:r>
              <a:rPr lang="en-IN" sz="3200" dirty="0">
                <a:solidFill>
                  <a:srgbClr val="000000"/>
                </a:solidFill>
                <a:effectLst/>
              </a:rPr>
              <a:t>Computational Geometry</a:t>
            </a:r>
            <a:endParaRPr lang="en-IN" sz="3200" b="1" dirty="0">
              <a:solidFill>
                <a:schemeClr val="bg2"/>
              </a:solidFill>
              <a:effectLst/>
              <a:cs typeface="Times New Roman" pitchFamily="18" charset="0"/>
            </a:endParaRPr>
          </a:p>
        </p:txBody>
      </p:sp>
      <p:sp>
        <p:nvSpPr>
          <p:cNvPr id="202755" name="Text Box 1028"/>
          <p:cNvSpPr txBox="1">
            <a:spLocks noChangeArrowheads="1"/>
          </p:cNvSpPr>
          <p:nvPr/>
        </p:nvSpPr>
        <p:spPr bwMode="auto">
          <a:xfrm>
            <a:off x="4953000" y="3200400"/>
            <a:ext cx="4343400" cy="1141413"/>
          </a:xfrm>
          <a:prstGeom prst="rect">
            <a:avLst/>
          </a:prstGeom>
          <a:noFill/>
          <a:ln w="9525">
            <a:noFill/>
            <a:miter lim="800000"/>
            <a:headEnd/>
            <a:tailEnd/>
          </a:ln>
        </p:spPr>
        <p:txBody>
          <a:bodyPr>
            <a:spAutoFit/>
          </a:bodyPr>
          <a:lstStyle/>
          <a:p>
            <a:pPr marL="0" marR="0" lvl="0" indent="0" algn="r" defTabSz="914400" rtl="0" eaLnBrk="1" fontAlgn="base" latinLnBrk="0" hangingPunct="1">
              <a:lnSpc>
                <a:spcPct val="80000"/>
              </a:lnSpc>
              <a:spcBef>
                <a:spcPct val="50000"/>
              </a:spcBef>
              <a:spcAft>
                <a:spcPct val="0"/>
              </a:spcAft>
              <a:buClrTx/>
              <a:buSzTx/>
              <a:buFontTx/>
              <a:buNone/>
              <a:tabLst/>
              <a:defRPr/>
            </a:pPr>
            <a:endParaRPr kumimoji="0" lang="en-US" sz="2400" b="0" i="0" u="none" strike="noStrike" kern="1200" cap="none" spc="0" normalizeH="0" baseline="0" noProof="0" dirty="0">
              <a:ln>
                <a:noFill/>
              </a:ln>
              <a:solidFill>
                <a:srgbClr val="FFFF00"/>
              </a:solidFill>
              <a:effectLst/>
              <a:uLnTx/>
              <a:uFillTx/>
              <a:latin typeface="Arial" pitchFamily="34" charset="0"/>
              <a:ea typeface="+mn-ea"/>
              <a:cs typeface="Arial" pitchFamily="34" charset="0"/>
            </a:endParaRPr>
          </a:p>
          <a:p>
            <a:pPr marL="0" marR="0" lvl="0" indent="0" algn="ctr" defTabSz="914400" rtl="0" eaLnBrk="1" fontAlgn="base" latinLnBrk="0" hangingPunct="1">
              <a:lnSpc>
                <a:spcPct val="80000"/>
              </a:lnSpc>
              <a:spcBef>
                <a:spcPct val="20000"/>
              </a:spcBef>
              <a:spcAft>
                <a:spcPct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Times New Roman" pitchFamily="18" charset="0"/>
              <a:ea typeface="+mn-ea"/>
              <a:cs typeface="Arial" pitchFamily="34" charset="0"/>
            </a:endParaRPr>
          </a:p>
          <a:p>
            <a:pPr marL="0" marR="0" lvl="0" indent="0" algn="ctr" defTabSz="914400" rtl="0" eaLnBrk="1" fontAlgn="base" latinLnBrk="0" hangingPunct="1">
              <a:lnSpc>
                <a:spcPct val="80000"/>
              </a:lnSpc>
              <a:spcBef>
                <a:spcPct val="20000"/>
              </a:spcBef>
              <a:spcAft>
                <a:spcPct val="0"/>
              </a:spcAft>
              <a:buClrTx/>
              <a:buSzTx/>
              <a:buFontTx/>
              <a:buNone/>
              <a:tabLst/>
              <a:defRPr/>
            </a:pPr>
            <a:endParaRPr kumimoji="0" lang="en-US" sz="400" b="0" i="0" u="none" strike="noStrike" kern="1200" cap="none" spc="0" normalizeH="0" baseline="0" noProof="0" dirty="0">
              <a:ln>
                <a:noFill/>
              </a:ln>
              <a:solidFill>
                <a:srgbClr val="FFFFFF"/>
              </a:solidFill>
              <a:effectLst/>
              <a:uLnTx/>
              <a:uFillTx/>
              <a:latin typeface="Times New Roman" pitchFamily="18" charset="0"/>
              <a:ea typeface="+mn-ea"/>
              <a:cs typeface="Arial" pitchFamily="34" charset="0"/>
            </a:endParaRPr>
          </a:p>
          <a:p>
            <a:pPr marL="0" marR="0" lvl="0" indent="0" algn="ctr" defTabSz="914400" rtl="0" eaLnBrk="1" fontAlgn="base" latinLnBrk="0" hangingPunct="1">
              <a:lnSpc>
                <a:spcPct val="80000"/>
              </a:lnSpc>
              <a:spcBef>
                <a:spcPct val="20000"/>
              </a:spcBef>
              <a:spcAft>
                <a:spcPct val="0"/>
              </a:spcAft>
              <a:buClrTx/>
              <a:buSzTx/>
              <a:buFontTx/>
              <a:buNone/>
              <a:tabLst/>
              <a:defRPr/>
            </a:pPr>
            <a:endParaRPr kumimoji="0" lang="en-US" sz="5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endParaRPr>
          </a:p>
          <a:p>
            <a:pPr marL="0" marR="0" lvl="0" indent="0" algn="ctr" defTabSz="914400" rtl="0" eaLnBrk="1" fontAlgn="base" latinLnBrk="0" hangingPunct="1">
              <a:lnSpc>
                <a:spcPct val="80000"/>
              </a:lnSpc>
              <a:spcBef>
                <a:spcPct val="20000"/>
              </a:spcBef>
              <a:spcAft>
                <a:spcPct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Times New Roman" pitchFamily="18" charset="0"/>
              <a:ea typeface="+mn-ea"/>
              <a:cs typeface="Arial" pitchFamily="34" charset="0"/>
            </a:endParaRPr>
          </a:p>
        </p:txBody>
      </p:sp>
      <p:sp>
        <p:nvSpPr>
          <p:cNvPr id="202756" name="Line 1029"/>
          <p:cNvSpPr>
            <a:spLocks noChangeShapeType="1"/>
          </p:cNvSpPr>
          <p:nvPr/>
        </p:nvSpPr>
        <p:spPr bwMode="auto">
          <a:xfrm>
            <a:off x="0" y="5638800"/>
            <a:ext cx="9144000" cy="0"/>
          </a:xfrm>
          <a:prstGeom prst="line">
            <a:avLst/>
          </a:prstGeom>
          <a:noFill/>
          <a:ln w="38100">
            <a:solidFill>
              <a:schemeClr val="bg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FFFF00"/>
              </a:solidFill>
              <a:effectLst/>
              <a:uLnTx/>
              <a:uFillTx/>
              <a:latin typeface="Times New Roman" pitchFamily="18" charset="0"/>
              <a:ea typeface="+mn-ea"/>
              <a:cs typeface="Arial" pitchFamily="34" charset="0"/>
            </a:endParaRPr>
          </a:p>
        </p:txBody>
      </p:sp>
      <p:sp>
        <p:nvSpPr>
          <p:cNvPr id="202757" name="Line 1031"/>
          <p:cNvSpPr>
            <a:spLocks noChangeShapeType="1"/>
          </p:cNvSpPr>
          <p:nvPr/>
        </p:nvSpPr>
        <p:spPr bwMode="auto">
          <a:xfrm>
            <a:off x="0" y="2133600"/>
            <a:ext cx="9144000" cy="0"/>
          </a:xfrm>
          <a:prstGeom prst="line">
            <a:avLst/>
          </a:prstGeom>
          <a:noFill/>
          <a:ln w="38100">
            <a:solidFill>
              <a:schemeClr val="bg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FFFF00"/>
              </a:solidFill>
              <a:effectLst/>
              <a:uLnTx/>
              <a:uFillTx/>
              <a:latin typeface="Times New Roman" pitchFamily="18" charset="0"/>
              <a:ea typeface="+mn-ea"/>
              <a:cs typeface="Arial" pitchFamily="34" charset="0"/>
            </a:endParaRPr>
          </a:p>
        </p:txBody>
      </p:sp>
      <p:sp>
        <p:nvSpPr>
          <p:cNvPr id="202758" name="Text Box 1032"/>
          <p:cNvSpPr txBox="1">
            <a:spLocks noChangeArrowheads="1"/>
          </p:cNvSpPr>
          <p:nvPr/>
        </p:nvSpPr>
        <p:spPr bwMode="auto">
          <a:xfrm>
            <a:off x="0" y="5715000"/>
            <a:ext cx="9144000" cy="1077913"/>
          </a:xfrm>
          <a:prstGeom prst="rect">
            <a:avLst/>
          </a:prstGeom>
          <a:solidFill>
            <a:srgbClr val="00B0F0"/>
          </a:solid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Times" pitchFamily="18" charset="0"/>
                <a:ea typeface="+mn-ea"/>
                <a:cs typeface="Times New Roman" pitchFamily="18" charset="0"/>
              </a:rPr>
              <a:t>Indian Institute of Technology Kharagpur</a:t>
            </a:r>
            <a:endParaRPr kumimoji="0" lang="en-IN" sz="3200" b="0" i="0" u="none" strike="noStrike" kern="1200" cap="none" spc="0" normalizeH="0" baseline="0" noProof="0" dirty="0">
              <a:ln>
                <a:noFill/>
              </a:ln>
              <a:solidFill>
                <a:srgbClr val="FFFFFF"/>
              </a:solidFill>
              <a:effectLst/>
              <a:uLnTx/>
              <a:uFillTx/>
              <a:latin typeface="Times" pitchFamily="18" charset="0"/>
              <a:ea typeface="+mn-ea"/>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1" u="none" strike="noStrike" kern="1200" cap="none" spc="0" normalizeH="0" baseline="0" noProof="0" dirty="0">
                <a:ln>
                  <a:noFill/>
                </a:ln>
                <a:solidFill>
                  <a:srgbClr val="FFFFFF"/>
                </a:solidFill>
                <a:effectLst/>
                <a:uLnTx/>
                <a:uFillTx/>
                <a:latin typeface="Times" pitchFamily="18" charset="0"/>
                <a:ea typeface="+mn-ea"/>
                <a:cs typeface="Times New Roman" pitchFamily="18" charset="0"/>
              </a:rPr>
              <a:t>Computer Science and Engineering</a:t>
            </a:r>
            <a:endParaRPr kumimoji="0" lang="en-IN" sz="3200" b="1" i="0" u="none" strike="noStrike" kern="1200" cap="none" spc="0" normalizeH="0" baseline="0" noProof="0" dirty="0">
              <a:ln>
                <a:noFill/>
              </a:ln>
              <a:solidFill>
                <a:srgbClr val="FFFFFF"/>
              </a:solidFill>
              <a:effectLst/>
              <a:uLnTx/>
              <a:uFillTx/>
              <a:latin typeface="Times" pitchFamily="18" charset="0"/>
              <a:ea typeface="+mn-ea"/>
              <a:cs typeface="Times New Roman" pitchFamily="18" charset="0"/>
            </a:endParaRPr>
          </a:p>
        </p:txBody>
      </p:sp>
      <p:sp>
        <p:nvSpPr>
          <p:cNvPr id="202759" name="TextBox 9"/>
          <p:cNvSpPr txBox="1">
            <a:spLocks noChangeArrowheads="1"/>
          </p:cNvSpPr>
          <p:nvPr/>
        </p:nvSpPr>
        <p:spPr bwMode="auto">
          <a:xfrm>
            <a:off x="0" y="2438400"/>
            <a:ext cx="9144000" cy="2677656"/>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0C0"/>
                </a:solidFill>
                <a:effectLst/>
                <a:uLnTx/>
                <a:uFillTx/>
                <a:latin typeface="Times New Roman" pitchFamily="18" charset="0"/>
                <a:ea typeface="+mn-ea"/>
                <a:cs typeface="Arial" pitchFamily="34" charset="0"/>
              </a:rPr>
              <a:t>Instructors </a:t>
            </a:r>
          </a:p>
          <a:p>
            <a:pPr marL="0" marR="0" lvl="0" indent="0" algn="ctr" defTabSz="914400" rtl="0" eaLnBrk="1" fontAlgn="base"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Narrow"/>
              <a:ea typeface="Times New Roman"/>
              <a:cs typeface="Arial"/>
            </a:endParaRPr>
          </a:p>
          <a:p>
            <a:pPr marL="0" marR="0" lvl="0" indent="0" algn="ctr" defTabSz="914400"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Narrow"/>
                <a:ea typeface="Times New Roman"/>
                <a:cs typeface="Arial"/>
              </a:rPr>
              <a:t>Bhargab B. Bhattacharya (BBB)</a:t>
            </a:r>
          </a:p>
          <a:p>
            <a:pPr marL="0" marR="0" lvl="0" indent="0" algn="ctr" defTabSz="914400"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err="1">
                <a:ln>
                  <a:noFill/>
                </a:ln>
                <a:solidFill>
                  <a:srgbClr val="000000"/>
                </a:solidFill>
                <a:effectLst/>
                <a:uLnTx/>
                <a:uFillTx/>
                <a:latin typeface="Arial Narrow"/>
                <a:ea typeface="Times New Roman"/>
                <a:cs typeface="Arial"/>
              </a:rPr>
              <a:t>Partha</a:t>
            </a:r>
            <a:r>
              <a:rPr kumimoji="0" lang="en-US" sz="2800" b="0" i="0" u="none" strike="noStrike" kern="1200" cap="none" spc="0" normalizeH="0" baseline="0" noProof="0" dirty="0">
                <a:ln>
                  <a:noFill/>
                </a:ln>
                <a:solidFill>
                  <a:srgbClr val="000000"/>
                </a:solidFill>
                <a:effectLst/>
                <a:uLnTx/>
                <a:uFillTx/>
                <a:latin typeface="Arial Narrow"/>
                <a:ea typeface="Times New Roman"/>
                <a:cs typeface="Arial"/>
              </a:rPr>
              <a:t> </a:t>
            </a:r>
            <a:r>
              <a:rPr kumimoji="0" lang="en-US" sz="2800" b="0" i="0" u="none" strike="noStrike" kern="1200" cap="none" spc="0" normalizeH="0" baseline="0" noProof="0" dirty="0" err="1">
                <a:ln>
                  <a:noFill/>
                </a:ln>
                <a:solidFill>
                  <a:srgbClr val="000000"/>
                </a:solidFill>
                <a:effectLst/>
                <a:uLnTx/>
                <a:uFillTx/>
                <a:latin typeface="Arial Narrow"/>
                <a:ea typeface="Times New Roman"/>
                <a:cs typeface="Arial"/>
              </a:rPr>
              <a:t>Bhowmick</a:t>
            </a:r>
            <a:r>
              <a:rPr kumimoji="0" lang="en-US" sz="2800" b="0" i="0" u="none" strike="noStrike" kern="1200" cap="none" spc="0" normalizeH="0" baseline="0" noProof="0" dirty="0">
                <a:ln>
                  <a:noFill/>
                </a:ln>
                <a:solidFill>
                  <a:srgbClr val="000000"/>
                </a:solidFill>
                <a:effectLst/>
                <a:uLnTx/>
                <a:uFillTx/>
                <a:latin typeface="Arial Narrow"/>
                <a:ea typeface="Times New Roman"/>
                <a:cs typeface="Arial"/>
              </a:rPr>
              <a:t> (PB)</a:t>
            </a:r>
          </a:p>
          <a:p>
            <a:pPr marL="0" marR="0" lvl="0" indent="0" algn="ctr" defTabSz="914400"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Narrow"/>
                <a:ea typeface="Times New Roman"/>
                <a:cs typeface="Arial"/>
              </a:rPr>
              <a:t>Lecture 03</a:t>
            </a:r>
          </a:p>
          <a:p>
            <a:pPr marL="0" marR="0" lvl="0" indent="0" algn="ctr" defTabSz="914400"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Narrow"/>
                <a:ea typeface="Times New Roman"/>
                <a:cs typeface="Arial"/>
              </a:rPr>
              <a:t>07 January 2022</a:t>
            </a:r>
            <a:endParaRPr kumimoji="0" lang="en-IN" sz="2400" b="0" i="0" u="none" strike="noStrike" kern="1200" cap="none" spc="0" normalizeH="0" baseline="0" noProof="0" dirty="0">
              <a:ln>
                <a:noFill/>
              </a:ln>
              <a:solidFill>
                <a:srgbClr val="FFFF00"/>
              </a:solidFill>
              <a:effectLst/>
              <a:uLnTx/>
              <a:uFillTx/>
              <a:latin typeface="Times New Roman"/>
              <a:ea typeface="Times New Roman"/>
              <a:cs typeface="Arial" pitchFamily="34" charset="0"/>
            </a:endParaRPr>
          </a:p>
        </p:txBody>
      </p:sp>
    </p:spTree>
    <p:extLst>
      <p:ext uri="{BB962C8B-B14F-4D97-AF65-F5344CB8AC3E}">
        <p14:creationId xmlns:p14="http://schemas.microsoft.com/office/powerpoint/2010/main" val="793916688"/>
      </p:ext>
    </p:extLst>
  </p:cSld>
  <p:clrMapOvr>
    <a:overrideClrMapping bg1="dk2" tx1="lt1" bg2="dk1" tx2="lt2" accent1="accent1" accent2="accent2" accent3="accent3" accent4="accent4" accent5="accent5" accent6="accent6" hlink="hlink" folHlink="folHlink"/>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FFFFFF"/>
            </a:gs>
            <a:gs pos="100000">
              <a:srgbClr val="FFFFFF"/>
            </a:gs>
          </a:gsLst>
          <a:lin ang="0" scaled="1"/>
        </a:gradFill>
        <a:effectLst/>
      </p:bgPr>
    </p:bg>
    <p:spTree>
      <p:nvGrpSpPr>
        <p:cNvPr id="1" name=""/>
        <p:cNvGrpSpPr/>
        <p:nvPr/>
      </p:nvGrpSpPr>
      <p:grpSpPr>
        <a:xfrm>
          <a:off x="0" y="0"/>
          <a:ext cx="0" cy="0"/>
          <a:chOff x="0" y="0"/>
          <a:chExt cx="0" cy="0"/>
        </a:xfrm>
      </p:grpSpPr>
      <p:sp>
        <p:nvSpPr>
          <p:cNvPr id="203778" name="Rectangle 1026"/>
          <p:cNvSpPr>
            <a:spLocks noGrp="1" noChangeArrowheads="1"/>
          </p:cNvSpPr>
          <p:nvPr>
            <p:ph type="title"/>
          </p:nvPr>
        </p:nvSpPr>
        <p:spPr>
          <a:xfrm>
            <a:off x="0" y="0"/>
            <a:ext cx="9144000" cy="6934200"/>
          </a:xfrm>
          <a:solidFill>
            <a:srgbClr val="FFFFCC"/>
          </a:solidFill>
        </p:spPr>
        <p:txBody>
          <a:bodyPr/>
          <a:lstStyle/>
          <a:p>
            <a:pPr>
              <a:spcBef>
                <a:spcPts val="1200"/>
              </a:spcBef>
              <a:spcAft>
                <a:spcPts val="300"/>
              </a:spcAft>
            </a:pPr>
            <a:r>
              <a:rPr lang="en-US" sz="3600" dirty="0">
                <a:solidFill>
                  <a:schemeClr val="bg2"/>
                </a:solidFill>
                <a:effectLst/>
              </a:rPr>
              <a:t>Point Inclusion in Polygons </a:t>
            </a:r>
            <a:br>
              <a:rPr lang="en-US" sz="3600" dirty="0">
                <a:solidFill>
                  <a:schemeClr val="bg2"/>
                </a:solidFill>
                <a:effectLst/>
              </a:rPr>
            </a:br>
            <a:r>
              <a:rPr lang="en-US" sz="3600" dirty="0">
                <a:solidFill>
                  <a:schemeClr val="bg2"/>
                </a:solidFill>
                <a:effectLst/>
              </a:rPr>
              <a:t>Orientation Test</a:t>
            </a:r>
            <a:br>
              <a:rPr lang="en-US" sz="3600" dirty="0">
                <a:solidFill>
                  <a:schemeClr val="bg2"/>
                </a:solidFill>
                <a:effectLst/>
              </a:rPr>
            </a:br>
            <a:r>
              <a:rPr lang="en-US" sz="3600" dirty="0">
                <a:solidFill>
                  <a:schemeClr val="bg2"/>
                </a:solidFill>
                <a:effectLst/>
              </a:rPr>
              <a:t>(contd..)</a:t>
            </a:r>
            <a:br>
              <a:rPr lang="en-US" sz="3600" dirty="0">
                <a:solidFill>
                  <a:schemeClr val="bg2"/>
                </a:solidFill>
                <a:effectLst/>
              </a:rPr>
            </a:br>
            <a:endParaRPr lang="en-IN" sz="2800" dirty="0">
              <a:solidFill>
                <a:schemeClr val="bg2"/>
              </a:solidFill>
              <a:effectLst/>
              <a:latin typeface="Calibri" pitchFamily="34" charset="0"/>
              <a:cs typeface="Times New Roman" pitchFamily="18" charset="0"/>
            </a:endParaRPr>
          </a:p>
        </p:txBody>
      </p:sp>
    </p:spTree>
    <p:extLst>
      <p:ext uri="{BB962C8B-B14F-4D97-AF65-F5344CB8AC3E}">
        <p14:creationId xmlns:p14="http://schemas.microsoft.com/office/powerpoint/2010/main" val="2500419399"/>
      </p:ext>
    </p:extLst>
  </p:cSld>
  <p:clrMapOvr>
    <a:overrideClrMapping bg1="dk2" tx1="lt1" bg2="dk1" tx2="lt2" accent1="accent1" accent2="accent2" accent3="accent3" accent4="accent4" accent5="accent5" accent6="accent6" hlink="hlink" folHlink="folHlink"/>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06850" name="Title 1"/>
          <p:cNvSpPr>
            <a:spLocks noGrp="1"/>
          </p:cNvSpPr>
          <p:nvPr>
            <p:ph type="title"/>
          </p:nvPr>
        </p:nvSpPr>
        <p:spPr>
          <a:xfrm>
            <a:off x="80030" y="108955"/>
            <a:ext cx="8595360" cy="661452"/>
          </a:xfrm>
        </p:spPr>
        <p:txBody>
          <a:bodyPr/>
          <a:lstStyle/>
          <a:p>
            <a:r>
              <a:rPr lang="en-US" sz="2400" dirty="0">
                <a:solidFill>
                  <a:srgbClr val="000000"/>
                </a:solidFill>
                <a:effectLst/>
                <a:latin typeface="Arial" panose="020B0604020202020204" pitchFamily="34" charset="0"/>
                <a:ea typeface="Calibri" panose="020F0502020204030204" pitchFamily="34" charset="0"/>
              </a:rPr>
              <a:t>A More General Version: Point Location, Map Navigation</a:t>
            </a:r>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rPr>
              <a:t>ACMU 2008-09</a:t>
            </a:r>
          </a:p>
        </p:txBody>
      </p:sp>
      <p:sp>
        <p:nvSpPr>
          <p:cNvPr id="13" name="TextBox 5">
            <a:extLst>
              <a:ext uri="{FF2B5EF4-FFF2-40B4-BE49-F238E27FC236}">
                <a16:creationId xmlns:a16="http://schemas.microsoft.com/office/drawing/2014/main" id="{BDAAC6B1-408C-49D8-B056-E5E0041A362D}"/>
              </a:ext>
            </a:extLst>
          </p:cNvPr>
          <p:cNvSpPr txBox="1">
            <a:spLocks noChangeArrowheads="1"/>
          </p:cNvSpPr>
          <p:nvPr/>
        </p:nvSpPr>
        <p:spPr bwMode="auto">
          <a:xfrm>
            <a:off x="174634" y="1024950"/>
            <a:ext cx="8794731" cy="954107"/>
          </a:xfrm>
          <a:prstGeom prst="rect">
            <a:avLst/>
          </a:prstGeom>
          <a:noFill/>
          <a:ln w="38100">
            <a:solidFill>
              <a:srgbClr val="FF00FF"/>
            </a:solid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800" b="1"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Question:</a:t>
            </a:r>
            <a:r>
              <a:rPr kumimoji="0" lang="en-IN"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Given a map on a 2D plane and a query point </a:t>
            </a:r>
            <a:r>
              <a:rPr kumimoji="0" lang="en-IN" sz="28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q,</a:t>
            </a:r>
            <a:r>
              <a:rPr kumimoji="0" lang="en-IN"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determine is which region </a:t>
            </a:r>
            <a:r>
              <a:rPr kumimoji="0" lang="en-IN" sz="28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q </a:t>
            </a:r>
            <a:r>
              <a:rPr kumimoji="0" lang="en-IN"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is contained </a:t>
            </a:r>
            <a:endParaRPr kumimoji="0" lang="en-IN" sz="28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endParaRPr>
          </a:p>
        </p:txBody>
      </p:sp>
      <p:pic>
        <p:nvPicPr>
          <p:cNvPr id="7" name="Picture 6">
            <a:extLst>
              <a:ext uri="{FF2B5EF4-FFF2-40B4-BE49-F238E27FC236}">
                <a16:creationId xmlns:a16="http://schemas.microsoft.com/office/drawing/2014/main" id="{A3900717-709D-4A97-9BF2-E07934301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599" y="2989210"/>
            <a:ext cx="6168371" cy="2861249"/>
          </a:xfrm>
          <a:prstGeom prst="rect">
            <a:avLst/>
          </a:prstGeom>
        </p:spPr>
      </p:pic>
      <p:pic>
        <p:nvPicPr>
          <p:cNvPr id="3" name="Picture 2">
            <a:extLst>
              <a:ext uri="{FF2B5EF4-FFF2-40B4-BE49-F238E27FC236}">
                <a16:creationId xmlns:a16="http://schemas.microsoft.com/office/drawing/2014/main" id="{4620B674-8421-4F16-B399-171AF29C80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006" y="2895600"/>
            <a:ext cx="2200304" cy="2229905"/>
          </a:xfrm>
          <a:prstGeom prst="rect">
            <a:avLst/>
          </a:prstGeom>
        </p:spPr>
      </p:pic>
      <p:grpSp>
        <p:nvGrpSpPr>
          <p:cNvPr id="28" name="Group 27">
            <a:extLst>
              <a:ext uri="{FF2B5EF4-FFF2-40B4-BE49-F238E27FC236}">
                <a16:creationId xmlns:a16="http://schemas.microsoft.com/office/drawing/2014/main" id="{2AE5CF01-4E6C-4193-B748-4414AE708518}"/>
              </a:ext>
            </a:extLst>
          </p:cNvPr>
          <p:cNvGrpSpPr/>
          <p:nvPr/>
        </p:nvGrpSpPr>
        <p:grpSpPr>
          <a:xfrm>
            <a:off x="3962400" y="1905000"/>
            <a:ext cx="193075" cy="2350842"/>
            <a:chOff x="3962400" y="1893859"/>
            <a:chExt cx="193075" cy="2350842"/>
          </a:xfrm>
        </p:grpSpPr>
        <p:sp>
          <p:nvSpPr>
            <p:cNvPr id="8" name="Oval 7">
              <a:extLst>
                <a:ext uri="{FF2B5EF4-FFF2-40B4-BE49-F238E27FC236}">
                  <a16:creationId xmlns:a16="http://schemas.microsoft.com/office/drawing/2014/main" id="{7F0862BB-84AE-42D9-B81B-AEA47F6E1F18}"/>
                </a:ext>
              </a:extLst>
            </p:cNvPr>
            <p:cNvSpPr/>
            <p:nvPr/>
          </p:nvSpPr>
          <p:spPr bwMode="auto">
            <a:xfrm>
              <a:off x="3962400" y="4030130"/>
              <a:ext cx="193075" cy="214571"/>
            </a:xfrm>
            <a:prstGeom prst="ellipse">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cxnSp>
          <p:nvCxnSpPr>
            <p:cNvPr id="9" name="Straight Arrow Connector 8">
              <a:extLst>
                <a:ext uri="{FF2B5EF4-FFF2-40B4-BE49-F238E27FC236}">
                  <a16:creationId xmlns:a16="http://schemas.microsoft.com/office/drawing/2014/main" id="{46AB75E3-3641-44D3-9079-9E014B23B364}"/>
                </a:ext>
              </a:extLst>
            </p:cNvPr>
            <p:cNvCxnSpPr>
              <a:cxnSpLocks/>
              <a:endCxn id="8" idx="0"/>
            </p:cNvCxnSpPr>
            <p:nvPr/>
          </p:nvCxnSpPr>
          <p:spPr bwMode="auto">
            <a:xfrm>
              <a:off x="4058938" y="1893859"/>
              <a:ext cx="0" cy="2136271"/>
            </a:xfrm>
            <a:prstGeom prst="straightConnector1">
              <a:avLst/>
            </a:prstGeom>
            <a:solidFill>
              <a:schemeClr val="accent1"/>
            </a:solidFill>
            <a:ln w="28575" cap="flat" cmpd="sng" algn="ctr">
              <a:solidFill>
                <a:srgbClr val="FF0000"/>
              </a:solidFill>
              <a:prstDash val="solid"/>
              <a:miter lim="800000"/>
              <a:headEnd type="none" w="med" len="med"/>
              <a:tailEnd type="triangle"/>
            </a:ln>
            <a:effectLst/>
          </p:spPr>
        </p:cxnSp>
      </p:grpSp>
      <p:grpSp>
        <p:nvGrpSpPr>
          <p:cNvPr id="27" name="Group 26">
            <a:extLst>
              <a:ext uri="{FF2B5EF4-FFF2-40B4-BE49-F238E27FC236}">
                <a16:creationId xmlns:a16="http://schemas.microsoft.com/office/drawing/2014/main" id="{10D93C14-E36D-48AC-BD8D-3878E464B0A0}"/>
              </a:ext>
            </a:extLst>
          </p:cNvPr>
          <p:cNvGrpSpPr/>
          <p:nvPr/>
        </p:nvGrpSpPr>
        <p:grpSpPr>
          <a:xfrm>
            <a:off x="3806039" y="3730577"/>
            <a:ext cx="472451" cy="689257"/>
            <a:chOff x="3806039" y="3730577"/>
            <a:chExt cx="472451" cy="689257"/>
          </a:xfrm>
        </p:grpSpPr>
        <p:cxnSp>
          <p:nvCxnSpPr>
            <p:cNvPr id="12" name="Straight Connector 11">
              <a:extLst>
                <a:ext uri="{FF2B5EF4-FFF2-40B4-BE49-F238E27FC236}">
                  <a16:creationId xmlns:a16="http://schemas.microsoft.com/office/drawing/2014/main" id="{8D129C59-38A2-4E0A-A065-BD4A50A499FA}"/>
                </a:ext>
              </a:extLst>
            </p:cNvPr>
            <p:cNvCxnSpPr>
              <a:cxnSpLocks/>
            </p:cNvCxnSpPr>
            <p:nvPr/>
          </p:nvCxnSpPr>
          <p:spPr bwMode="auto">
            <a:xfrm>
              <a:off x="3806039" y="3962787"/>
              <a:ext cx="80161" cy="457047"/>
            </a:xfrm>
            <a:prstGeom prst="line">
              <a:avLst/>
            </a:prstGeom>
            <a:solidFill>
              <a:schemeClr val="accent1"/>
            </a:solidFill>
            <a:ln w="38100" cap="flat" cmpd="sng" algn="ctr">
              <a:solidFill>
                <a:srgbClr val="FF00FF"/>
              </a:solidFill>
              <a:prstDash val="solid"/>
              <a:miter lim="800000"/>
              <a:headEnd type="none" w="med" len="med"/>
              <a:tailEnd type="none" w="med" len="med"/>
            </a:ln>
            <a:effectLst/>
          </p:spPr>
        </p:cxnSp>
        <p:cxnSp>
          <p:nvCxnSpPr>
            <p:cNvPr id="17" name="Straight Connector 16">
              <a:extLst>
                <a:ext uri="{FF2B5EF4-FFF2-40B4-BE49-F238E27FC236}">
                  <a16:creationId xmlns:a16="http://schemas.microsoft.com/office/drawing/2014/main" id="{611E1154-3566-4FAA-BF0E-AD88329AD1E5}"/>
                </a:ext>
              </a:extLst>
            </p:cNvPr>
            <p:cNvCxnSpPr>
              <a:cxnSpLocks/>
            </p:cNvCxnSpPr>
            <p:nvPr/>
          </p:nvCxnSpPr>
          <p:spPr bwMode="auto">
            <a:xfrm flipH="1" flipV="1">
              <a:off x="3962401" y="4396358"/>
              <a:ext cx="316089" cy="23476"/>
            </a:xfrm>
            <a:prstGeom prst="line">
              <a:avLst/>
            </a:prstGeom>
            <a:solidFill>
              <a:schemeClr val="accent1"/>
            </a:solidFill>
            <a:ln w="38100" cap="flat" cmpd="sng" algn="ctr">
              <a:solidFill>
                <a:srgbClr val="FF00FF"/>
              </a:solidFill>
              <a:prstDash val="solid"/>
              <a:miter lim="800000"/>
              <a:headEnd type="none" w="med" len="med"/>
              <a:tailEnd type="none" w="med" len="med"/>
            </a:ln>
            <a:effectLst/>
          </p:spPr>
        </p:cxnSp>
        <p:cxnSp>
          <p:nvCxnSpPr>
            <p:cNvPr id="22" name="Straight Connector 21">
              <a:extLst>
                <a:ext uri="{FF2B5EF4-FFF2-40B4-BE49-F238E27FC236}">
                  <a16:creationId xmlns:a16="http://schemas.microsoft.com/office/drawing/2014/main" id="{9984B0B1-E88F-4B3B-85CD-FFAF722483F9}"/>
                </a:ext>
              </a:extLst>
            </p:cNvPr>
            <p:cNvCxnSpPr>
              <a:cxnSpLocks/>
            </p:cNvCxnSpPr>
            <p:nvPr/>
          </p:nvCxnSpPr>
          <p:spPr bwMode="auto">
            <a:xfrm flipH="1">
              <a:off x="3836595" y="3748216"/>
              <a:ext cx="125805" cy="186492"/>
            </a:xfrm>
            <a:prstGeom prst="line">
              <a:avLst/>
            </a:prstGeom>
            <a:solidFill>
              <a:schemeClr val="accent1"/>
            </a:solidFill>
            <a:ln w="38100" cap="flat" cmpd="sng" algn="ctr">
              <a:solidFill>
                <a:srgbClr val="FF00FF"/>
              </a:solidFill>
              <a:prstDash val="solid"/>
              <a:miter lim="800000"/>
              <a:headEnd type="none" w="med" len="med"/>
              <a:tailEnd type="none" w="med" len="med"/>
            </a:ln>
            <a:effectLst/>
          </p:spPr>
        </p:cxnSp>
        <p:cxnSp>
          <p:nvCxnSpPr>
            <p:cNvPr id="24" name="Straight Connector 23">
              <a:extLst>
                <a:ext uri="{FF2B5EF4-FFF2-40B4-BE49-F238E27FC236}">
                  <a16:creationId xmlns:a16="http://schemas.microsoft.com/office/drawing/2014/main" id="{5137821D-F4CB-4390-8584-62024F0D333F}"/>
                </a:ext>
              </a:extLst>
            </p:cNvPr>
            <p:cNvCxnSpPr>
              <a:cxnSpLocks/>
            </p:cNvCxnSpPr>
            <p:nvPr/>
          </p:nvCxnSpPr>
          <p:spPr bwMode="auto">
            <a:xfrm flipH="1" flipV="1">
              <a:off x="3999271" y="3730577"/>
              <a:ext cx="156204" cy="110885"/>
            </a:xfrm>
            <a:prstGeom prst="line">
              <a:avLst/>
            </a:prstGeom>
            <a:solidFill>
              <a:schemeClr val="accent1"/>
            </a:solidFill>
            <a:ln w="38100" cap="flat" cmpd="sng" algn="ctr">
              <a:solidFill>
                <a:srgbClr val="FF00FF"/>
              </a:solidFill>
              <a:prstDash val="solid"/>
              <a:miter lim="800000"/>
              <a:headEnd type="none" w="med" len="med"/>
              <a:tailEnd type="none" w="med" len="med"/>
            </a:ln>
            <a:effectLst/>
          </p:spPr>
        </p:cxnSp>
        <p:cxnSp>
          <p:nvCxnSpPr>
            <p:cNvPr id="26" name="Straight Connector 25">
              <a:extLst>
                <a:ext uri="{FF2B5EF4-FFF2-40B4-BE49-F238E27FC236}">
                  <a16:creationId xmlns:a16="http://schemas.microsoft.com/office/drawing/2014/main" id="{8386D4DD-834A-4ED4-A8FD-A3332A1C9233}"/>
                </a:ext>
              </a:extLst>
            </p:cNvPr>
            <p:cNvCxnSpPr>
              <a:cxnSpLocks/>
            </p:cNvCxnSpPr>
            <p:nvPr/>
          </p:nvCxnSpPr>
          <p:spPr bwMode="auto">
            <a:xfrm flipH="1" flipV="1">
              <a:off x="4182822" y="3814891"/>
              <a:ext cx="95668" cy="581467"/>
            </a:xfrm>
            <a:prstGeom prst="line">
              <a:avLst/>
            </a:prstGeom>
            <a:solidFill>
              <a:schemeClr val="accent1"/>
            </a:solidFill>
            <a:ln w="38100" cap="flat" cmpd="sng" algn="ctr">
              <a:solidFill>
                <a:srgbClr val="FF00FF"/>
              </a:solidFill>
              <a:prstDash val="solid"/>
              <a:miter lim="800000"/>
              <a:headEnd type="none" w="med" len="med"/>
              <a:tailEnd type="none" w="med" len="med"/>
            </a:ln>
            <a:effectLst/>
          </p:spPr>
        </p:cxnSp>
      </p:grpSp>
      <p:sp>
        <p:nvSpPr>
          <p:cNvPr id="29" name="TextBox 28">
            <a:extLst>
              <a:ext uri="{FF2B5EF4-FFF2-40B4-BE49-F238E27FC236}">
                <a16:creationId xmlns:a16="http://schemas.microsoft.com/office/drawing/2014/main" id="{0220F11E-5001-405D-9697-BE2E26D92F23}"/>
              </a:ext>
            </a:extLst>
          </p:cNvPr>
          <p:cNvSpPr txBox="1"/>
          <p:nvPr/>
        </p:nvSpPr>
        <p:spPr>
          <a:xfrm>
            <a:off x="80030" y="5290384"/>
            <a:ext cx="3073391" cy="86177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500" b="0" i="0" u="none" strike="noStrike" kern="1200" cap="none" spc="0" normalizeH="0" baseline="0" noProof="0" dirty="0">
                <a:ln>
                  <a:noFill/>
                </a:ln>
                <a:solidFill>
                  <a:srgbClr val="002060"/>
                </a:solidFill>
                <a:effectLst/>
                <a:uLnTx/>
                <a:uFillTx/>
                <a:latin typeface="Times New Roman" pitchFamily="18" charset="0"/>
                <a:ea typeface="+mn-ea"/>
                <a:cs typeface="Arial" pitchFamily="34" charset="0"/>
              </a:rPr>
              <a:t>How does a mouse-click work?</a:t>
            </a:r>
          </a:p>
        </p:txBody>
      </p:sp>
    </p:spTree>
    <p:extLst>
      <p:ext uri="{BB962C8B-B14F-4D97-AF65-F5344CB8AC3E}">
        <p14:creationId xmlns:p14="http://schemas.microsoft.com/office/powerpoint/2010/main" val="35125549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23DD1EA-E507-44E0-B60B-E770B8C5E434}"/>
              </a:ext>
            </a:extLst>
          </p:cNvPr>
          <p:cNvGrpSpPr/>
          <p:nvPr/>
        </p:nvGrpSpPr>
        <p:grpSpPr>
          <a:xfrm>
            <a:off x="1370196" y="852966"/>
            <a:ext cx="232773" cy="380532"/>
            <a:chOff x="1370196" y="852966"/>
            <a:chExt cx="232773" cy="380532"/>
          </a:xfrm>
        </p:grpSpPr>
        <p:pic>
          <p:nvPicPr>
            <p:cNvPr id="411" name="Line Shape" descr="Line Shape"/>
            <p:cNvPicPr>
              <a:picLocks/>
            </p:cNvPicPr>
            <p:nvPr/>
          </p:nvPicPr>
          <p:blipFill>
            <a:blip r:embed="rId2"/>
            <a:stretch>
              <a:fillRect/>
            </a:stretch>
          </p:blipFill>
          <p:spPr>
            <a:xfrm>
              <a:off x="1370196" y="1105322"/>
              <a:ext cx="87519" cy="128176"/>
            </a:xfrm>
            <a:prstGeom prst="rect">
              <a:avLst/>
            </a:prstGeom>
            <a:effectLst/>
          </p:spPr>
        </p:pic>
        <p:pic>
          <p:nvPicPr>
            <p:cNvPr id="413" name="Line Shape" descr="Line Shape"/>
            <p:cNvPicPr>
              <a:picLocks/>
            </p:cNvPicPr>
            <p:nvPr/>
          </p:nvPicPr>
          <p:blipFill>
            <a:blip r:embed="rId3"/>
            <a:stretch>
              <a:fillRect/>
            </a:stretch>
          </p:blipFill>
          <p:spPr>
            <a:xfrm>
              <a:off x="1486070" y="852966"/>
              <a:ext cx="116899" cy="210078"/>
            </a:xfrm>
            <a:prstGeom prst="rect">
              <a:avLst/>
            </a:prstGeom>
            <a:effectLst/>
          </p:spPr>
        </p:pic>
      </p:grpSp>
      <p:grpSp>
        <p:nvGrpSpPr>
          <p:cNvPr id="3" name="Group 2">
            <a:extLst>
              <a:ext uri="{FF2B5EF4-FFF2-40B4-BE49-F238E27FC236}">
                <a16:creationId xmlns:a16="http://schemas.microsoft.com/office/drawing/2014/main" id="{579CCBEF-9A70-4F0B-A048-F43EEB15FA5D}"/>
              </a:ext>
            </a:extLst>
          </p:cNvPr>
          <p:cNvGrpSpPr/>
          <p:nvPr/>
        </p:nvGrpSpPr>
        <p:grpSpPr>
          <a:xfrm>
            <a:off x="819970" y="1256492"/>
            <a:ext cx="1523615" cy="1908705"/>
            <a:chOff x="819970" y="1256492"/>
            <a:chExt cx="1523615" cy="1908705"/>
          </a:xfrm>
        </p:grpSpPr>
        <p:sp>
          <p:nvSpPr>
            <p:cNvPr id="364" name="Line"/>
            <p:cNvSpPr/>
            <p:nvPr/>
          </p:nvSpPr>
          <p:spPr>
            <a:xfrm>
              <a:off x="1075127" y="2656422"/>
              <a:ext cx="64671" cy="89209"/>
            </a:xfrm>
            <a:custGeom>
              <a:avLst/>
              <a:gdLst/>
              <a:ahLst/>
              <a:cxnLst>
                <a:cxn ang="0">
                  <a:pos x="wd2" y="hd2"/>
                </a:cxn>
                <a:cxn ang="5400000">
                  <a:pos x="wd2" y="hd2"/>
                </a:cxn>
                <a:cxn ang="10800000">
                  <a:pos x="wd2" y="hd2"/>
                </a:cxn>
                <a:cxn ang="16200000">
                  <a:pos x="wd2" y="hd2"/>
                </a:cxn>
              </a:cxnLst>
              <a:rect l="0" t="0" r="r" b="b"/>
              <a:pathLst>
                <a:path w="20839" h="21046" extrusionOk="0">
                  <a:moveTo>
                    <a:pt x="13905" y="10873"/>
                  </a:moveTo>
                  <a:cubicBezTo>
                    <a:pt x="13905" y="8944"/>
                    <a:pt x="13905" y="7016"/>
                    <a:pt x="12588" y="6437"/>
                  </a:cubicBezTo>
                  <a:cubicBezTo>
                    <a:pt x="11271" y="5858"/>
                    <a:pt x="8637" y="6630"/>
                    <a:pt x="6793" y="8751"/>
                  </a:cubicBezTo>
                  <a:cubicBezTo>
                    <a:pt x="4949" y="10873"/>
                    <a:pt x="3896" y="14344"/>
                    <a:pt x="4686" y="15887"/>
                  </a:cubicBezTo>
                  <a:cubicBezTo>
                    <a:pt x="5476" y="17430"/>
                    <a:pt x="8110" y="17044"/>
                    <a:pt x="10218" y="16080"/>
                  </a:cubicBezTo>
                  <a:cubicBezTo>
                    <a:pt x="12325" y="15116"/>
                    <a:pt x="13905" y="13573"/>
                    <a:pt x="15222" y="11837"/>
                  </a:cubicBezTo>
                  <a:cubicBezTo>
                    <a:pt x="16540" y="10101"/>
                    <a:pt x="17593" y="8173"/>
                    <a:pt x="18120" y="6244"/>
                  </a:cubicBezTo>
                  <a:cubicBezTo>
                    <a:pt x="18647" y="4316"/>
                    <a:pt x="18647" y="2387"/>
                    <a:pt x="17330" y="1230"/>
                  </a:cubicBezTo>
                  <a:cubicBezTo>
                    <a:pt x="16013" y="73"/>
                    <a:pt x="13379" y="-313"/>
                    <a:pt x="11271" y="266"/>
                  </a:cubicBezTo>
                  <a:cubicBezTo>
                    <a:pt x="9164" y="844"/>
                    <a:pt x="7583" y="2387"/>
                    <a:pt x="5740" y="4508"/>
                  </a:cubicBezTo>
                  <a:cubicBezTo>
                    <a:pt x="3896" y="6630"/>
                    <a:pt x="1788" y="9330"/>
                    <a:pt x="735" y="11837"/>
                  </a:cubicBezTo>
                  <a:cubicBezTo>
                    <a:pt x="-319" y="14344"/>
                    <a:pt x="-319" y="16658"/>
                    <a:pt x="1261" y="17816"/>
                  </a:cubicBezTo>
                  <a:cubicBezTo>
                    <a:pt x="2842" y="18973"/>
                    <a:pt x="6003" y="18973"/>
                    <a:pt x="9427" y="17623"/>
                  </a:cubicBezTo>
                  <a:cubicBezTo>
                    <a:pt x="12852" y="16273"/>
                    <a:pt x="16540" y="13573"/>
                    <a:pt x="18647" y="11258"/>
                  </a:cubicBezTo>
                  <a:cubicBezTo>
                    <a:pt x="20754" y="8944"/>
                    <a:pt x="21281" y="7016"/>
                    <a:pt x="20491" y="5473"/>
                  </a:cubicBezTo>
                  <a:cubicBezTo>
                    <a:pt x="19701" y="3930"/>
                    <a:pt x="17593" y="2773"/>
                    <a:pt x="15222" y="2580"/>
                  </a:cubicBezTo>
                  <a:cubicBezTo>
                    <a:pt x="12852" y="2387"/>
                    <a:pt x="10218" y="3158"/>
                    <a:pt x="8110" y="4316"/>
                  </a:cubicBezTo>
                  <a:cubicBezTo>
                    <a:pt x="6003" y="5473"/>
                    <a:pt x="4422" y="7016"/>
                    <a:pt x="3369" y="8751"/>
                  </a:cubicBezTo>
                  <a:cubicBezTo>
                    <a:pt x="2315" y="10487"/>
                    <a:pt x="1788" y="12416"/>
                    <a:pt x="2842" y="13766"/>
                  </a:cubicBezTo>
                  <a:cubicBezTo>
                    <a:pt x="3896" y="15116"/>
                    <a:pt x="6530" y="15887"/>
                    <a:pt x="9164" y="15887"/>
                  </a:cubicBezTo>
                  <a:cubicBezTo>
                    <a:pt x="11798" y="15887"/>
                    <a:pt x="14432" y="15116"/>
                    <a:pt x="15749" y="13766"/>
                  </a:cubicBezTo>
                  <a:cubicBezTo>
                    <a:pt x="17066" y="12416"/>
                    <a:pt x="17066" y="10487"/>
                    <a:pt x="15749" y="9330"/>
                  </a:cubicBezTo>
                  <a:cubicBezTo>
                    <a:pt x="14432" y="8173"/>
                    <a:pt x="11798" y="7787"/>
                    <a:pt x="8901" y="8751"/>
                  </a:cubicBezTo>
                  <a:cubicBezTo>
                    <a:pt x="6003" y="9716"/>
                    <a:pt x="2842" y="12030"/>
                    <a:pt x="1525" y="14151"/>
                  </a:cubicBezTo>
                  <a:cubicBezTo>
                    <a:pt x="208" y="16273"/>
                    <a:pt x="735" y="18201"/>
                    <a:pt x="2315" y="19166"/>
                  </a:cubicBezTo>
                  <a:cubicBezTo>
                    <a:pt x="3896" y="20130"/>
                    <a:pt x="6530" y="20130"/>
                    <a:pt x="8901" y="19551"/>
                  </a:cubicBezTo>
                  <a:cubicBezTo>
                    <a:pt x="11271" y="18973"/>
                    <a:pt x="13379" y="17816"/>
                    <a:pt x="15222" y="16466"/>
                  </a:cubicBezTo>
                  <a:cubicBezTo>
                    <a:pt x="17066" y="15116"/>
                    <a:pt x="18647" y="13573"/>
                    <a:pt x="19174" y="11837"/>
                  </a:cubicBezTo>
                  <a:cubicBezTo>
                    <a:pt x="19701" y="10101"/>
                    <a:pt x="19174" y="8173"/>
                    <a:pt x="17593" y="7208"/>
                  </a:cubicBezTo>
                  <a:cubicBezTo>
                    <a:pt x="16013" y="6244"/>
                    <a:pt x="13379" y="6244"/>
                    <a:pt x="11008" y="6823"/>
                  </a:cubicBezTo>
                  <a:cubicBezTo>
                    <a:pt x="8637" y="7401"/>
                    <a:pt x="6530" y="8558"/>
                    <a:pt x="5213" y="10101"/>
                  </a:cubicBezTo>
                  <a:cubicBezTo>
                    <a:pt x="3896" y="11644"/>
                    <a:pt x="3369" y="13573"/>
                    <a:pt x="3632" y="15501"/>
                  </a:cubicBezTo>
                  <a:cubicBezTo>
                    <a:pt x="3896" y="17430"/>
                    <a:pt x="4949" y="19358"/>
                    <a:pt x="6793" y="20323"/>
                  </a:cubicBezTo>
                  <a:cubicBezTo>
                    <a:pt x="8637" y="21287"/>
                    <a:pt x="11271" y="21287"/>
                    <a:pt x="13115" y="20323"/>
                  </a:cubicBezTo>
                  <a:cubicBezTo>
                    <a:pt x="14959" y="19358"/>
                    <a:pt x="16013" y="17430"/>
                    <a:pt x="16540" y="15501"/>
                  </a:cubicBezTo>
                  <a:cubicBezTo>
                    <a:pt x="17066" y="13573"/>
                    <a:pt x="17066" y="11644"/>
                    <a:pt x="15749" y="10294"/>
                  </a:cubicBezTo>
                  <a:cubicBezTo>
                    <a:pt x="14432" y="8944"/>
                    <a:pt x="11798" y="8173"/>
                    <a:pt x="9691" y="8751"/>
                  </a:cubicBezTo>
                  <a:cubicBezTo>
                    <a:pt x="7583" y="9330"/>
                    <a:pt x="6003" y="11258"/>
                    <a:pt x="5740" y="13187"/>
                  </a:cubicBezTo>
                  <a:cubicBezTo>
                    <a:pt x="5476" y="15116"/>
                    <a:pt x="6530" y="17044"/>
                    <a:pt x="7583" y="18973"/>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365" name="Line Shape" descr="Line Shape"/>
            <p:cNvPicPr>
              <a:picLocks/>
            </p:cNvPicPr>
            <p:nvPr/>
          </p:nvPicPr>
          <p:blipFill>
            <a:blip r:embed="rId4"/>
            <a:stretch>
              <a:fillRect/>
            </a:stretch>
          </p:blipFill>
          <p:spPr>
            <a:xfrm>
              <a:off x="821605" y="2694553"/>
              <a:ext cx="55463" cy="470644"/>
            </a:xfrm>
            <a:prstGeom prst="rect">
              <a:avLst/>
            </a:prstGeom>
            <a:effectLst/>
          </p:spPr>
        </p:pic>
        <p:pic>
          <p:nvPicPr>
            <p:cNvPr id="367" name="Line Shape" descr="Line Shape"/>
            <p:cNvPicPr>
              <a:picLocks/>
            </p:cNvPicPr>
            <p:nvPr/>
          </p:nvPicPr>
          <p:blipFill>
            <a:blip r:embed="rId5"/>
            <a:stretch>
              <a:fillRect/>
            </a:stretch>
          </p:blipFill>
          <p:spPr>
            <a:xfrm>
              <a:off x="819970" y="2837270"/>
              <a:ext cx="106211" cy="163159"/>
            </a:xfrm>
            <a:prstGeom prst="rect">
              <a:avLst/>
            </a:prstGeom>
            <a:effectLst/>
          </p:spPr>
        </p:pic>
        <p:pic>
          <p:nvPicPr>
            <p:cNvPr id="369" name="Line Shape" descr="Line Shape"/>
            <p:cNvPicPr>
              <a:picLocks/>
            </p:cNvPicPr>
            <p:nvPr/>
          </p:nvPicPr>
          <p:blipFill>
            <a:blip r:embed="rId6"/>
            <a:stretch>
              <a:fillRect/>
            </a:stretch>
          </p:blipFill>
          <p:spPr>
            <a:xfrm>
              <a:off x="1781912" y="1826169"/>
              <a:ext cx="63359" cy="82595"/>
            </a:xfrm>
            <a:prstGeom prst="rect">
              <a:avLst/>
            </a:prstGeom>
            <a:effectLst/>
          </p:spPr>
        </p:pic>
        <p:pic>
          <p:nvPicPr>
            <p:cNvPr id="371" name="Line Shape" descr="Line Shape"/>
            <p:cNvPicPr>
              <a:picLocks/>
            </p:cNvPicPr>
            <p:nvPr/>
          </p:nvPicPr>
          <p:blipFill>
            <a:blip r:embed="rId7"/>
            <a:stretch>
              <a:fillRect/>
            </a:stretch>
          </p:blipFill>
          <p:spPr>
            <a:xfrm>
              <a:off x="1970336" y="1819234"/>
              <a:ext cx="196678" cy="378081"/>
            </a:xfrm>
            <a:prstGeom prst="rect">
              <a:avLst/>
            </a:prstGeom>
            <a:effectLst/>
          </p:spPr>
        </p:pic>
        <p:pic>
          <p:nvPicPr>
            <p:cNvPr id="373" name="Line Line" descr="Line Line"/>
            <p:cNvPicPr>
              <a:picLocks/>
            </p:cNvPicPr>
            <p:nvPr/>
          </p:nvPicPr>
          <p:blipFill>
            <a:blip r:embed="rId8"/>
            <a:stretch>
              <a:fillRect/>
            </a:stretch>
          </p:blipFill>
          <p:spPr>
            <a:xfrm>
              <a:off x="1159276" y="2620009"/>
              <a:ext cx="35719" cy="17860"/>
            </a:xfrm>
            <a:prstGeom prst="rect">
              <a:avLst/>
            </a:prstGeom>
            <a:effectLst/>
          </p:spPr>
        </p:pic>
        <p:pic>
          <p:nvPicPr>
            <p:cNvPr id="375" name="Line Line" descr="Line Line"/>
            <p:cNvPicPr>
              <a:picLocks/>
            </p:cNvPicPr>
            <p:nvPr/>
          </p:nvPicPr>
          <p:blipFill>
            <a:blip r:embed="rId9"/>
            <a:stretch>
              <a:fillRect/>
            </a:stretch>
          </p:blipFill>
          <p:spPr>
            <a:xfrm>
              <a:off x="1207444" y="2541533"/>
              <a:ext cx="42384" cy="42384"/>
            </a:xfrm>
            <a:prstGeom prst="rect">
              <a:avLst/>
            </a:prstGeom>
            <a:effectLst/>
          </p:spPr>
        </p:pic>
        <p:pic>
          <p:nvPicPr>
            <p:cNvPr id="377" name="Line Line" descr="Line Line"/>
            <p:cNvPicPr>
              <a:picLocks/>
            </p:cNvPicPr>
            <p:nvPr/>
          </p:nvPicPr>
          <p:blipFill>
            <a:blip r:embed="rId10"/>
            <a:stretch>
              <a:fillRect/>
            </a:stretch>
          </p:blipFill>
          <p:spPr>
            <a:xfrm>
              <a:off x="1266301" y="2482676"/>
              <a:ext cx="47288" cy="42384"/>
            </a:xfrm>
            <a:prstGeom prst="rect">
              <a:avLst/>
            </a:prstGeom>
            <a:effectLst/>
          </p:spPr>
        </p:pic>
        <p:pic>
          <p:nvPicPr>
            <p:cNvPr id="379" name="Line Line" descr="Line Line"/>
            <p:cNvPicPr>
              <a:picLocks/>
            </p:cNvPicPr>
            <p:nvPr/>
          </p:nvPicPr>
          <p:blipFill>
            <a:blip r:embed="rId11"/>
            <a:stretch>
              <a:fillRect/>
            </a:stretch>
          </p:blipFill>
          <p:spPr>
            <a:xfrm>
              <a:off x="1344777" y="2409105"/>
              <a:ext cx="32574" cy="42384"/>
            </a:xfrm>
            <a:prstGeom prst="rect">
              <a:avLst/>
            </a:prstGeom>
            <a:effectLst/>
          </p:spPr>
        </p:pic>
        <p:pic>
          <p:nvPicPr>
            <p:cNvPr id="381" name="Line Line" descr="Line Line"/>
            <p:cNvPicPr>
              <a:picLocks/>
            </p:cNvPicPr>
            <p:nvPr/>
          </p:nvPicPr>
          <p:blipFill>
            <a:blip r:embed="rId10"/>
            <a:stretch>
              <a:fillRect/>
            </a:stretch>
          </p:blipFill>
          <p:spPr>
            <a:xfrm>
              <a:off x="1393824" y="2345344"/>
              <a:ext cx="47288" cy="42384"/>
            </a:xfrm>
            <a:prstGeom prst="rect">
              <a:avLst/>
            </a:prstGeom>
            <a:effectLst/>
          </p:spPr>
        </p:pic>
        <p:pic>
          <p:nvPicPr>
            <p:cNvPr id="383" name="Line Line" descr="Line Line"/>
            <p:cNvPicPr>
              <a:picLocks/>
            </p:cNvPicPr>
            <p:nvPr/>
          </p:nvPicPr>
          <p:blipFill>
            <a:blip r:embed="rId12"/>
            <a:stretch>
              <a:fillRect/>
            </a:stretch>
          </p:blipFill>
          <p:spPr>
            <a:xfrm>
              <a:off x="1467395" y="2266868"/>
              <a:ext cx="52194" cy="42384"/>
            </a:xfrm>
            <a:prstGeom prst="rect">
              <a:avLst/>
            </a:prstGeom>
            <a:effectLst/>
          </p:spPr>
        </p:pic>
        <p:pic>
          <p:nvPicPr>
            <p:cNvPr id="385" name="Line Line" descr="Line Line"/>
            <p:cNvPicPr>
              <a:picLocks/>
            </p:cNvPicPr>
            <p:nvPr/>
          </p:nvPicPr>
          <p:blipFill>
            <a:blip r:embed="rId13"/>
            <a:stretch>
              <a:fillRect/>
            </a:stretch>
          </p:blipFill>
          <p:spPr>
            <a:xfrm>
              <a:off x="1540967" y="2198201"/>
              <a:ext cx="37479" cy="37479"/>
            </a:xfrm>
            <a:prstGeom prst="rect">
              <a:avLst/>
            </a:prstGeom>
            <a:effectLst/>
          </p:spPr>
        </p:pic>
        <p:pic>
          <p:nvPicPr>
            <p:cNvPr id="387" name="Line Line" descr="Line Line"/>
            <p:cNvPicPr>
              <a:picLocks/>
            </p:cNvPicPr>
            <p:nvPr/>
          </p:nvPicPr>
          <p:blipFill>
            <a:blip r:embed="rId14"/>
            <a:stretch>
              <a:fillRect/>
            </a:stretch>
          </p:blipFill>
          <p:spPr>
            <a:xfrm>
              <a:off x="1599823" y="2109916"/>
              <a:ext cx="37479" cy="42384"/>
            </a:xfrm>
            <a:prstGeom prst="rect">
              <a:avLst/>
            </a:prstGeom>
            <a:effectLst/>
          </p:spPr>
        </p:pic>
        <p:pic>
          <p:nvPicPr>
            <p:cNvPr id="389" name="Line Line" descr="Line Line"/>
            <p:cNvPicPr>
              <a:picLocks/>
            </p:cNvPicPr>
            <p:nvPr/>
          </p:nvPicPr>
          <p:blipFill>
            <a:blip r:embed="rId15"/>
            <a:stretch>
              <a:fillRect/>
            </a:stretch>
          </p:blipFill>
          <p:spPr>
            <a:xfrm>
              <a:off x="1673394" y="2021630"/>
              <a:ext cx="37479" cy="32574"/>
            </a:xfrm>
            <a:prstGeom prst="rect">
              <a:avLst/>
            </a:prstGeom>
            <a:effectLst/>
          </p:spPr>
        </p:pic>
        <p:pic>
          <p:nvPicPr>
            <p:cNvPr id="391" name="Line Line" descr="Line Line"/>
            <p:cNvPicPr>
              <a:picLocks/>
            </p:cNvPicPr>
            <p:nvPr/>
          </p:nvPicPr>
          <p:blipFill>
            <a:blip r:embed="rId16"/>
            <a:stretch>
              <a:fillRect/>
            </a:stretch>
          </p:blipFill>
          <p:spPr>
            <a:xfrm>
              <a:off x="1746965" y="1923536"/>
              <a:ext cx="42384" cy="47289"/>
            </a:xfrm>
            <a:prstGeom prst="rect">
              <a:avLst/>
            </a:prstGeom>
            <a:effectLst/>
          </p:spPr>
        </p:pic>
        <p:pic>
          <p:nvPicPr>
            <p:cNvPr id="393" name="Line Line" descr="Line Line"/>
            <p:cNvPicPr>
              <a:picLocks/>
            </p:cNvPicPr>
            <p:nvPr/>
          </p:nvPicPr>
          <p:blipFill>
            <a:blip r:embed="rId15"/>
            <a:stretch>
              <a:fillRect/>
            </a:stretch>
          </p:blipFill>
          <p:spPr>
            <a:xfrm>
              <a:off x="1815632" y="1840155"/>
              <a:ext cx="37479" cy="32574"/>
            </a:xfrm>
            <a:prstGeom prst="rect">
              <a:avLst/>
            </a:prstGeom>
            <a:effectLst/>
          </p:spPr>
        </p:pic>
        <p:pic>
          <p:nvPicPr>
            <p:cNvPr id="395" name="Line Line" descr="Line Line"/>
            <p:cNvPicPr>
              <a:picLocks/>
            </p:cNvPicPr>
            <p:nvPr/>
          </p:nvPicPr>
          <p:blipFill>
            <a:blip r:embed="rId17"/>
            <a:stretch>
              <a:fillRect/>
            </a:stretch>
          </p:blipFill>
          <p:spPr>
            <a:xfrm>
              <a:off x="1894108" y="1742061"/>
              <a:ext cx="57098" cy="52193"/>
            </a:xfrm>
            <a:prstGeom prst="rect">
              <a:avLst/>
            </a:prstGeom>
            <a:effectLst/>
          </p:spPr>
        </p:pic>
        <p:pic>
          <p:nvPicPr>
            <p:cNvPr id="397" name="Line Line" descr="Line Line"/>
            <p:cNvPicPr>
              <a:picLocks/>
            </p:cNvPicPr>
            <p:nvPr/>
          </p:nvPicPr>
          <p:blipFill>
            <a:blip r:embed="rId18"/>
            <a:stretch>
              <a:fillRect/>
            </a:stretch>
          </p:blipFill>
          <p:spPr>
            <a:xfrm>
              <a:off x="2016726" y="1604728"/>
              <a:ext cx="57098" cy="66907"/>
            </a:xfrm>
            <a:prstGeom prst="rect">
              <a:avLst/>
            </a:prstGeom>
            <a:effectLst/>
          </p:spPr>
        </p:pic>
        <p:pic>
          <p:nvPicPr>
            <p:cNvPr id="399" name="Line Line" descr="Line Line"/>
            <p:cNvPicPr>
              <a:picLocks/>
            </p:cNvPicPr>
            <p:nvPr/>
          </p:nvPicPr>
          <p:blipFill>
            <a:blip r:embed="rId19"/>
            <a:stretch>
              <a:fillRect/>
            </a:stretch>
          </p:blipFill>
          <p:spPr>
            <a:xfrm>
              <a:off x="2119726" y="1491919"/>
              <a:ext cx="32574" cy="47289"/>
            </a:xfrm>
            <a:prstGeom prst="rect">
              <a:avLst/>
            </a:prstGeom>
            <a:effectLst/>
          </p:spPr>
        </p:pic>
        <p:pic>
          <p:nvPicPr>
            <p:cNvPr id="401" name="Line Line" descr="Line Line"/>
            <p:cNvPicPr>
              <a:picLocks/>
            </p:cNvPicPr>
            <p:nvPr/>
          </p:nvPicPr>
          <p:blipFill>
            <a:blip r:embed="rId20"/>
            <a:stretch>
              <a:fillRect/>
            </a:stretch>
          </p:blipFill>
          <p:spPr>
            <a:xfrm>
              <a:off x="2173677" y="1393824"/>
              <a:ext cx="52194" cy="66907"/>
            </a:xfrm>
            <a:prstGeom prst="rect">
              <a:avLst/>
            </a:prstGeom>
            <a:effectLst/>
          </p:spPr>
        </p:pic>
        <p:pic>
          <p:nvPicPr>
            <p:cNvPr id="403" name="Line Line" descr="Line Line"/>
            <p:cNvPicPr>
              <a:picLocks/>
            </p:cNvPicPr>
            <p:nvPr/>
          </p:nvPicPr>
          <p:blipFill>
            <a:blip r:embed="rId8"/>
            <a:stretch>
              <a:fillRect/>
            </a:stretch>
          </p:blipFill>
          <p:spPr>
            <a:xfrm>
              <a:off x="2243223" y="1339872"/>
              <a:ext cx="35719" cy="17860"/>
            </a:xfrm>
            <a:prstGeom prst="rect">
              <a:avLst/>
            </a:prstGeom>
            <a:effectLst/>
          </p:spPr>
        </p:pic>
        <p:pic>
          <p:nvPicPr>
            <p:cNvPr id="405" name="Line Line" descr="Line Line"/>
            <p:cNvPicPr>
              <a:picLocks/>
            </p:cNvPicPr>
            <p:nvPr/>
          </p:nvPicPr>
          <p:blipFill>
            <a:blip r:embed="rId8"/>
            <a:stretch>
              <a:fillRect/>
            </a:stretch>
          </p:blipFill>
          <p:spPr>
            <a:xfrm>
              <a:off x="2287366" y="1276111"/>
              <a:ext cx="35719" cy="17860"/>
            </a:xfrm>
            <a:prstGeom prst="rect">
              <a:avLst/>
            </a:prstGeom>
            <a:effectLst/>
          </p:spPr>
        </p:pic>
        <p:pic>
          <p:nvPicPr>
            <p:cNvPr id="407" name="Line Shape" descr="Line Shape"/>
            <p:cNvPicPr>
              <a:picLocks/>
            </p:cNvPicPr>
            <p:nvPr/>
          </p:nvPicPr>
          <p:blipFill>
            <a:blip r:embed="rId21"/>
            <a:stretch>
              <a:fillRect/>
            </a:stretch>
          </p:blipFill>
          <p:spPr>
            <a:xfrm>
              <a:off x="2180966" y="1261396"/>
              <a:ext cx="162619" cy="104510"/>
            </a:xfrm>
            <a:prstGeom prst="rect">
              <a:avLst/>
            </a:prstGeom>
            <a:effectLst/>
          </p:spPr>
        </p:pic>
        <p:pic>
          <p:nvPicPr>
            <p:cNvPr id="409" name="Line Shape" descr="Line Shape"/>
            <p:cNvPicPr>
              <a:picLocks/>
            </p:cNvPicPr>
            <p:nvPr/>
          </p:nvPicPr>
          <p:blipFill>
            <a:blip r:embed="rId22"/>
            <a:stretch>
              <a:fillRect/>
            </a:stretch>
          </p:blipFill>
          <p:spPr>
            <a:xfrm>
              <a:off x="2271772" y="1256492"/>
              <a:ext cx="71812" cy="182410"/>
            </a:xfrm>
            <a:prstGeom prst="rect">
              <a:avLst/>
            </a:prstGeom>
            <a:effectLst/>
          </p:spPr>
        </p:pic>
        <p:pic>
          <p:nvPicPr>
            <p:cNvPr id="415" name="Line Shape" descr="Line Shape"/>
            <p:cNvPicPr>
              <a:picLocks/>
            </p:cNvPicPr>
            <p:nvPr/>
          </p:nvPicPr>
          <p:blipFill>
            <a:blip r:embed="rId23"/>
            <a:stretch>
              <a:fillRect/>
            </a:stretch>
          </p:blipFill>
          <p:spPr>
            <a:xfrm>
              <a:off x="1592085" y="2144530"/>
              <a:ext cx="50122" cy="42103"/>
            </a:xfrm>
            <a:prstGeom prst="rect">
              <a:avLst/>
            </a:prstGeom>
            <a:effectLst/>
          </p:spPr>
        </p:pic>
      </p:grpSp>
      <p:grpSp>
        <p:nvGrpSpPr>
          <p:cNvPr id="2" name="Group 1">
            <a:extLst>
              <a:ext uri="{FF2B5EF4-FFF2-40B4-BE49-F238E27FC236}">
                <a16:creationId xmlns:a16="http://schemas.microsoft.com/office/drawing/2014/main" id="{07FB9E5F-EA5D-47AA-8A01-AE48B5CE405B}"/>
              </a:ext>
            </a:extLst>
          </p:cNvPr>
          <p:cNvGrpSpPr/>
          <p:nvPr/>
        </p:nvGrpSpPr>
        <p:grpSpPr>
          <a:xfrm>
            <a:off x="2382360" y="157315"/>
            <a:ext cx="3497487" cy="735427"/>
            <a:chOff x="2579484" y="183548"/>
            <a:chExt cx="3497487" cy="735427"/>
          </a:xfrm>
        </p:grpSpPr>
        <p:sp>
          <p:nvSpPr>
            <p:cNvPr id="343" name="Line"/>
            <p:cNvSpPr/>
            <p:nvPr/>
          </p:nvSpPr>
          <p:spPr>
            <a:xfrm>
              <a:off x="2579484" y="183548"/>
              <a:ext cx="300530" cy="578174"/>
            </a:xfrm>
            <a:custGeom>
              <a:avLst/>
              <a:gdLst/>
              <a:ahLst/>
              <a:cxnLst>
                <a:cxn ang="0">
                  <a:pos x="wd2" y="hd2"/>
                </a:cxn>
                <a:cxn ang="5400000">
                  <a:pos x="wd2" y="hd2"/>
                </a:cxn>
                <a:cxn ang="10800000">
                  <a:pos x="wd2" y="hd2"/>
                </a:cxn>
                <a:cxn ang="16200000">
                  <a:pos x="wd2" y="hd2"/>
                </a:cxn>
              </a:cxnLst>
              <a:rect l="0" t="0" r="r" b="b"/>
              <a:pathLst>
                <a:path w="21347" h="21397" extrusionOk="0">
                  <a:moveTo>
                    <a:pt x="13965" y="1194"/>
                  </a:moveTo>
                  <a:cubicBezTo>
                    <a:pt x="13732" y="770"/>
                    <a:pt x="13500" y="347"/>
                    <a:pt x="13094" y="135"/>
                  </a:cubicBezTo>
                  <a:cubicBezTo>
                    <a:pt x="12687" y="-77"/>
                    <a:pt x="12107" y="-77"/>
                    <a:pt x="11178" y="407"/>
                  </a:cubicBezTo>
                  <a:cubicBezTo>
                    <a:pt x="10249" y="891"/>
                    <a:pt x="8971" y="1859"/>
                    <a:pt x="7462" y="3341"/>
                  </a:cubicBezTo>
                  <a:cubicBezTo>
                    <a:pt x="5952" y="4824"/>
                    <a:pt x="4210" y="6820"/>
                    <a:pt x="2874" y="8847"/>
                  </a:cubicBezTo>
                  <a:cubicBezTo>
                    <a:pt x="1539" y="10874"/>
                    <a:pt x="610" y="12931"/>
                    <a:pt x="203" y="14868"/>
                  </a:cubicBezTo>
                  <a:cubicBezTo>
                    <a:pt x="-203" y="16804"/>
                    <a:pt x="-87" y="18619"/>
                    <a:pt x="1365" y="19799"/>
                  </a:cubicBezTo>
                  <a:cubicBezTo>
                    <a:pt x="2816" y="20978"/>
                    <a:pt x="5603" y="21523"/>
                    <a:pt x="8158" y="21372"/>
                  </a:cubicBezTo>
                  <a:cubicBezTo>
                    <a:pt x="10713" y="21220"/>
                    <a:pt x="13036" y="20373"/>
                    <a:pt x="15126" y="18921"/>
                  </a:cubicBezTo>
                  <a:cubicBezTo>
                    <a:pt x="17216" y="17469"/>
                    <a:pt x="19074" y="15412"/>
                    <a:pt x="20120" y="13234"/>
                  </a:cubicBezTo>
                  <a:cubicBezTo>
                    <a:pt x="21165" y="11056"/>
                    <a:pt x="21397" y="8757"/>
                    <a:pt x="21339" y="6790"/>
                  </a:cubicBezTo>
                  <a:cubicBezTo>
                    <a:pt x="21281" y="4824"/>
                    <a:pt x="20932" y="3190"/>
                    <a:pt x="20120" y="2192"/>
                  </a:cubicBezTo>
                  <a:cubicBezTo>
                    <a:pt x="19307" y="1194"/>
                    <a:pt x="18029" y="831"/>
                    <a:pt x="16345" y="891"/>
                  </a:cubicBezTo>
                  <a:cubicBezTo>
                    <a:pt x="14662" y="952"/>
                    <a:pt x="12571" y="1436"/>
                    <a:pt x="10887" y="2313"/>
                  </a:cubicBezTo>
                  <a:cubicBezTo>
                    <a:pt x="9203" y="3190"/>
                    <a:pt x="7926" y="4461"/>
                    <a:pt x="6649" y="5731"/>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44" name="Line"/>
            <p:cNvSpPr/>
            <p:nvPr/>
          </p:nvSpPr>
          <p:spPr>
            <a:xfrm>
              <a:off x="2945754" y="451236"/>
              <a:ext cx="222706" cy="234509"/>
            </a:xfrm>
            <a:custGeom>
              <a:avLst/>
              <a:gdLst/>
              <a:ahLst/>
              <a:cxnLst>
                <a:cxn ang="0">
                  <a:pos x="wd2" y="hd2"/>
                </a:cxn>
                <a:cxn ang="5400000">
                  <a:pos x="wd2" y="hd2"/>
                </a:cxn>
                <a:cxn ang="10800000">
                  <a:pos x="wd2" y="hd2"/>
                </a:cxn>
                <a:cxn ang="16200000">
                  <a:pos x="wd2" y="hd2"/>
                </a:cxn>
              </a:cxnLst>
              <a:rect l="0" t="0" r="r" b="b"/>
              <a:pathLst>
                <a:path w="21321" h="21367" extrusionOk="0">
                  <a:moveTo>
                    <a:pt x="3008" y="12960"/>
                  </a:moveTo>
                  <a:cubicBezTo>
                    <a:pt x="2225" y="12811"/>
                    <a:pt x="1443" y="12662"/>
                    <a:pt x="817" y="12215"/>
                  </a:cubicBezTo>
                  <a:cubicBezTo>
                    <a:pt x="191" y="11768"/>
                    <a:pt x="-279" y="11023"/>
                    <a:pt x="191" y="9906"/>
                  </a:cubicBezTo>
                  <a:cubicBezTo>
                    <a:pt x="660" y="8789"/>
                    <a:pt x="2069" y="7299"/>
                    <a:pt x="3243" y="6331"/>
                  </a:cubicBezTo>
                  <a:cubicBezTo>
                    <a:pt x="4417" y="5363"/>
                    <a:pt x="5356" y="4916"/>
                    <a:pt x="6373" y="6331"/>
                  </a:cubicBezTo>
                  <a:cubicBezTo>
                    <a:pt x="7391" y="7746"/>
                    <a:pt x="8486" y="11023"/>
                    <a:pt x="8721" y="13630"/>
                  </a:cubicBezTo>
                  <a:cubicBezTo>
                    <a:pt x="8956" y="16237"/>
                    <a:pt x="8330" y="18174"/>
                    <a:pt x="7625" y="19514"/>
                  </a:cubicBezTo>
                  <a:cubicBezTo>
                    <a:pt x="6921" y="20855"/>
                    <a:pt x="6138" y="21600"/>
                    <a:pt x="5825" y="21302"/>
                  </a:cubicBezTo>
                  <a:cubicBezTo>
                    <a:pt x="5512" y="21004"/>
                    <a:pt x="5669" y="19663"/>
                    <a:pt x="6686" y="16833"/>
                  </a:cubicBezTo>
                  <a:cubicBezTo>
                    <a:pt x="7704" y="14003"/>
                    <a:pt x="9582" y="9683"/>
                    <a:pt x="11382" y="6703"/>
                  </a:cubicBezTo>
                  <a:cubicBezTo>
                    <a:pt x="13182" y="3724"/>
                    <a:pt x="14904" y="2086"/>
                    <a:pt x="16547" y="1192"/>
                  </a:cubicBezTo>
                  <a:cubicBezTo>
                    <a:pt x="18191" y="298"/>
                    <a:pt x="19756" y="149"/>
                    <a:pt x="21321" y="0"/>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45" name="Line"/>
            <p:cNvSpPr/>
            <p:nvPr/>
          </p:nvSpPr>
          <p:spPr>
            <a:xfrm>
              <a:off x="3188079" y="480664"/>
              <a:ext cx="34334" cy="2256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457" y="2504"/>
                    <a:pt x="11314" y="5009"/>
                    <a:pt x="7714" y="8609"/>
                  </a:cubicBezTo>
                  <a:cubicBezTo>
                    <a:pt x="4114" y="12209"/>
                    <a:pt x="2057" y="16904"/>
                    <a:pt x="0" y="21600"/>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46" name="Line"/>
            <p:cNvSpPr/>
            <p:nvPr/>
          </p:nvSpPr>
          <p:spPr>
            <a:xfrm>
              <a:off x="3158650" y="313033"/>
              <a:ext cx="29429" cy="30299"/>
            </a:xfrm>
            <a:custGeom>
              <a:avLst/>
              <a:gdLst/>
              <a:ahLst/>
              <a:cxnLst>
                <a:cxn ang="0">
                  <a:pos x="wd2" y="hd2"/>
                </a:cxn>
                <a:cxn ang="5400000">
                  <a:pos x="wd2" y="hd2"/>
                </a:cxn>
                <a:cxn ang="10800000">
                  <a:pos x="wd2" y="hd2"/>
                </a:cxn>
                <a:cxn ang="16200000">
                  <a:pos x="wd2" y="hd2"/>
                </a:cxn>
              </a:cxnLst>
              <a:rect l="0" t="0" r="r" b="b"/>
              <a:pathLst>
                <a:path w="21600" h="20015" extrusionOk="0">
                  <a:moveTo>
                    <a:pt x="21600" y="7055"/>
                  </a:moveTo>
                  <a:cubicBezTo>
                    <a:pt x="15600" y="2735"/>
                    <a:pt x="9600" y="-1585"/>
                    <a:pt x="6000" y="575"/>
                  </a:cubicBezTo>
                  <a:cubicBezTo>
                    <a:pt x="2400" y="2735"/>
                    <a:pt x="1200" y="11375"/>
                    <a:pt x="0" y="20015"/>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47" name="Line"/>
            <p:cNvSpPr/>
            <p:nvPr/>
          </p:nvSpPr>
          <p:spPr>
            <a:xfrm>
              <a:off x="3350317" y="524259"/>
              <a:ext cx="117332" cy="157005"/>
            </a:xfrm>
            <a:custGeom>
              <a:avLst/>
              <a:gdLst/>
              <a:ahLst/>
              <a:cxnLst>
                <a:cxn ang="0">
                  <a:pos x="wd2" y="hd2"/>
                </a:cxn>
                <a:cxn ang="5400000">
                  <a:pos x="wd2" y="hd2"/>
                </a:cxn>
                <a:cxn ang="10800000">
                  <a:pos x="wd2" y="hd2"/>
                </a:cxn>
                <a:cxn ang="16200000">
                  <a:pos x="wd2" y="hd2"/>
                </a:cxn>
              </a:cxnLst>
              <a:rect l="0" t="0" r="r" b="b"/>
              <a:pathLst>
                <a:path w="21235" h="20952" extrusionOk="0">
                  <a:moveTo>
                    <a:pt x="819" y="13164"/>
                  </a:moveTo>
                  <a:cubicBezTo>
                    <a:pt x="1706" y="14037"/>
                    <a:pt x="2594" y="14910"/>
                    <a:pt x="3630" y="15019"/>
                  </a:cubicBezTo>
                  <a:cubicBezTo>
                    <a:pt x="4665" y="15128"/>
                    <a:pt x="5849" y="14473"/>
                    <a:pt x="7476" y="12946"/>
                  </a:cubicBezTo>
                  <a:cubicBezTo>
                    <a:pt x="9103" y="11419"/>
                    <a:pt x="11175" y="9019"/>
                    <a:pt x="12210" y="7273"/>
                  </a:cubicBezTo>
                  <a:cubicBezTo>
                    <a:pt x="13246" y="5528"/>
                    <a:pt x="13246" y="4437"/>
                    <a:pt x="13098" y="3346"/>
                  </a:cubicBezTo>
                  <a:cubicBezTo>
                    <a:pt x="12950" y="2255"/>
                    <a:pt x="12654" y="1164"/>
                    <a:pt x="11767" y="510"/>
                  </a:cubicBezTo>
                  <a:cubicBezTo>
                    <a:pt x="10879" y="-145"/>
                    <a:pt x="9399" y="-363"/>
                    <a:pt x="7476" y="1055"/>
                  </a:cubicBezTo>
                  <a:cubicBezTo>
                    <a:pt x="5553" y="2473"/>
                    <a:pt x="3186" y="5528"/>
                    <a:pt x="1706" y="9019"/>
                  </a:cubicBezTo>
                  <a:cubicBezTo>
                    <a:pt x="227" y="12510"/>
                    <a:pt x="-365" y="16437"/>
                    <a:pt x="227" y="18619"/>
                  </a:cubicBezTo>
                  <a:cubicBezTo>
                    <a:pt x="819" y="20801"/>
                    <a:pt x="2594" y="21237"/>
                    <a:pt x="6293" y="20801"/>
                  </a:cubicBezTo>
                  <a:cubicBezTo>
                    <a:pt x="9991" y="20364"/>
                    <a:pt x="15613" y="19055"/>
                    <a:pt x="21235" y="17746"/>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48" name="Line"/>
            <p:cNvSpPr/>
            <p:nvPr/>
          </p:nvSpPr>
          <p:spPr>
            <a:xfrm>
              <a:off x="3536315" y="532981"/>
              <a:ext cx="201095" cy="134937"/>
            </a:xfrm>
            <a:custGeom>
              <a:avLst/>
              <a:gdLst/>
              <a:ahLst/>
              <a:cxnLst>
                <a:cxn ang="0">
                  <a:pos x="wd2" y="hd2"/>
                </a:cxn>
                <a:cxn ang="5400000">
                  <a:pos x="wd2" y="hd2"/>
                </a:cxn>
                <a:cxn ang="10800000">
                  <a:pos x="wd2" y="hd2"/>
                </a:cxn>
                <a:cxn ang="16200000">
                  <a:pos x="wd2" y="hd2"/>
                </a:cxn>
              </a:cxnLst>
              <a:rect l="0" t="0" r="r" b="b"/>
              <a:pathLst>
                <a:path w="21600" h="21479" extrusionOk="0">
                  <a:moveTo>
                    <a:pt x="0" y="2602"/>
                  </a:moveTo>
                  <a:cubicBezTo>
                    <a:pt x="702" y="1301"/>
                    <a:pt x="1405" y="0"/>
                    <a:pt x="1844" y="0"/>
                  </a:cubicBezTo>
                  <a:cubicBezTo>
                    <a:pt x="2283" y="0"/>
                    <a:pt x="2459" y="1301"/>
                    <a:pt x="2283" y="4684"/>
                  </a:cubicBezTo>
                  <a:cubicBezTo>
                    <a:pt x="2107" y="8067"/>
                    <a:pt x="1580" y="13533"/>
                    <a:pt x="1229" y="16916"/>
                  </a:cubicBezTo>
                  <a:cubicBezTo>
                    <a:pt x="878" y="20299"/>
                    <a:pt x="702" y="21600"/>
                    <a:pt x="790" y="21470"/>
                  </a:cubicBezTo>
                  <a:cubicBezTo>
                    <a:pt x="878" y="21340"/>
                    <a:pt x="1229" y="19778"/>
                    <a:pt x="2195" y="16916"/>
                  </a:cubicBezTo>
                  <a:cubicBezTo>
                    <a:pt x="3161" y="14053"/>
                    <a:pt x="4741" y="9889"/>
                    <a:pt x="5883" y="7287"/>
                  </a:cubicBezTo>
                  <a:cubicBezTo>
                    <a:pt x="7024" y="4684"/>
                    <a:pt x="7727" y="3643"/>
                    <a:pt x="8517" y="2993"/>
                  </a:cubicBezTo>
                  <a:cubicBezTo>
                    <a:pt x="9307" y="2342"/>
                    <a:pt x="10185" y="2082"/>
                    <a:pt x="10800" y="2733"/>
                  </a:cubicBezTo>
                  <a:cubicBezTo>
                    <a:pt x="11415" y="3383"/>
                    <a:pt x="11766" y="4945"/>
                    <a:pt x="11941" y="7547"/>
                  </a:cubicBezTo>
                  <a:cubicBezTo>
                    <a:pt x="12117" y="10149"/>
                    <a:pt x="12117" y="13793"/>
                    <a:pt x="12293" y="16265"/>
                  </a:cubicBezTo>
                  <a:cubicBezTo>
                    <a:pt x="12468" y="18737"/>
                    <a:pt x="12820" y="20039"/>
                    <a:pt x="14400" y="20039"/>
                  </a:cubicBezTo>
                  <a:cubicBezTo>
                    <a:pt x="15980" y="20039"/>
                    <a:pt x="18790" y="18737"/>
                    <a:pt x="21600" y="17436"/>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49" name="Line"/>
            <p:cNvSpPr/>
            <p:nvPr/>
          </p:nvSpPr>
          <p:spPr>
            <a:xfrm>
              <a:off x="3801926" y="356411"/>
              <a:ext cx="72817" cy="317428"/>
            </a:xfrm>
            <a:custGeom>
              <a:avLst/>
              <a:gdLst/>
              <a:ahLst/>
              <a:cxnLst>
                <a:cxn ang="0">
                  <a:pos x="wd2" y="hd2"/>
                </a:cxn>
                <a:cxn ang="5400000">
                  <a:pos x="wd2" y="hd2"/>
                </a:cxn>
                <a:cxn ang="10800000">
                  <a:pos x="wd2" y="hd2"/>
                </a:cxn>
                <a:cxn ang="16200000">
                  <a:pos x="wd2" y="hd2"/>
                </a:cxn>
              </a:cxnLst>
              <a:rect l="0" t="0" r="r" b="b"/>
              <a:pathLst>
                <a:path w="21378" h="21506" extrusionOk="0">
                  <a:moveTo>
                    <a:pt x="14178" y="1772"/>
                  </a:moveTo>
                  <a:cubicBezTo>
                    <a:pt x="14178" y="886"/>
                    <a:pt x="14178" y="0"/>
                    <a:pt x="13938" y="0"/>
                  </a:cubicBezTo>
                  <a:cubicBezTo>
                    <a:pt x="13698" y="0"/>
                    <a:pt x="13218" y="886"/>
                    <a:pt x="11298" y="3102"/>
                  </a:cubicBezTo>
                  <a:cubicBezTo>
                    <a:pt x="9378" y="5317"/>
                    <a:pt x="6018" y="8862"/>
                    <a:pt x="3858" y="11631"/>
                  </a:cubicBezTo>
                  <a:cubicBezTo>
                    <a:pt x="1698" y="14400"/>
                    <a:pt x="738" y="16394"/>
                    <a:pt x="258" y="17668"/>
                  </a:cubicBezTo>
                  <a:cubicBezTo>
                    <a:pt x="-222" y="18942"/>
                    <a:pt x="-222" y="19495"/>
                    <a:pt x="1938" y="20105"/>
                  </a:cubicBezTo>
                  <a:cubicBezTo>
                    <a:pt x="4098" y="20714"/>
                    <a:pt x="8418" y="21378"/>
                    <a:pt x="12018" y="21489"/>
                  </a:cubicBezTo>
                  <a:cubicBezTo>
                    <a:pt x="15618" y="21600"/>
                    <a:pt x="18498" y="21157"/>
                    <a:pt x="21378" y="20714"/>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50" name="Line"/>
            <p:cNvSpPr/>
            <p:nvPr/>
          </p:nvSpPr>
          <p:spPr>
            <a:xfrm>
              <a:off x="3742315" y="505188"/>
              <a:ext cx="127524" cy="539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323" y="16364"/>
                    <a:pt x="6646" y="11127"/>
                    <a:pt x="10246" y="7527"/>
                  </a:cubicBezTo>
                  <a:cubicBezTo>
                    <a:pt x="13846" y="3927"/>
                    <a:pt x="17723" y="1964"/>
                    <a:pt x="21600" y="0"/>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51" name="Line"/>
            <p:cNvSpPr/>
            <p:nvPr/>
          </p:nvSpPr>
          <p:spPr>
            <a:xfrm>
              <a:off x="3940243" y="520251"/>
              <a:ext cx="253308" cy="144813"/>
            </a:xfrm>
            <a:custGeom>
              <a:avLst/>
              <a:gdLst/>
              <a:ahLst/>
              <a:cxnLst>
                <a:cxn ang="0">
                  <a:pos x="wd2" y="hd2"/>
                </a:cxn>
                <a:cxn ang="5400000">
                  <a:pos x="wd2" y="hd2"/>
                </a:cxn>
                <a:cxn ang="10800000">
                  <a:pos x="wd2" y="hd2"/>
                </a:cxn>
                <a:cxn ang="16200000">
                  <a:pos x="wd2" y="hd2"/>
                </a:cxn>
              </a:cxnLst>
              <a:rect l="0" t="0" r="r" b="b"/>
              <a:pathLst>
                <a:path w="21453" h="20796" extrusionOk="0">
                  <a:moveTo>
                    <a:pt x="7330" y="11923"/>
                  </a:moveTo>
                  <a:cubicBezTo>
                    <a:pt x="7745" y="9576"/>
                    <a:pt x="8161" y="7228"/>
                    <a:pt x="8299" y="5232"/>
                  </a:cubicBezTo>
                  <a:cubicBezTo>
                    <a:pt x="8438" y="3237"/>
                    <a:pt x="8299" y="1593"/>
                    <a:pt x="7745" y="654"/>
                  </a:cubicBezTo>
                  <a:cubicBezTo>
                    <a:pt x="7191" y="-285"/>
                    <a:pt x="6222" y="-520"/>
                    <a:pt x="4838" y="2063"/>
                  </a:cubicBezTo>
                  <a:cubicBezTo>
                    <a:pt x="3453" y="4645"/>
                    <a:pt x="1653" y="10045"/>
                    <a:pt x="753" y="13684"/>
                  </a:cubicBezTo>
                  <a:cubicBezTo>
                    <a:pt x="-147" y="17323"/>
                    <a:pt x="-147" y="19202"/>
                    <a:pt x="268" y="20141"/>
                  </a:cubicBezTo>
                  <a:cubicBezTo>
                    <a:pt x="684" y="21080"/>
                    <a:pt x="1515" y="21080"/>
                    <a:pt x="2830" y="19671"/>
                  </a:cubicBezTo>
                  <a:cubicBezTo>
                    <a:pt x="4145" y="18263"/>
                    <a:pt x="5945" y="15445"/>
                    <a:pt x="7053" y="13567"/>
                  </a:cubicBezTo>
                  <a:cubicBezTo>
                    <a:pt x="8161" y="11689"/>
                    <a:pt x="8576" y="10750"/>
                    <a:pt x="8853" y="9458"/>
                  </a:cubicBezTo>
                  <a:cubicBezTo>
                    <a:pt x="9130" y="8167"/>
                    <a:pt x="9268" y="6523"/>
                    <a:pt x="9130" y="6289"/>
                  </a:cubicBezTo>
                  <a:cubicBezTo>
                    <a:pt x="8991" y="6054"/>
                    <a:pt x="8576" y="7228"/>
                    <a:pt x="8368" y="9223"/>
                  </a:cubicBezTo>
                  <a:cubicBezTo>
                    <a:pt x="8161" y="11219"/>
                    <a:pt x="8161" y="14037"/>
                    <a:pt x="8853" y="16032"/>
                  </a:cubicBezTo>
                  <a:cubicBezTo>
                    <a:pt x="9545" y="18028"/>
                    <a:pt x="10930" y="19202"/>
                    <a:pt x="13145" y="18967"/>
                  </a:cubicBezTo>
                  <a:cubicBezTo>
                    <a:pt x="15361" y="18732"/>
                    <a:pt x="18407" y="17089"/>
                    <a:pt x="21453" y="15445"/>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52" name="Line"/>
            <p:cNvSpPr/>
            <p:nvPr/>
          </p:nvSpPr>
          <p:spPr>
            <a:xfrm>
              <a:off x="4222979" y="327743"/>
              <a:ext cx="53258" cy="311336"/>
            </a:xfrm>
            <a:custGeom>
              <a:avLst/>
              <a:gdLst/>
              <a:ahLst/>
              <a:cxnLst>
                <a:cxn ang="0">
                  <a:pos x="wd2" y="hd2"/>
                </a:cxn>
                <a:cxn ang="5400000">
                  <a:pos x="wd2" y="hd2"/>
                </a:cxn>
                <a:cxn ang="10800000">
                  <a:pos x="wd2" y="hd2"/>
                </a:cxn>
                <a:cxn ang="16200000">
                  <a:pos x="wd2" y="hd2"/>
                </a:cxn>
              </a:cxnLst>
              <a:rect l="0" t="0" r="r" b="b"/>
              <a:pathLst>
                <a:path w="21322" h="21423" extrusionOk="0">
                  <a:moveTo>
                    <a:pt x="0" y="12548"/>
                  </a:moveTo>
                  <a:cubicBezTo>
                    <a:pt x="5236" y="9510"/>
                    <a:pt x="10473" y="6473"/>
                    <a:pt x="13418" y="4560"/>
                  </a:cubicBezTo>
                  <a:cubicBezTo>
                    <a:pt x="16364" y="2648"/>
                    <a:pt x="17018" y="1860"/>
                    <a:pt x="18000" y="1185"/>
                  </a:cubicBezTo>
                  <a:cubicBezTo>
                    <a:pt x="18982" y="510"/>
                    <a:pt x="20291" y="-52"/>
                    <a:pt x="20945" y="4"/>
                  </a:cubicBezTo>
                  <a:cubicBezTo>
                    <a:pt x="21600" y="61"/>
                    <a:pt x="21600" y="736"/>
                    <a:pt x="19309" y="3098"/>
                  </a:cubicBezTo>
                  <a:cubicBezTo>
                    <a:pt x="17018" y="5460"/>
                    <a:pt x="12436" y="9510"/>
                    <a:pt x="9491" y="12379"/>
                  </a:cubicBezTo>
                  <a:cubicBezTo>
                    <a:pt x="6545" y="15248"/>
                    <a:pt x="5236" y="16935"/>
                    <a:pt x="4582" y="18285"/>
                  </a:cubicBezTo>
                  <a:cubicBezTo>
                    <a:pt x="3927" y="19635"/>
                    <a:pt x="3927" y="20648"/>
                    <a:pt x="5564" y="21098"/>
                  </a:cubicBezTo>
                  <a:cubicBezTo>
                    <a:pt x="7200" y="21548"/>
                    <a:pt x="10473" y="21436"/>
                    <a:pt x="13746" y="21323"/>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53" name="Line"/>
            <p:cNvSpPr/>
            <p:nvPr/>
          </p:nvSpPr>
          <p:spPr>
            <a:xfrm>
              <a:off x="4205988" y="510483"/>
              <a:ext cx="173943" cy="141848"/>
            </a:xfrm>
            <a:custGeom>
              <a:avLst/>
              <a:gdLst/>
              <a:ahLst/>
              <a:cxnLst>
                <a:cxn ang="0">
                  <a:pos x="wd2" y="hd2"/>
                </a:cxn>
                <a:cxn ang="5400000">
                  <a:pos x="wd2" y="hd2"/>
                </a:cxn>
                <a:cxn ang="10800000">
                  <a:pos x="wd2" y="hd2"/>
                </a:cxn>
                <a:cxn ang="16200000">
                  <a:pos x="wd2" y="hd2"/>
                </a:cxn>
              </a:cxnLst>
              <a:rect l="0" t="0" r="r" b="b"/>
              <a:pathLst>
                <a:path w="21278" h="21541" extrusionOk="0">
                  <a:moveTo>
                    <a:pt x="2078" y="2920"/>
                  </a:moveTo>
                  <a:cubicBezTo>
                    <a:pt x="878" y="2424"/>
                    <a:pt x="-322" y="1927"/>
                    <a:pt x="78" y="1555"/>
                  </a:cubicBezTo>
                  <a:cubicBezTo>
                    <a:pt x="478" y="1182"/>
                    <a:pt x="2478" y="934"/>
                    <a:pt x="5578" y="686"/>
                  </a:cubicBezTo>
                  <a:cubicBezTo>
                    <a:pt x="8678" y="438"/>
                    <a:pt x="12878" y="189"/>
                    <a:pt x="15478" y="65"/>
                  </a:cubicBezTo>
                  <a:cubicBezTo>
                    <a:pt x="18078" y="-59"/>
                    <a:pt x="19078" y="-59"/>
                    <a:pt x="19578" y="562"/>
                  </a:cubicBezTo>
                  <a:cubicBezTo>
                    <a:pt x="20078" y="1182"/>
                    <a:pt x="20078" y="2424"/>
                    <a:pt x="19778" y="4907"/>
                  </a:cubicBezTo>
                  <a:cubicBezTo>
                    <a:pt x="19478" y="7389"/>
                    <a:pt x="18878" y="11113"/>
                    <a:pt x="18578" y="13844"/>
                  </a:cubicBezTo>
                  <a:cubicBezTo>
                    <a:pt x="18278" y="16575"/>
                    <a:pt x="18278" y="18313"/>
                    <a:pt x="18778" y="19431"/>
                  </a:cubicBezTo>
                  <a:cubicBezTo>
                    <a:pt x="19278" y="20548"/>
                    <a:pt x="20278" y="21044"/>
                    <a:pt x="21278" y="21541"/>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54" name="Line"/>
            <p:cNvSpPr/>
            <p:nvPr/>
          </p:nvSpPr>
          <p:spPr>
            <a:xfrm>
              <a:off x="4404454" y="407093"/>
              <a:ext cx="14715" cy="147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55" name="Line"/>
            <p:cNvSpPr/>
            <p:nvPr/>
          </p:nvSpPr>
          <p:spPr>
            <a:xfrm>
              <a:off x="4479660" y="515326"/>
              <a:ext cx="107609" cy="110097"/>
            </a:xfrm>
            <a:custGeom>
              <a:avLst/>
              <a:gdLst/>
              <a:ahLst/>
              <a:cxnLst>
                <a:cxn ang="0">
                  <a:pos x="wd2" y="hd2"/>
                </a:cxn>
                <a:cxn ang="5400000">
                  <a:pos x="wd2" y="hd2"/>
                </a:cxn>
                <a:cxn ang="10800000">
                  <a:pos x="wd2" y="hd2"/>
                </a:cxn>
                <a:cxn ang="16200000">
                  <a:pos x="wd2" y="hd2"/>
                </a:cxn>
              </a:cxnLst>
              <a:rect l="0" t="0" r="r" b="b"/>
              <a:pathLst>
                <a:path w="21219" h="21390" extrusionOk="0">
                  <a:moveTo>
                    <a:pt x="12251" y="3748"/>
                  </a:moveTo>
                  <a:cubicBezTo>
                    <a:pt x="10639" y="3748"/>
                    <a:pt x="9027" y="3748"/>
                    <a:pt x="7093" y="5018"/>
                  </a:cubicBezTo>
                  <a:cubicBezTo>
                    <a:pt x="5158" y="6289"/>
                    <a:pt x="2901" y="8830"/>
                    <a:pt x="1612" y="11212"/>
                  </a:cubicBezTo>
                  <a:cubicBezTo>
                    <a:pt x="322" y="13595"/>
                    <a:pt x="0" y="15818"/>
                    <a:pt x="0" y="17724"/>
                  </a:cubicBezTo>
                  <a:cubicBezTo>
                    <a:pt x="0" y="19630"/>
                    <a:pt x="322" y="21218"/>
                    <a:pt x="3063" y="21377"/>
                  </a:cubicBezTo>
                  <a:cubicBezTo>
                    <a:pt x="5803" y="21536"/>
                    <a:pt x="10961" y="20265"/>
                    <a:pt x="14669" y="16930"/>
                  </a:cubicBezTo>
                  <a:cubicBezTo>
                    <a:pt x="18376" y="13595"/>
                    <a:pt x="20633" y="8195"/>
                    <a:pt x="21116" y="5018"/>
                  </a:cubicBezTo>
                  <a:cubicBezTo>
                    <a:pt x="21600" y="1842"/>
                    <a:pt x="20310" y="889"/>
                    <a:pt x="18698" y="412"/>
                  </a:cubicBezTo>
                  <a:cubicBezTo>
                    <a:pt x="17087" y="-64"/>
                    <a:pt x="15152" y="-64"/>
                    <a:pt x="13379" y="95"/>
                  </a:cubicBezTo>
                  <a:cubicBezTo>
                    <a:pt x="11606" y="254"/>
                    <a:pt x="9994" y="571"/>
                    <a:pt x="9027" y="1842"/>
                  </a:cubicBezTo>
                  <a:cubicBezTo>
                    <a:pt x="8060" y="3112"/>
                    <a:pt x="7737" y="5336"/>
                    <a:pt x="7415" y="7560"/>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56" name="Line"/>
            <p:cNvSpPr/>
            <p:nvPr/>
          </p:nvSpPr>
          <p:spPr>
            <a:xfrm>
              <a:off x="4656862" y="513215"/>
              <a:ext cx="262591" cy="129510"/>
            </a:xfrm>
            <a:custGeom>
              <a:avLst/>
              <a:gdLst/>
              <a:ahLst/>
              <a:cxnLst>
                <a:cxn ang="0">
                  <a:pos x="wd2" y="hd2"/>
                </a:cxn>
                <a:cxn ang="5400000">
                  <a:pos x="wd2" y="hd2"/>
                </a:cxn>
                <a:cxn ang="10800000">
                  <a:pos x="wd2" y="hd2"/>
                </a:cxn>
                <a:cxn ang="16200000">
                  <a:pos x="wd2" y="hd2"/>
                </a:cxn>
              </a:cxnLst>
              <a:rect l="0" t="0" r="r" b="b"/>
              <a:pathLst>
                <a:path w="21548" h="21124" extrusionOk="0">
                  <a:moveTo>
                    <a:pt x="1424" y="2690"/>
                  </a:moveTo>
                  <a:cubicBezTo>
                    <a:pt x="1155" y="7490"/>
                    <a:pt x="887" y="12290"/>
                    <a:pt x="619" y="15624"/>
                  </a:cubicBezTo>
                  <a:cubicBezTo>
                    <a:pt x="350" y="18957"/>
                    <a:pt x="82" y="20824"/>
                    <a:pt x="15" y="21090"/>
                  </a:cubicBezTo>
                  <a:cubicBezTo>
                    <a:pt x="-52" y="21357"/>
                    <a:pt x="82" y="20024"/>
                    <a:pt x="820" y="16690"/>
                  </a:cubicBezTo>
                  <a:cubicBezTo>
                    <a:pt x="1558" y="13357"/>
                    <a:pt x="2900" y="8024"/>
                    <a:pt x="3839" y="4957"/>
                  </a:cubicBezTo>
                  <a:cubicBezTo>
                    <a:pt x="4778" y="1890"/>
                    <a:pt x="5314" y="1090"/>
                    <a:pt x="5918" y="557"/>
                  </a:cubicBezTo>
                  <a:cubicBezTo>
                    <a:pt x="6522" y="24"/>
                    <a:pt x="7193" y="-243"/>
                    <a:pt x="7595" y="290"/>
                  </a:cubicBezTo>
                  <a:cubicBezTo>
                    <a:pt x="7998" y="824"/>
                    <a:pt x="8132" y="2157"/>
                    <a:pt x="8132" y="5090"/>
                  </a:cubicBezTo>
                  <a:cubicBezTo>
                    <a:pt x="8132" y="8024"/>
                    <a:pt x="7998" y="12557"/>
                    <a:pt x="7998" y="15490"/>
                  </a:cubicBezTo>
                  <a:cubicBezTo>
                    <a:pt x="7998" y="18424"/>
                    <a:pt x="8132" y="19757"/>
                    <a:pt x="8668" y="20424"/>
                  </a:cubicBezTo>
                  <a:cubicBezTo>
                    <a:pt x="9205" y="21090"/>
                    <a:pt x="10144" y="21090"/>
                    <a:pt x="12358" y="18690"/>
                  </a:cubicBezTo>
                  <a:cubicBezTo>
                    <a:pt x="14572" y="16290"/>
                    <a:pt x="18060" y="11490"/>
                    <a:pt x="21548" y="6690"/>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57" name="Line"/>
            <p:cNvSpPr/>
            <p:nvPr/>
          </p:nvSpPr>
          <p:spPr>
            <a:xfrm>
              <a:off x="5367583" y="279371"/>
              <a:ext cx="56627" cy="328818"/>
            </a:xfrm>
            <a:custGeom>
              <a:avLst/>
              <a:gdLst/>
              <a:ahLst/>
              <a:cxnLst>
                <a:cxn ang="0">
                  <a:pos x="wd2" y="hd2"/>
                </a:cxn>
                <a:cxn ang="5400000">
                  <a:pos x="wd2" y="hd2"/>
                </a:cxn>
                <a:cxn ang="10800000">
                  <a:pos x="wd2" y="hd2"/>
                </a:cxn>
                <a:cxn ang="16200000">
                  <a:pos x="wd2" y="hd2"/>
                </a:cxn>
              </a:cxnLst>
              <a:rect l="0" t="0" r="r" b="b"/>
              <a:pathLst>
                <a:path w="20781" h="21506" extrusionOk="0">
                  <a:moveTo>
                    <a:pt x="8339" y="9316"/>
                  </a:moveTo>
                  <a:cubicBezTo>
                    <a:pt x="11939" y="6750"/>
                    <a:pt x="15539" y="4183"/>
                    <a:pt x="17639" y="2526"/>
                  </a:cubicBezTo>
                  <a:cubicBezTo>
                    <a:pt x="19739" y="868"/>
                    <a:pt x="20339" y="120"/>
                    <a:pt x="20639" y="13"/>
                  </a:cubicBezTo>
                  <a:cubicBezTo>
                    <a:pt x="20939" y="-94"/>
                    <a:pt x="20939" y="441"/>
                    <a:pt x="18839" y="2312"/>
                  </a:cubicBezTo>
                  <a:cubicBezTo>
                    <a:pt x="16739" y="4183"/>
                    <a:pt x="12539" y="7391"/>
                    <a:pt x="8639" y="10332"/>
                  </a:cubicBezTo>
                  <a:cubicBezTo>
                    <a:pt x="4739" y="13272"/>
                    <a:pt x="1139" y="15946"/>
                    <a:pt x="239" y="17763"/>
                  </a:cubicBezTo>
                  <a:cubicBezTo>
                    <a:pt x="-661" y="19581"/>
                    <a:pt x="1139" y="20544"/>
                    <a:pt x="2939" y="21506"/>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58" name="Line"/>
            <p:cNvSpPr/>
            <p:nvPr/>
          </p:nvSpPr>
          <p:spPr>
            <a:xfrm>
              <a:off x="5297116" y="292396"/>
              <a:ext cx="279571" cy="46031"/>
            </a:xfrm>
            <a:custGeom>
              <a:avLst/>
              <a:gdLst/>
              <a:ahLst/>
              <a:cxnLst>
                <a:cxn ang="0">
                  <a:pos x="wd2" y="hd2"/>
                </a:cxn>
                <a:cxn ang="5400000">
                  <a:pos x="wd2" y="hd2"/>
                </a:cxn>
                <a:cxn ang="10800000">
                  <a:pos x="wd2" y="hd2"/>
                </a:cxn>
                <a:cxn ang="16200000">
                  <a:pos x="wd2" y="hd2"/>
                </a:cxn>
              </a:cxnLst>
              <a:rect l="0" t="0" r="r" b="b"/>
              <a:pathLst>
                <a:path w="21600" h="20970" extrusionOk="0">
                  <a:moveTo>
                    <a:pt x="0" y="20970"/>
                  </a:moveTo>
                  <a:cubicBezTo>
                    <a:pt x="1516" y="17246"/>
                    <a:pt x="3032" y="13522"/>
                    <a:pt x="5684" y="9798"/>
                  </a:cubicBezTo>
                  <a:cubicBezTo>
                    <a:pt x="8337" y="6073"/>
                    <a:pt x="12126" y="2349"/>
                    <a:pt x="14968" y="860"/>
                  </a:cubicBezTo>
                  <a:cubicBezTo>
                    <a:pt x="17811" y="-630"/>
                    <a:pt x="19705" y="115"/>
                    <a:pt x="21600" y="860"/>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59" name="Line"/>
            <p:cNvSpPr/>
            <p:nvPr/>
          </p:nvSpPr>
          <p:spPr>
            <a:xfrm>
              <a:off x="5538907" y="424833"/>
              <a:ext cx="104811" cy="183356"/>
            </a:xfrm>
            <a:custGeom>
              <a:avLst/>
              <a:gdLst/>
              <a:ahLst/>
              <a:cxnLst>
                <a:cxn ang="0">
                  <a:pos x="wd2" y="hd2"/>
                </a:cxn>
                <a:cxn ang="5400000">
                  <a:pos x="wd2" y="hd2"/>
                </a:cxn>
                <a:cxn ang="10800000">
                  <a:pos x="wd2" y="hd2"/>
                </a:cxn>
                <a:cxn ang="16200000">
                  <a:pos x="wd2" y="hd2"/>
                </a:cxn>
              </a:cxnLst>
              <a:rect l="0" t="0" r="r" b="b"/>
              <a:pathLst>
                <a:path w="21304" h="21249" extrusionOk="0">
                  <a:moveTo>
                    <a:pt x="1698" y="13291"/>
                  </a:moveTo>
                  <a:cubicBezTo>
                    <a:pt x="3359" y="13291"/>
                    <a:pt x="5021" y="13291"/>
                    <a:pt x="7846" y="12344"/>
                  </a:cubicBezTo>
                  <a:cubicBezTo>
                    <a:pt x="10670" y="11396"/>
                    <a:pt x="14658" y="9502"/>
                    <a:pt x="17316" y="7417"/>
                  </a:cubicBezTo>
                  <a:cubicBezTo>
                    <a:pt x="19975" y="5333"/>
                    <a:pt x="21304" y="3060"/>
                    <a:pt x="21304" y="1638"/>
                  </a:cubicBezTo>
                  <a:cubicBezTo>
                    <a:pt x="21304" y="217"/>
                    <a:pt x="19975" y="-351"/>
                    <a:pt x="16818" y="217"/>
                  </a:cubicBezTo>
                  <a:cubicBezTo>
                    <a:pt x="13661" y="786"/>
                    <a:pt x="8676" y="2491"/>
                    <a:pt x="5187" y="5333"/>
                  </a:cubicBezTo>
                  <a:cubicBezTo>
                    <a:pt x="1698" y="8175"/>
                    <a:pt x="-296" y="12154"/>
                    <a:pt x="36" y="14996"/>
                  </a:cubicBezTo>
                  <a:cubicBezTo>
                    <a:pt x="369" y="17838"/>
                    <a:pt x="3027" y="19544"/>
                    <a:pt x="5187" y="20396"/>
                  </a:cubicBezTo>
                  <a:cubicBezTo>
                    <a:pt x="7347" y="21249"/>
                    <a:pt x="9009" y="21249"/>
                    <a:pt x="10670" y="21249"/>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60" name="Line"/>
            <p:cNvSpPr/>
            <p:nvPr/>
          </p:nvSpPr>
          <p:spPr>
            <a:xfrm>
              <a:off x="5709488" y="438322"/>
              <a:ext cx="136960" cy="186649"/>
            </a:xfrm>
            <a:custGeom>
              <a:avLst/>
              <a:gdLst/>
              <a:ahLst/>
              <a:cxnLst>
                <a:cxn ang="0">
                  <a:pos x="wd2" y="hd2"/>
                </a:cxn>
                <a:cxn ang="5400000">
                  <a:pos x="wd2" y="hd2"/>
                </a:cxn>
                <a:cxn ang="10800000">
                  <a:pos x="wd2" y="hd2"/>
                </a:cxn>
                <a:cxn ang="16200000">
                  <a:pos x="wd2" y="hd2"/>
                </a:cxn>
              </a:cxnLst>
              <a:rect l="0" t="0" r="r" b="b"/>
              <a:pathLst>
                <a:path w="21288" h="21258" extrusionOk="0">
                  <a:moveTo>
                    <a:pt x="21288" y="912"/>
                  </a:moveTo>
                  <a:cubicBezTo>
                    <a:pt x="20272" y="354"/>
                    <a:pt x="19255" y="-205"/>
                    <a:pt x="16968" y="74"/>
                  </a:cubicBezTo>
                  <a:cubicBezTo>
                    <a:pt x="14681" y="354"/>
                    <a:pt x="11123" y="1471"/>
                    <a:pt x="8836" y="2402"/>
                  </a:cubicBezTo>
                  <a:cubicBezTo>
                    <a:pt x="6549" y="3333"/>
                    <a:pt x="5533" y="4078"/>
                    <a:pt x="4897" y="4916"/>
                  </a:cubicBezTo>
                  <a:cubicBezTo>
                    <a:pt x="4262" y="5754"/>
                    <a:pt x="4008" y="6685"/>
                    <a:pt x="4516" y="7336"/>
                  </a:cubicBezTo>
                  <a:cubicBezTo>
                    <a:pt x="5024" y="7988"/>
                    <a:pt x="6295" y="8361"/>
                    <a:pt x="8328" y="9385"/>
                  </a:cubicBezTo>
                  <a:cubicBezTo>
                    <a:pt x="10361" y="10409"/>
                    <a:pt x="13156" y="12085"/>
                    <a:pt x="14554" y="13481"/>
                  </a:cubicBezTo>
                  <a:cubicBezTo>
                    <a:pt x="15952" y="14878"/>
                    <a:pt x="15952" y="15995"/>
                    <a:pt x="14681" y="17112"/>
                  </a:cubicBezTo>
                  <a:cubicBezTo>
                    <a:pt x="13410" y="18229"/>
                    <a:pt x="10869" y="19347"/>
                    <a:pt x="8963" y="19998"/>
                  </a:cubicBezTo>
                  <a:cubicBezTo>
                    <a:pt x="7057" y="20650"/>
                    <a:pt x="5787" y="20836"/>
                    <a:pt x="4135" y="21023"/>
                  </a:cubicBezTo>
                  <a:cubicBezTo>
                    <a:pt x="2483" y="21209"/>
                    <a:pt x="450" y="21395"/>
                    <a:pt x="69" y="21116"/>
                  </a:cubicBezTo>
                  <a:cubicBezTo>
                    <a:pt x="-312" y="20836"/>
                    <a:pt x="959" y="20092"/>
                    <a:pt x="2102" y="19440"/>
                  </a:cubicBezTo>
                  <a:cubicBezTo>
                    <a:pt x="3246" y="18788"/>
                    <a:pt x="4262" y="18229"/>
                    <a:pt x="5279" y="17671"/>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61" name="Line"/>
            <p:cNvSpPr/>
            <p:nvPr/>
          </p:nvSpPr>
          <p:spPr>
            <a:xfrm>
              <a:off x="5934733" y="292252"/>
              <a:ext cx="53952" cy="306127"/>
            </a:xfrm>
            <a:custGeom>
              <a:avLst/>
              <a:gdLst/>
              <a:ahLst/>
              <a:cxnLst>
                <a:cxn ang="0">
                  <a:pos x="wd2" y="hd2"/>
                </a:cxn>
                <a:cxn ang="5400000">
                  <a:pos x="wd2" y="hd2"/>
                </a:cxn>
                <a:cxn ang="10800000">
                  <a:pos x="wd2" y="hd2"/>
                </a:cxn>
                <a:cxn ang="16200000">
                  <a:pos x="wd2" y="hd2"/>
                </a:cxn>
              </a:cxnLst>
              <a:rect l="0" t="0" r="r" b="b"/>
              <a:pathLst>
                <a:path w="21600" h="21399" extrusionOk="0">
                  <a:moveTo>
                    <a:pt x="21600" y="485"/>
                  </a:moveTo>
                  <a:cubicBezTo>
                    <a:pt x="18982" y="142"/>
                    <a:pt x="16364" y="-201"/>
                    <a:pt x="14400" y="142"/>
                  </a:cubicBezTo>
                  <a:cubicBezTo>
                    <a:pt x="12436" y="485"/>
                    <a:pt x="11127" y="1513"/>
                    <a:pt x="9491" y="3856"/>
                  </a:cubicBezTo>
                  <a:cubicBezTo>
                    <a:pt x="7855" y="6199"/>
                    <a:pt x="5891" y="9856"/>
                    <a:pt x="4255" y="12999"/>
                  </a:cubicBezTo>
                  <a:cubicBezTo>
                    <a:pt x="2618" y="16142"/>
                    <a:pt x="1309" y="18770"/>
                    <a:pt x="0" y="21399"/>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62" name="Line"/>
            <p:cNvSpPr/>
            <p:nvPr/>
          </p:nvSpPr>
          <p:spPr>
            <a:xfrm>
              <a:off x="5895494" y="436522"/>
              <a:ext cx="181477" cy="294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308" y="15600"/>
                    <a:pt x="6616" y="9600"/>
                    <a:pt x="10216" y="6000"/>
                  </a:cubicBezTo>
                  <a:cubicBezTo>
                    <a:pt x="13816" y="2400"/>
                    <a:pt x="17708" y="1200"/>
                    <a:pt x="21600" y="0"/>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505" name="Line Shape" descr="Line Shape"/>
            <p:cNvPicPr>
              <a:picLocks/>
            </p:cNvPicPr>
            <p:nvPr/>
          </p:nvPicPr>
          <p:blipFill>
            <a:blip r:embed="rId24"/>
            <a:stretch>
              <a:fillRect/>
            </a:stretch>
          </p:blipFill>
          <p:spPr>
            <a:xfrm>
              <a:off x="2674369" y="746399"/>
              <a:ext cx="3249675" cy="172576"/>
            </a:xfrm>
            <a:prstGeom prst="rect">
              <a:avLst/>
            </a:prstGeom>
            <a:effectLst/>
          </p:spPr>
        </p:pic>
      </p:grpSp>
      <p:grpSp>
        <p:nvGrpSpPr>
          <p:cNvPr id="6" name="Group 5">
            <a:extLst>
              <a:ext uri="{FF2B5EF4-FFF2-40B4-BE49-F238E27FC236}">
                <a16:creationId xmlns:a16="http://schemas.microsoft.com/office/drawing/2014/main" id="{FCA05C8D-7253-4B95-9174-440716283CBE}"/>
              </a:ext>
            </a:extLst>
          </p:cNvPr>
          <p:cNvGrpSpPr/>
          <p:nvPr/>
        </p:nvGrpSpPr>
        <p:grpSpPr>
          <a:xfrm>
            <a:off x="3093510" y="1284894"/>
            <a:ext cx="1655024" cy="1788898"/>
            <a:chOff x="3912861" y="1395032"/>
            <a:chExt cx="1655024" cy="1788898"/>
          </a:xfrm>
        </p:grpSpPr>
        <p:pic>
          <p:nvPicPr>
            <p:cNvPr id="508" name="Line Shape" descr="Line Shape"/>
            <p:cNvPicPr>
              <a:picLocks/>
            </p:cNvPicPr>
            <p:nvPr/>
          </p:nvPicPr>
          <p:blipFill>
            <a:blip r:embed="rId25"/>
            <a:stretch>
              <a:fillRect/>
            </a:stretch>
          </p:blipFill>
          <p:spPr>
            <a:xfrm>
              <a:off x="3912861" y="2716714"/>
              <a:ext cx="84045" cy="92821"/>
            </a:xfrm>
            <a:prstGeom prst="rect">
              <a:avLst/>
            </a:prstGeom>
            <a:effectLst/>
          </p:spPr>
        </p:pic>
        <p:pic>
          <p:nvPicPr>
            <p:cNvPr id="510" name="Line Line" descr="Line Line"/>
            <p:cNvPicPr>
              <a:picLocks/>
            </p:cNvPicPr>
            <p:nvPr/>
          </p:nvPicPr>
          <p:blipFill>
            <a:blip r:embed="rId26"/>
            <a:stretch>
              <a:fillRect/>
            </a:stretch>
          </p:blipFill>
          <p:spPr>
            <a:xfrm>
              <a:off x="3939383" y="2894674"/>
              <a:ext cx="17860" cy="37479"/>
            </a:xfrm>
            <a:prstGeom prst="rect">
              <a:avLst/>
            </a:prstGeom>
            <a:effectLst/>
          </p:spPr>
        </p:pic>
        <p:pic>
          <p:nvPicPr>
            <p:cNvPr id="512" name="Line Shape" descr="Line Shape"/>
            <p:cNvPicPr>
              <a:picLocks/>
            </p:cNvPicPr>
            <p:nvPr/>
          </p:nvPicPr>
          <p:blipFill>
            <a:blip r:embed="rId27"/>
            <a:stretch>
              <a:fillRect/>
            </a:stretch>
          </p:blipFill>
          <p:spPr>
            <a:xfrm>
              <a:off x="3919765" y="2871614"/>
              <a:ext cx="52193" cy="312316"/>
            </a:xfrm>
            <a:prstGeom prst="rect">
              <a:avLst/>
            </a:prstGeom>
            <a:effectLst/>
          </p:spPr>
        </p:pic>
        <p:pic>
          <p:nvPicPr>
            <p:cNvPr id="514" name="Line Shape" descr="Line Shape"/>
            <p:cNvPicPr>
              <a:picLocks/>
            </p:cNvPicPr>
            <p:nvPr/>
          </p:nvPicPr>
          <p:blipFill>
            <a:blip r:embed="rId28"/>
            <a:stretch>
              <a:fillRect/>
            </a:stretch>
          </p:blipFill>
          <p:spPr>
            <a:xfrm>
              <a:off x="3920942" y="2935703"/>
              <a:ext cx="92566" cy="177925"/>
            </a:xfrm>
            <a:prstGeom prst="rect">
              <a:avLst/>
            </a:prstGeom>
            <a:effectLst/>
          </p:spPr>
        </p:pic>
        <p:pic>
          <p:nvPicPr>
            <p:cNvPr id="516" name="Line Line" descr="Line Line"/>
            <p:cNvPicPr>
              <a:picLocks/>
            </p:cNvPicPr>
            <p:nvPr/>
          </p:nvPicPr>
          <p:blipFill>
            <a:blip r:embed="rId29"/>
            <a:stretch>
              <a:fillRect/>
            </a:stretch>
          </p:blipFill>
          <p:spPr>
            <a:xfrm>
              <a:off x="3978622" y="2683771"/>
              <a:ext cx="47288" cy="62002"/>
            </a:xfrm>
            <a:prstGeom prst="rect">
              <a:avLst/>
            </a:prstGeom>
            <a:effectLst/>
          </p:spPr>
        </p:pic>
        <p:pic>
          <p:nvPicPr>
            <p:cNvPr id="518" name="Line Line" descr="Line Line"/>
            <p:cNvPicPr>
              <a:picLocks/>
            </p:cNvPicPr>
            <p:nvPr/>
          </p:nvPicPr>
          <p:blipFill>
            <a:blip r:embed="rId30"/>
            <a:stretch>
              <a:fillRect/>
            </a:stretch>
          </p:blipFill>
          <p:spPr>
            <a:xfrm>
              <a:off x="4052193" y="2541533"/>
              <a:ext cx="106145" cy="115954"/>
            </a:xfrm>
            <a:prstGeom prst="rect">
              <a:avLst/>
            </a:prstGeom>
            <a:effectLst/>
          </p:spPr>
        </p:pic>
        <p:pic>
          <p:nvPicPr>
            <p:cNvPr id="520" name="Line Line" descr="Line Line"/>
            <p:cNvPicPr>
              <a:picLocks/>
            </p:cNvPicPr>
            <p:nvPr/>
          </p:nvPicPr>
          <p:blipFill>
            <a:blip r:embed="rId30"/>
            <a:stretch>
              <a:fillRect/>
            </a:stretch>
          </p:blipFill>
          <p:spPr>
            <a:xfrm>
              <a:off x="4228763" y="2360058"/>
              <a:ext cx="106145" cy="115955"/>
            </a:xfrm>
            <a:prstGeom prst="rect">
              <a:avLst/>
            </a:prstGeom>
            <a:effectLst/>
          </p:spPr>
        </p:pic>
        <p:pic>
          <p:nvPicPr>
            <p:cNvPr id="522" name="Line Line" descr="Line Line"/>
            <p:cNvPicPr>
              <a:picLocks/>
            </p:cNvPicPr>
            <p:nvPr/>
          </p:nvPicPr>
          <p:blipFill>
            <a:blip r:embed="rId31"/>
            <a:stretch>
              <a:fillRect/>
            </a:stretch>
          </p:blipFill>
          <p:spPr>
            <a:xfrm>
              <a:off x="4385715" y="2154059"/>
              <a:ext cx="130669" cy="135574"/>
            </a:xfrm>
            <a:prstGeom prst="rect">
              <a:avLst/>
            </a:prstGeom>
            <a:effectLst/>
          </p:spPr>
        </p:pic>
        <p:pic>
          <p:nvPicPr>
            <p:cNvPr id="524" name="Line Line" descr="Line Line"/>
            <p:cNvPicPr>
              <a:picLocks/>
            </p:cNvPicPr>
            <p:nvPr/>
          </p:nvPicPr>
          <p:blipFill>
            <a:blip r:embed="rId32"/>
            <a:stretch>
              <a:fillRect/>
            </a:stretch>
          </p:blipFill>
          <p:spPr>
            <a:xfrm>
              <a:off x="4508333" y="2100107"/>
              <a:ext cx="71812" cy="62003"/>
            </a:xfrm>
            <a:prstGeom prst="rect">
              <a:avLst/>
            </a:prstGeom>
            <a:effectLst/>
          </p:spPr>
        </p:pic>
        <p:pic>
          <p:nvPicPr>
            <p:cNvPr id="526" name="Line Shape" descr="Line Shape"/>
            <p:cNvPicPr>
              <a:picLocks/>
            </p:cNvPicPr>
            <p:nvPr/>
          </p:nvPicPr>
          <p:blipFill>
            <a:blip r:embed="rId33"/>
            <a:stretch>
              <a:fillRect/>
            </a:stretch>
          </p:blipFill>
          <p:spPr>
            <a:xfrm>
              <a:off x="4563013" y="1997497"/>
              <a:ext cx="95608" cy="94828"/>
            </a:xfrm>
            <a:prstGeom prst="rect">
              <a:avLst/>
            </a:prstGeom>
            <a:effectLst/>
          </p:spPr>
        </p:pic>
        <p:pic>
          <p:nvPicPr>
            <p:cNvPr id="528" name="Line Shape" descr="Line Shape"/>
            <p:cNvPicPr>
              <a:picLocks/>
            </p:cNvPicPr>
            <p:nvPr/>
          </p:nvPicPr>
          <p:blipFill>
            <a:blip r:embed="rId34"/>
            <a:stretch>
              <a:fillRect/>
            </a:stretch>
          </p:blipFill>
          <p:spPr>
            <a:xfrm>
              <a:off x="4550977" y="2155236"/>
              <a:ext cx="151787" cy="345301"/>
            </a:xfrm>
            <a:prstGeom prst="rect">
              <a:avLst/>
            </a:prstGeom>
            <a:effectLst/>
          </p:spPr>
        </p:pic>
        <p:pic>
          <p:nvPicPr>
            <p:cNvPr id="530" name="Line Shape" descr="Line Shape"/>
            <p:cNvPicPr>
              <a:picLocks/>
            </p:cNvPicPr>
            <p:nvPr/>
          </p:nvPicPr>
          <p:blipFill>
            <a:blip r:embed="rId35"/>
            <a:stretch>
              <a:fillRect/>
            </a:stretch>
          </p:blipFill>
          <p:spPr>
            <a:xfrm>
              <a:off x="4630952" y="1957869"/>
              <a:ext cx="86526" cy="71812"/>
            </a:xfrm>
            <a:prstGeom prst="rect">
              <a:avLst/>
            </a:prstGeom>
            <a:effectLst/>
          </p:spPr>
        </p:pic>
        <p:pic>
          <p:nvPicPr>
            <p:cNvPr id="532" name="Line Line" descr="Line Line"/>
            <p:cNvPicPr>
              <a:picLocks/>
            </p:cNvPicPr>
            <p:nvPr/>
          </p:nvPicPr>
          <p:blipFill>
            <a:blip r:embed="rId36"/>
            <a:stretch>
              <a:fillRect/>
            </a:stretch>
          </p:blipFill>
          <p:spPr>
            <a:xfrm>
              <a:off x="4753570" y="1845060"/>
              <a:ext cx="91432" cy="81622"/>
            </a:xfrm>
            <a:prstGeom prst="rect">
              <a:avLst/>
            </a:prstGeom>
            <a:effectLst/>
          </p:spPr>
        </p:pic>
        <p:pic>
          <p:nvPicPr>
            <p:cNvPr id="534" name="Line Line" descr="Line Line"/>
            <p:cNvPicPr>
              <a:picLocks/>
            </p:cNvPicPr>
            <p:nvPr/>
          </p:nvPicPr>
          <p:blipFill>
            <a:blip r:embed="rId37"/>
            <a:stretch>
              <a:fillRect/>
            </a:stretch>
          </p:blipFill>
          <p:spPr>
            <a:xfrm>
              <a:off x="4900713" y="1702823"/>
              <a:ext cx="81621" cy="81622"/>
            </a:xfrm>
            <a:prstGeom prst="rect">
              <a:avLst/>
            </a:prstGeom>
            <a:effectLst/>
          </p:spPr>
        </p:pic>
        <p:pic>
          <p:nvPicPr>
            <p:cNvPr id="536" name="Line Line" descr="Line Line"/>
            <p:cNvPicPr>
              <a:picLocks/>
            </p:cNvPicPr>
            <p:nvPr/>
          </p:nvPicPr>
          <p:blipFill>
            <a:blip r:embed="rId38"/>
            <a:stretch>
              <a:fillRect/>
            </a:stretch>
          </p:blipFill>
          <p:spPr>
            <a:xfrm>
              <a:off x="5013521" y="1616695"/>
              <a:ext cx="74839" cy="59845"/>
            </a:xfrm>
            <a:prstGeom prst="rect">
              <a:avLst/>
            </a:prstGeom>
            <a:effectLst/>
          </p:spPr>
        </p:pic>
        <p:pic>
          <p:nvPicPr>
            <p:cNvPr id="538" name="Line Line" descr="Line Line"/>
            <p:cNvPicPr>
              <a:picLocks/>
            </p:cNvPicPr>
            <p:nvPr/>
          </p:nvPicPr>
          <p:blipFill>
            <a:blip r:embed="rId39"/>
            <a:stretch>
              <a:fillRect/>
            </a:stretch>
          </p:blipFill>
          <p:spPr>
            <a:xfrm>
              <a:off x="5052759" y="1593712"/>
              <a:ext cx="36550" cy="33781"/>
            </a:xfrm>
            <a:prstGeom prst="rect">
              <a:avLst/>
            </a:prstGeom>
            <a:effectLst/>
          </p:spPr>
        </p:pic>
        <p:pic>
          <p:nvPicPr>
            <p:cNvPr id="540" name="Line Shape" descr="Line Shape"/>
            <p:cNvPicPr>
              <a:picLocks/>
            </p:cNvPicPr>
            <p:nvPr/>
          </p:nvPicPr>
          <p:blipFill>
            <a:blip r:embed="rId40"/>
            <a:stretch>
              <a:fillRect/>
            </a:stretch>
          </p:blipFill>
          <p:spPr>
            <a:xfrm>
              <a:off x="5215457" y="2070678"/>
              <a:ext cx="75882" cy="68989"/>
            </a:xfrm>
            <a:prstGeom prst="rect">
              <a:avLst/>
            </a:prstGeom>
            <a:effectLst/>
          </p:spPr>
        </p:pic>
        <p:pic>
          <p:nvPicPr>
            <p:cNvPr id="542" name="Line Shape" descr="Line Shape"/>
            <p:cNvPicPr>
              <a:picLocks/>
            </p:cNvPicPr>
            <p:nvPr/>
          </p:nvPicPr>
          <p:blipFill>
            <a:blip r:embed="rId41"/>
            <a:stretch>
              <a:fillRect/>
            </a:stretch>
          </p:blipFill>
          <p:spPr>
            <a:xfrm>
              <a:off x="5220432" y="2083653"/>
              <a:ext cx="83351" cy="77728"/>
            </a:xfrm>
            <a:prstGeom prst="rect">
              <a:avLst/>
            </a:prstGeom>
            <a:effectLst/>
          </p:spPr>
        </p:pic>
        <p:pic>
          <p:nvPicPr>
            <p:cNvPr id="544" name="Line Shape" descr="Line Shape"/>
            <p:cNvPicPr>
              <a:picLocks/>
            </p:cNvPicPr>
            <p:nvPr/>
          </p:nvPicPr>
          <p:blipFill>
            <a:blip r:embed="rId42"/>
            <a:stretch>
              <a:fillRect/>
            </a:stretch>
          </p:blipFill>
          <p:spPr>
            <a:xfrm>
              <a:off x="5408917" y="1944477"/>
              <a:ext cx="158968" cy="176011"/>
            </a:xfrm>
            <a:prstGeom prst="rect">
              <a:avLst/>
            </a:prstGeom>
            <a:effectLst/>
          </p:spPr>
        </p:pic>
        <p:pic>
          <p:nvPicPr>
            <p:cNvPr id="546" name="Line Shape" descr="Line Shape"/>
            <p:cNvPicPr>
              <a:picLocks/>
            </p:cNvPicPr>
            <p:nvPr/>
          </p:nvPicPr>
          <p:blipFill>
            <a:blip r:embed="rId43"/>
            <a:stretch>
              <a:fillRect/>
            </a:stretch>
          </p:blipFill>
          <p:spPr>
            <a:xfrm>
              <a:off x="5042950" y="1487014"/>
              <a:ext cx="204240" cy="179716"/>
            </a:xfrm>
            <a:prstGeom prst="rect">
              <a:avLst/>
            </a:prstGeom>
            <a:effectLst/>
          </p:spPr>
        </p:pic>
        <p:pic>
          <p:nvPicPr>
            <p:cNvPr id="548" name="Line Line" descr="Line Line"/>
            <p:cNvPicPr>
              <a:picLocks/>
            </p:cNvPicPr>
            <p:nvPr/>
          </p:nvPicPr>
          <p:blipFill>
            <a:blip r:embed="rId44"/>
            <a:stretch>
              <a:fillRect/>
            </a:stretch>
          </p:blipFill>
          <p:spPr>
            <a:xfrm>
              <a:off x="5234234" y="1433062"/>
              <a:ext cx="91431" cy="62002"/>
            </a:xfrm>
            <a:prstGeom prst="rect">
              <a:avLst/>
            </a:prstGeom>
            <a:effectLst/>
          </p:spPr>
        </p:pic>
        <p:pic>
          <p:nvPicPr>
            <p:cNvPr id="550" name="Line Line" descr="Line Line"/>
            <p:cNvPicPr>
              <a:picLocks/>
            </p:cNvPicPr>
            <p:nvPr/>
          </p:nvPicPr>
          <p:blipFill>
            <a:blip r:embed="rId45"/>
            <a:stretch>
              <a:fillRect/>
            </a:stretch>
          </p:blipFill>
          <p:spPr>
            <a:xfrm>
              <a:off x="5307805" y="1413443"/>
              <a:ext cx="42384" cy="32574"/>
            </a:xfrm>
            <a:prstGeom prst="rect">
              <a:avLst/>
            </a:prstGeom>
            <a:effectLst/>
          </p:spPr>
        </p:pic>
        <p:pic>
          <p:nvPicPr>
            <p:cNvPr id="552" name="Line Shape" descr="Line Shape"/>
            <p:cNvPicPr>
              <a:picLocks/>
            </p:cNvPicPr>
            <p:nvPr/>
          </p:nvPicPr>
          <p:blipFill>
            <a:blip r:embed="rId46"/>
            <a:stretch>
              <a:fillRect/>
            </a:stretch>
          </p:blipFill>
          <p:spPr>
            <a:xfrm>
              <a:off x="5186505" y="1395032"/>
              <a:ext cx="157871" cy="180397"/>
            </a:xfrm>
            <a:prstGeom prst="rect">
              <a:avLst/>
            </a:prstGeom>
            <a:effectLst/>
          </p:spPr>
        </p:pic>
      </p:grpSp>
      <p:grpSp>
        <p:nvGrpSpPr>
          <p:cNvPr id="5" name="Group 4">
            <a:extLst>
              <a:ext uri="{FF2B5EF4-FFF2-40B4-BE49-F238E27FC236}">
                <a16:creationId xmlns:a16="http://schemas.microsoft.com/office/drawing/2014/main" id="{3D23815D-4517-446E-A9DC-9C7780C0D928}"/>
              </a:ext>
            </a:extLst>
          </p:cNvPr>
          <p:cNvGrpSpPr/>
          <p:nvPr/>
        </p:nvGrpSpPr>
        <p:grpSpPr>
          <a:xfrm>
            <a:off x="6731597" y="180115"/>
            <a:ext cx="2295265" cy="1368542"/>
            <a:chOff x="6581431" y="940709"/>
            <a:chExt cx="2295265" cy="1368542"/>
          </a:xfrm>
        </p:grpSpPr>
        <p:pic>
          <p:nvPicPr>
            <p:cNvPr id="638" name="Line Shape" descr="Line Shape"/>
            <p:cNvPicPr>
              <a:picLocks/>
            </p:cNvPicPr>
            <p:nvPr/>
          </p:nvPicPr>
          <p:blipFill>
            <a:blip r:embed="rId47"/>
            <a:stretch>
              <a:fillRect/>
            </a:stretch>
          </p:blipFill>
          <p:spPr>
            <a:xfrm>
              <a:off x="6695846" y="992011"/>
              <a:ext cx="86526" cy="287246"/>
            </a:xfrm>
            <a:prstGeom prst="rect">
              <a:avLst/>
            </a:prstGeom>
            <a:effectLst/>
          </p:spPr>
        </p:pic>
        <p:pic>
          <p:nvPicPr>
            <p:cNvPr id="640" name="Line Shape" descr="Line Shape"/>
            <p:cNvPicPr>
              <a:picLocks/>
            </p:cNvPicPr>
            <p:nvPr/>
          </p:nvPicPr>
          <p:blipFill>
            <a:blip r:embed="rId48"/>
            <a:stretch>
              <a:fillRect/>
            </a:stretch>
          </p:blipFill>
          <p:spPr>
            <a:xfrm>
              <a:off x="6581431" y="940709"/>
              <a:ext cx="392226" cy="367976"/>
            </a:xfrm>
            <a:prstGeom prst="rect">
              <a:avLst/>
            </a:prstGeom>
            <a:effectLst/>
          </p:spPr>
        </p:pic>
        <p:pic>
          <p:nvPicPr>
            <p:cNvPr id="642" name="Line Shape" descr="Line Shape"/>
            <p:cNvPicPr>
              <a:picLocks/>
            </p:cNvPicPr>
            <p:nvPr/>
          </p:nvPicPr>
          <p:blipFill>
            <a:blip r:embed="rId49"/>
            <a:stretch>
              <a:fillRect/>
            </a:stretch>
          </p:blipFill>
          <p:spPr>
            <a:xfrm>
              <a:off x="6980321" y="1079921"/>
              <a:ext cx="130669" cy="220589"/>
            </a:xfrm>
            <a:prstGeom prst="rect">
              <a:avLst/>
            </a:prstGeom>
            <a:effectLst/>
          </p:spPr>
        </p:pic>
        <p:pic>
          <p:nvPicPr>
            <p:cNvPr id="644" name="Line Shape" descr="Line Shape"/>
            <p:cNvPicPr>
              <a:picLocks/>
            </p:cNvPicPr>
            <p:nvPr/>
          </p:nvPicPr>
          <p:blipFill>
            <a:blip r:embed="rId50"/>
            <a:stretch>
              <a:fillRect/>
            </a:stretch>
          </p:blipFill>
          <p:spPr>
            <a:xfrm>
              <a:off x="7127463" y="1123128"/>
              <a:ext cx="351383" cy="166350"/>
            </a:xfrm>
            <a:prstGeom prst="rect">
              <a:avLst/>
            </a:prstGeom>
            <a:effectLst/>
          </p:spPr>
        </p:pic>
        <p:pic>
          <p:nvPicPr>
            <p:cNvPr id="646" name="Line Shape" descr="Line Shape"/>
            <p:cNvPicPr>
              <a:picLocks/>
            </p:cNvPicPr>
            <p:nvPr/>
          </p:nvPicPr>
          <p:blipFill>
            <a:blip r:embed="rId51"/>
            <a:stretch>
              <a:fillRect/>
            </a:stretch>
          </p:blipFill>
          <p:spPr>
            <a:xfrm>
              <a:off x="7642461" y="1025969"/>
              <a:ext cx="91431" cy="410239"/>
            </a:xfrm>
            <a:prstGeom prst="rect">
              <a:avLst/>
            </a:prstGeom>
            <a:effectLst/>
          </p:spPr>
        </p:pic>
        <p:pic>
          <p:nvPicPr>
            <p:cNvPr id="648" name="Line Shape" descr="Line Shape"/>
            <p:cNvPicPr>
              <a:picLocks/>
            </p:cNvPicPr>
            <p:nvPr/>
          </p:nvPicPr>
          <p:blipFill>
            <a:blip r:embed="rId52"/>
            <a:stretch>
              <a:fillRect/>
            </a:stretch>
          </p:blipFill>
          <p:spPr>
            <a:xfrm>
              <a:off x="7632651" y="1108033"/>
              <a:ext cx="90254" cy="176128"/>
            </a:xfrm>
            <a:prstGeom prst="rect">
              <a:avLst/>
            </a:prstGeom>
            <a:effectLst/>
          </p:spPr>
        </p:pic>
        <p:pic>
          <p:nvPicPr>
            <p:cNvPr id="650" name="Line Shape" descr="Line Shape"/>
            <p:cNvPicPr>
              <a:picLocks/>
            </p:cNvPicPr>
            <p:nvPr/>
          </p:nvPicPr>
          <p:blipFill>
            <a:blip r:embed="rId53"/>
            <a:stretch>
              <a:fillRect/>
            </a:stretch>
          </p:blipFill>
          <p:spPr>
            <a:xfrm>
              <a:off x="7785609" y="1107460"/>
              <a:ext cx="126346" cy="172516"/>
            </a:xfrm>
            <a:prstGeom prst="rect">
              <a:avLst/>
            </a:prstGeom>
            <a:effectLst/>
          </p:spPr>
        </p:pic>
        <p:pic>
          <p:nvPicPr>
            <p:cNvPr id="652" name="Line Shape" descr="Line Shape"/>
            <p:cNvPicPr>
              <a:picLocks/>
            </p:cNvPicPr>
            <p:nvPr/>
          </p:nvPicPr>
          <p:blipFill>
            <a:blip r:embed="rId54"/>
            <a:stretch>
              <a:fillRect/>
            </a:stretch>
          </p:blipFill>
          <p:spPr>
            <a:xfrm>
              <a:off x="7949515" y="1099540"/>
              <a:ext cx="44328" cy="155193"/>
            </a:xfrm>
            <a:prstGeom prst="rect">
              <a:avLst/>
            </a:prstGeom>
            <a:effectLst/>
          </p:spPr>
        </p:pic>
        <p:pic>
          <p:nvPicPr>
            <p:cNvPr id="654" name="Line Line" descr="Line Line"/>
            <p:cNvPicPr>
              <a:picLocks/>
            </p:cNvPicPr>
            <p:nvPr/>
          </p:nvPicPr>
          <p:blipFill>
            <a:blip r:embed="rId55"/>
            <a:stretch>
              <a:fillRect/>
            </a:stretch>
          </p:blipFill>
          <p:spPr>
            <a:xfrm>
              <a:off x="7966173" y="967112"/>
              <a:ext cx="37479" cy="32574"/>
            </a:xfrm>
            <a:prstGeom prst="rect">
              <a:avLst/>
            </a:prstGeom>
            <a:effectLst/>
          </p:spPr>
        </p:pic>
        <p:pic>
          <p:nvPicPr>
            <p:cNvPr id="656" name="Line Shape" descr="Line Shape"/>
            <p:cNvPicPr>
              <a:picLocks/>
            </p:cNvPicPr>
            <p:nvPr/>
          </p:nvPicPr>
          <p:blipFill>
            <a:blip r:embed="rId56"/>
            <a:stretch>
              <a:fillRect/>
            </a:stretch>
          </p:blipFill>
          <p:spPr>
            <a:xfrm>
              <a:off x="8049883" y="1113381"/>
              <a:ext cx="184293" cy="156940"/>
            </a:xfrm>
            <a:prstGeom prst="rect">
              <a:avLst/>
            </a:prstGeom>
            <a:effectLst/>
          </p:spPr>
        </p:pic>
        <p:pic>
          <p:nvPicPr>
            <p:cNvPr id="658" name="Line Shape" descr="Line Shape"/>
            <p:cNvPicPr>
              <a:picLocks/>
            </p:cNvPicPr>
            <p:nvPr/>
          </p:nvPicPr>
          <p:blipFill>
            <a:blip r:embed="rId57"/>
            <a:stretch>
              <a:fillRect/>
            </a:stretch>
          </p:blipFill>
          <p:spPr>
            <a:xfrm>
              <a:off x="8226124" y="962207"/>
              <a:ext cx="66011" cy="317049"/>
            </a:xfrm>
            <a:prstGeom prst="rect">
              <a:avLst/>
            </a:prstGeom>
            <a:effectLst/>
          </p:spPr>
        </p:pic>
        <p:pic>
          <p:nvPicPr>
            <p:cNvPr id="660" name="Line Shape" descr="Line Shape"/>
            <p:cNvPicPr>
              <a:picLocks/>
            </p:cNvPicPr>
            <p:nvPr/>
          </p:nvPicPr>
          <p:blipFill>
            <a:blip r:embed="rId58"/>
            <a:stretch>
              <a:fillRect/>
            </a:stretch>
          </p:blipFill>
          <p:spPr>
            <a:xfrm>
              <a:off x="8206506" y="1063505"/>
              <a:ext cx="86526" cy="44085"/>
            </a:xfrm>
            <a:prstGeom prst="rect">
              <a:avLst/>
            </a:prstGeom>
            <a:effectLst/>
          </p:spPr>
        </p:pic>
        <p:pic>
          <p:nvPicPr>
            <p:cNvPr id="662" name="Line Shape" descr="Line Shape"/>
            <p:cNvPicPr>
              <a:picLocks/>
            </p:cNvPicPr>
            <p:nvPr/>
          </p:nvPicPr>
          <p:blipFill>
            <a:blip r:embed="rId59"/>
            <a:stretch>
              <a:fillRect/>
            </a:stretch>
          </p:blipFill>
          <p:spPr>
            <a:xfrm>
              <a:off x="8280077" y="1099123"/>
              <a:ext cx="130669" cy="163207"/>
            </a:xfrm>
            <a:prstGeom prst="rect">
              <a:avLst/>
            </a:prstGeom>
            <a:effectLst/>
          </p:spPr>
        </p:pic>
        <p:pic>
          <p:nvPicPr>
            <p:cNvPr id="664" name="Line Shape" descr="Line Shape"/>
            <p:cNvPicPr>
              <a:picLocks/>
            </p:cNvPicPr>
            <p:nvPr/>
          </p:nvPicPr>
          <p:blipFill>
            <a:blip r:embed="rId60"/>
            <a:stretch>
              <a:fillRect/>
            </a:stretch>
          </p:blipFill>
          <p:spPr>
            <a:xfrm>
              <a:off x="6753002" y="1482113"/>
              <a:ext cx="436463" cy="170324"/>
            </a:xfrm>
            <a:prstGeom prst="rect">
              <a:avLst/>
            </a:prstGeom>
            <a:effectLst/>
          </p:spPr>
        </p:pic>
        <p:pic>
          <p:nvPicPr>
            <p:cNvPr id="666" name="Line Shape" descr="Line Shape"/>
            <p:cNvPicPr>
              <a:picLocks/>
            </p:cNvPicPr>
            <p:nvPr/>
          </p:nvPicPr>
          <p:blipFill>
            <a:blip r:embed="rId61"/>
            <a:stretch>
              <a:fillRect/>
            </a:stretch>
          </p:blipFill>
          <p:spPr>
            <a:xfrm>
              <a:off x="7397224" y="1448547"/>
              <a:ext cx="31961" cy="203470"/>
            </a:xfrm>
            <a:prstGeom prst="rect">
              <a:avLst/>
            </a:prstGeom>
            <a:effectLst/>
          </p:spPr>
        </p:pic>
        <p:pic>
          <p:nvPicPr>
            <p:cNvPr id="668" name="Line Shape" descr="Line Shape"/>
            <p:cNvPicPr>
              <a:picLocks/>
            </p:cNvPicPr>
            <p:nvPr/>
          </p:nvPicPr>
          <p:blipFill>
            <a:blip r:embed="rId62"/>
            <a:stretch>
              <a:fillRect/>
            </a:stretch>
          </p:blipFill>
          <p:spPr>
            <a:xfrm>
              <a:off x="7456081" y="1437095"/>
              <a:ext cx="272906" cy="234537"/>
            </a:xfrm>
            <a:prstGeom prst="rect">
              <a:avLst/>
            </a:prstGeom>
            <a:effectLst/>
          </p:spPr>
        </p:pic>
        <p:pic>
          <p:nvPicPr>
            <p:cNvPr id="670" name="Line Shape" descr="Line Shape"/>
            <p:cNvPicPr>
              <a:picLocks/>
            </p:cNvPicPr>
            <p:nvPr/>
          </p:nvPicPr>
          <p:blipFill>
            <a:blip r:embed="rId63"/>
            <a:stretch>
              <a:fillRect/>
            </a:stretch>
          </p:blipFill>
          <p:spPr>
            <a:xfrm>
              <a:off x="7328558" y="1452681"/>
              <a:ext cx="277810" cy="66908"/>
            </a:xfrm>
            <a:prstGeom prst="rect">
              <a:avLst/>
            </a:prstGeom>
            <a:effectLst/>
          </p:spPr>
        </p:pic>
        <p:pic>
          <p:nvPicPr>
            <p:cNvPr id="672" name="Line Shape" descr="Line Shape"/>
            <p:cNvPicPr>
              <a:picLocks/>
            </p:cNvPicPr>
            <p:nvPr/>
          </p:nvPicPr>
          <p:blipFill>
            <a:blip r:embed="rId64"/>
            <a:stretch>
              <a:fillRect/>
            </a:stretch>
          </p:blipFill>
          <p:spPr>
            <a:xfrm>
              <a:off x="7882793" y="1424888"/>
              <a:ext cx="96337" cy="402224"/>
            </a:xfrm>
            <a:prstGeom prst="rect">
              <a:avLst/>
            </a:prstGeom>
            <a:effectLst/>
          </p:spPr>
        </p:pic>
        <p:pic>
          <p:nvPicPr>
            <p:cNvPr id="674" name="Line Shape" descr="Line Shape"/>
            <p:cNvPicPr>
              <a:picLocks/>
            </p:cNvPicPr>
            <p:nvPr/>
          </p:nvPicPr>
          <p:blipFill>
            <a:blip r:embed="rId65"/>
            <a:stretch>
              <a:fillRect/>
            </a:stretch>
          </p:blipFill>
          <p:spPr>
            <a:xfrm>
              <a:off x="7868079" y="1368006"/>
              <a:ext cx="346477" cy="310274"/>
            </a:xfrm>
            <a:prstGeom prst="rect">
              <a:avLst/>
            </a:prstGeom>
            <a:effectLst/>
          </p:spPr>
        </p:pic>
        <p:pic>
          <p:nvPicPr>
            <p:cNvPr id="676" name="Line Shape" descr="Line Shape"/>
            <p:cNvPicPr>
              <a:picLocks/>
            </p:cNvPicPr>
            <p:nvPr/>
          </p:nvPicPr>
          <p:blipFill>
            <a:blip r:embed="rId66"/>
            <a:stretch>
              <a:fillRect/>
            </a:stretch>
          </p:blipFill>
          <p:spPr>
            <a:xfrm>
              <a:off x="8183099" y="1431845"/>
              <a:ext cx="693597" cy="207259"/>
            </a:xfrm>
            <a:prstGeom prst="rect">
              <a:avLst/>
            </a:prstGeom>
            <a:effectLst/>
          </p:spPr>
        </p:pic>
        <p:pic>
          <p:nvPicPr>
            <p:cNvPr id="678" name="Line Shape" descr="Line Shape"/>
            <p:cNvPicPr>
              <a:picLocks/>
            </p:cNvPicPr>
            <p:nvPr/>
          </p:nvPicPr>
          <p:blipFill>
            <a:blip r:embed="rId67"/>
            <a:stretch>
              <a:fillRect/>
            </a:stretch>
          </p:blipFill>
          <p:spPr>
            <a:xfrm>
              <a:off x="6975416" y="1881471"/>
              <a:ext cx="58733" cy="378733"/>
            </a:xfrm>
            <a:prstGeom prst="rect">
              <a:avLst/>
            </a:prstGeom>
            <a:effectLst/>
          </p:spPr>
        </p:pic>
        <p:pic>
          <p:nvPicPr>
            <p:cNvPr id="680" name="Line Shape" descr="Line Shape"/>
            <p:cNvPicPr>
              <a:picLocks/>
            </p:cNvPicPr>
            <p:nvPr/>
          </p:nvPicPr>
          <p:blipFill>
            <a:blip r:embed="rId68"/>
            <a:stretch>
              <a:fillRect/>
            </a:stretch>
          </p:blipFill>
          <p:spPr>
            <a:xfrm>
              <a:off x="6970512" y="1958953"/>
              <a:ext cx="78324" cy="157884"/>
            </a:xfrm>
            <a:prstGeom prst="rect">
              <a:avLst/>
            </a:prstGeom>
            <a:effectLst/>
          </p:spPr>
        </p:pic>
        <p:pic>
          <p:nvPicPr>
            <p:cNvPr id="682" name="Line Shape" descr="Line Shape"/>
            <p:cNvPicPr>
              <a:picLocks/>
            </p:cNvPicPr>
            <p:nvPr/>
          </p:nvPicPr>
          <p:blipFill>
            <a:blip r:embed="rId69"/>
            <a:stretch>
              <a:fillRect/>
            </a:stretch>
          </p:blipFill>
          <p:spPr>
            <a:xfrm>
              <a:off x="7137273" y="2091174"/>
              <a:ext cx="69784" cy="139602"/>
            </a:xfrm>
            <a:prstGeom prst="rect">
              <a:avLst/>
            </a:prstGeom>
            <a:effectLst/>
          </p:spPr>
        </p:pic>
        <p:pic>
          <p:nvPicPr>
            <p:cNvPr id="684" name="Line Shape" descr="Line Shape"/>
            <p:cNvPicPr>
              <a:picLocks/>
            </p:cNvPicPr>
            <p:nvPr/>
          </p:nvPicPr>
          <p:blipFill>
            <a:blip r:embed="rId70"/>
            <a:stretch>
              <a:fillRect/>
            </a:stretch>
          </p:blipFill>
          <p:spPr>
            <a:xfrm>
              <a:off x="7377605" y="1964912"/>
              <a:ext cx="174811" cy="297840"/>
            </a:xfrm>
            <a:prstGeom prst="rect">
              <a:avLst/>
            </a:prstGeom>
            <a:effectLst/>
          </p:spPr>
        </p:pic>
        <p:pic>
          <p:nvPicPr>
            <p:cNvPr id="686" name="Line Line" descr="Line Line"/>
            <p:cNvPicPr>
              <a:picLocks/>
            </p:cNvPicPr>
            <p:nvPr/>
          </p:nvPicPr>
          <p:blipFill>
            <a:blip r:embed="rId71"/>
            <a:stretch>
              <a:fillRect/>
            </a:stretch>
          </p:blipFill>
          <p:spPr>
            <a:xfrm>
              <a:off x="7598318" y="2178582"/>
              <a:ext cx="52193" cy="130669"/>
            </a:xfrm>
            <a:prstGeom prst="rect">
              <a:avLst/>
            </a:prstGeom>
            <a:effectLst/>
          </p:spPr>
        </p:pic>
        <p:pic>
          <p:nvPicPr>
            <p:cNvPr id="688" name="Line Shape" descr="Line Shape"/>
            <p:cNvPicPr>
              <a:picLocks/>
            </p:cNvPicPr>
            <p:nvPr/>
          </p:nvPicPr>
          <p:blipFill>
            <a:blip r:embed="rId72"/>
            <a:stretch>
              <a:fillRect/>
            </a:stretch>
          </p:blipFill>
          <p:spPr>
            <a:xfrm>
              <a:off x="7804317" y="1977488"/>
              <a:ext cx="165002" cy="183161"/>
            </a:xfrm>
            <a:prstGeom prst="rect">
              <a:avLst/>
            </a:prstGeom>
            <a:effectLst/>
          </p:spPr>
        </p:pic>
      </p:grpSp>
      <p:grpSp>
        <p:nvGrpSpPr>
          <p:cNvPr id="7" name="Group 6">
            <a:extLst>
              <a:ext uri="{FF2B5EF4-FFF2-40B4-BE49-F238E27FC236}">
                <a16:creationId xmlns:a16="http://schemas.microsoft.com/office/drawing/2014/main" id="{D2B41398-EE66-4FCF-8E63-1EEE0867131A}"/>
              </a:ext>
            </a:extLst>
          </p:cNvPr>
          <p:cNvGrpSpPr/>
          <p:nvPr/>
        </p:nvGrpSpPr>
        <p:grpSpPr>
          <a:xfrm>
            <a:off x="842849" y="3778311"/>
            <a:ext cx="7383275" cy="2338121"/>
            <a:chOff x="1457754" y="3406082"/>
            <a:chExt cx="7383275" cy="2338121"/>
          </a:xfrm>
        </p:grpSpPr>
        <p:pic>
          <p:nvPicPr>
            <p:cNvPr id="417" name="Line Shape" descr="Line Shape"/>
            <p:cNvPicPr>
              <a:picLocks/>
            </p:cNvPicPr>
            <p:nvPr/>
          </p:nvPicPr>
          <p:blipFill>
            <a:blip r:embed="rId73"/>
            <a:stretch>
              <a:fillRect/>
            </a:stretch>
          </p:blipFill>
          <p:spPr>
            <a:xfrm>
              <a:off x="1614537" y="3704916"/>
              <a:ext cx="66251" cy="345517"/>
            </a:xfrm>
            <a:prstGeom prst="rect">
              <a:avLst/>
            </a:prstGeom>
            <a:effectLst/>
          </p:spPr>
        </p:pic>
        <p:pic>
          <p:nvPicPr>
            <p:cNvPr id="419" name="Line Shape" descr="Line Shape"/>
            <p:cNvPicPr>
              <a:picLocks/>
            </p:cNvPicPr>
            <p:nvPr/>
          </p:nvPicPr>
          <p:blipFill>
            <a:blip r:embed="rId74"/>
            <a:stretch>
              <a:fillRect/>
            </a:stretch>
          </p:blipFill>
          <p:spPr>
            <a:xfrm>
              <a:off x="1457754" y="3655469"/>
              <a:ext cx="403848" cy="154632"/>
            </a:xfrm>
            <a:prstGeom prst="rect">
              <a:avLst/>
            </a:prstGeom>
            <a:effectLst/>
          </p:spPr>
        </p:pic>
        <p:pic>
          <p:nvPicPr>
            <p:cNvPr id="421" name="Line Shape" descr="Line Shape"/>
            <p:cNvPicPr>
              <a:picLocks/>
            </p:cNvPicPr>
            <p:nvPr/>
          </p:nvPicPr>
          <p:blipFill>
            <a:blip r:embed="rId75"/>
            <a:stretch>
              <a:fillRect/>
            </a:stretch>
          </p:blipFill>
          <p:spPr>
            <a:xfrm>
              <a:off x="1732251" y="3815017"/>
              <a:ext cx="199335" cy="206913"/>
            </a:xfrm>
            <a:prstGeom prst="rect">
              <a:avLst/>
            </a:prstGeom>
            <a:effectLst/>
          </p:spPr>
        </p:pic>
        <p:pic>
          <p:nvPicPr>
            <p:cNvPr id="423" name="Line Shape" descr="Line Shape"/>
            <p:cNvPicPr>
              <a:picLocks/>
            </p:cNvPicPr>
            <p:nvPr/>
          </p:nvPicPr>
          <p:blipFill>
            <a:blip r:embed="rId76"/>
            <a:stretch>
              <a:fillRect/>
            </a:stretch>
          </p:blipFill>
          <p:spPr>
            <a:xfrm>
              <a:off x="1956752" y="3831635"/>
              <a:ext cx="195548" cy="164846"/>
            </a:xfrm>
            <a:prstGeom prst="rect">
              <a:avLst/>
            </a:prstGeom>
            <a:effectLst/>
          </p:spPr>
        </p:pic>
        <p:pic>
          <p:nvPicPr>
            <p:cNvPr id="425" name="Line Shape" descr="Line Shape"/>
            <p:cNvPicPr>
              <a:picLocks/>
            </p:cNvPicPr>
            <p:nvPr/>
          </p:nvPicPr>
          <p:blipFill>
            <a:blip r:embed="rId77"/>
            <a:stretch>
              <a:fillRect/>
            </a:stretch>
          </p:blipFill>
          <p:spPr>
            <a:xfrm>
              <a:off x="2222725" y="3782431"/>
              <a:ext cx="120859" cy="166637"/>
            </a:xfrm>
            <a:prstGeom prst="rect">
              <a:avLst/>
            </a:prstGeom>
            <a:effectLst/>
          </p:spPr>
        </p:pic>
        <p:pic>
          <p:nvPicPr>
            <p:cNvPr id="427" name="Line Shape" descr="Line Shape"/>
            <p:cNvPicPr>
              <a:picLocks/>
            </p:cNvPicPr>
            <p:nvPr/>
          </p:nvPicPr>
          <p:blipFill>
            <a:blip r:embed="rId78"/>
            <a:stretch>
              <a:fillRect/>
            </a:stretch>
          </p:blipFill>
          <p:spPr>
            <a:xfrm>
              <a:off x="2381887" y="3700514"/>
              <a:ext cx="264950" cy="276349"/>
            </a:xfrm>
            <a:prstGeom prst="rect">
              <a:avLst/>
            </a:prstGeom>
            <a:effectLst/>
          </p:spPr>
        </p:pic>
        <p:pic>
          <p:nvPicPr>
            <p:cNvPr id="429" name="Line Shape" descr="Line Shape"/>
            <p:cNvPicPr>
              <a:picLocks/>
            </p:cNvPicPr>
            <p:nvPr/>
          </p:nvPicPr>
          <p:blipFill>
            <a:blip r:embed="rId79"/>
            <a:stretch>
              <a:fillRect/>
            </a:stretch>
          </p:blipFill>
          <p:spPr>
            <a:xfrm>
              <a:off x="2963340" y="3648303"/>
              <a:ext cx="169907" cy="431559"/>
            </a:xfrm>
            <a:prstGeom prst="rect">
              <a:avLst/>
            </a:prstGeom>
            <a:effectLst/>
          </p:spPr>
        </p:pic>
        <p:pic>
          <p:nvPicPr>
            <p:cNvPr id="431" name="Line Shape" descr="Line Shape"/>
            <p:cNvPicPr>
              <a:picLocks/>
            </p:cNvPicPr>
            <p:nvPr/>
          </p:nvPicPr>
          <p:blipFill>
            <a:blip r:embed="rId80"/>
            <a:stretch>
              <a:fillRect/>
            </a:stretch>
          </p:blipFill>
          <p:spPr>
            <a:xfrm>
              <a:off x="2884864" y="3860908"/>
              <a:ext cx="194431" cy="71812"/>
            </a:xfrm>
            <a:prstGeom prst="rect">
              <a:avLst/>
            </a:prstGeom>
            <a:effectLst/>
          </p:spPr>
        </p:pic>
        <p:pic>
          <p:nvPicPr>
            <p:cNvPr id="433" name="Line Shape" descr="Line Shape"/>
            <p:cNvPicPr>
              <a:picLocks/>
            </p:cNvPicPr>
            <p:nvPr/>
          </p:nvPicPr>
          <p:blipFill>
            <a:blip r:embed="rId81"/>
            <a:stretch>
              <a:fillRect/>
            </a:stretch>
          </p:blipFill>
          <p:spPr>
            <a:xfrm>
              <a:off x="3090825" y="3777527"/>
              <a:ext cx="218993" cy="178725"/>
            </a:xfrm>
            <a:prstGeom prst="rect">
              <a:avLst/>
            </a:prstGeom>
            <a:effectLst/>
          </p:spPr>
        </p:pic>
        <p:pic>
          <p:nvPicPr>
            <p:cNvPr id="435" name="Line Shape" descr="Line Shape"/>
            <p:cNvPicPr>
              <a:picLocks/>
            </p:cNvPicPr>
            <p:nvPr/>
          </p:nvPicPr>
          <p:blipFill>
            <a:blip r:embed="rId82"/>
            <a:stretch>
              <a:fillRect/>
            </a:stretch>
          </p:blipFill>
          <p:spPr>
            <a:xfrm>
              <a:off x="3318178" y="3777527"/>
              <a:ext cx="482114" cy="155946"/>
            </a:xfrm>
            <a:prstGeom prst="rect">
              <a:avLst/>
            </a:prstGeom>
            <a:effectLst/>
          </p:spPr>
        </p:pic>
        <p:pic>
          <p:nvPicPr>
            <p:cNvPr id="437" name="Line Shape" descr="Line Shape"/>
            <p:cNvPicPr>
              <a:picLocks/>
            </p:cNvPicPr>
            <p:nvPr/>
          </p:nvPicPr>
          <p:blipFill>
            <a:blip r:embed="rId83"/>
            <a:stretch>
              <a:fillRect/>
            </a:stretch>
          </p:blipFill>
          <p:spPr>
            <a:xfrm>
              <a:off x="1804949" y="4327758"/>
              <a:ext cx="626920" cy="447081"/>
            </a:xfrm>
            <a:prstGeom prst="rect">
              <a:avLst/>
            </a:prstGeom>
            <a:effectLst/>
          </p:spPr>
        </p:pic>
        <p:pic>
          <p:nvPicPr>
            <p:cNvPr id="439" name="Line Shape" descr="Line Shape"/>
            <p:cNvPicPr>
              <a:picLocks/>
            </p:cNvPicPr>
            <p:nvPr/>
          </p:nvPicPr>
          <p:blipFill>
            <a:blip r:embed="rId84"/>
            <a:stretch>
              <a:fillRect/>
            </a:stretch>
          </p:blipFill>
          <p:spPr>
            <a:xfrm>
              <a:off x="2449673" y="4402112"/>
              <a:ext cx="423623" cy="313176"/>
            </a:xfrm>
            <a:prstGeom prst="rect">
              <a:avLst/>
            </a:prstGeom>
            <a:effectLst/>
          </p:spPr>
        </p:pic>
        <p:pic>
          <p:nvPicPr>
            <p:cNvPr id="441" name="Line Shape" descr="Line Shape"/>
            <p:cNvPicPr>
              <a:picLocks/>
            </p:cNvPicPr>
            <p:nvPr/>
          </p:nvPicPr>
          <p:blipFill>
            <a:blip r:embed="rId85"/>
            <a:stretch>
              <a:fillRect/>
            </a:stretch>
          </p:blipFill>
          <p:spPr>
            <a:xfrm>
              <a:off x="2794059" y="4567189"/>
              <a:ext cx="103761" cy="145384"/>
            </a:xfrm>
            <a:prstGeom prst="rect">
              <a:avLst/>
            </a:prstGeom>
            <a:effectLst/>
          </p:spPr>
        </p:pic>
        <p:pic>
          <p:nvPicPr>
            <p:cNvPr id="443" name="Line Shape" descr="Line Shape"/>
            <p:cNvPicPr>
              <a:picLocks/>
            </p:cNvPicPr>
            <p:nvPr/>
          </p:nvPicPr>
          <p:blipFill>
            <a:blip r:embed="rId86"/>
            <a:stretch>
              <a:fillRect/>
            </a:stretch>
          </p:blipFill>
          <p:spPr>
            <a:xfrm>
              <a:off x="3537808" y="4360615"/>
              <a:ext cx="209826" cy="323647"/>
            </a:xfrm>
            <a:prstGeom prst="rect">
              <a:avLst/>
            </a:prstGeom>
            <a:effectLst/>
          </p:spPr>
        </p:pic>
        <p:pic>
          <p:nvPicPr>
            <p:cNvPr id="445" name="Line Shape" descr="Line Shape"/>
            <p:cNvPicPr>
              <a:picLocks/>
            </p:cNvPicPr>
            <p:nvPr/>
          </p:nvPicPr>
          <p:blipFill>
            <a:blip r:embed="rId87"/>
            <a:stretch>
              <a:fillRect/>
            </a:stretch>
          </p:blipFill>
          <p:spPr>
            <a:xfrm>
              <a:off x="3841289" y="4297804"/>
              <a:ext cx="61441" cy="351008"/>
            </a:xfrm>
            <a:prstGeom prst="rect">
              <a:avLst/>
            </a:prstGeom>
            <a:effectLst/>
          </p:spPr>
        </p:pic>
        <p:pic>
          <p:nvPicPr>
            <p:cNvPr id="447" name="Line Shape" descr="Line Shape"/>
            <p:cNvPicPr>
              <a:picLocks/>
            </p:cNvPicPr>
            <p:nvPr/>
          </p:nvPicPr>
          <p:blipFill>
            <a:blip r:embed="rId88"/>
            <a:stretch>
              <a:fillRect/>
            </a:stretch>
          </p:blipFill>
          <p:spPr>
            <a:xfrm>
              <a:off x="3890336" y="4487019"/>
              <a:ext cx="74334" cy="186316"/>
            </a:xfrm>
            <a:prstGeom prst="rect">
              <a:avLst/>
            </a:prstGeom>
            <a:effectLst/>
          </p:spPr>
        </p:pic>
        <p:pic>
          <p:nvPicPr>
            <p:cNvPr id="449" name="Line Shape" descr="Line Shape"/>
            <p:cNvPicPr>
              <a:picLocks/>
            </p:cNvPicPr>
            <p:nvPr/>
          </p:nvPicPr>
          <p:blipFill>
            <a:blip r:embed="rId89"/>
            <a:stretch>
              <a:fillRect/>
            </a:stretch>
          </p:blipFill>
          <p:spPr>
            <a:xfrm>
              <a:off x="4037478" y="4494954"/>
              <a:ext cx="145384" cy="153857"/>
            </a:xfrm>
            <a:prstGeom prst="rect">
              <a:avLst/>
            </a:prstGeom>
            <a:effectLst/>
          </p:spPr>
        </p:pic>
        <p:pic>
          <p:nvPicPr>
            <p:cNvPr id="451" name="Line Shape" descr="Line Shape"/>
            <p:cNvPicPr>
              <a:picLocks/>
            </p:cNvPicPr>
            <p:nvPr/>
          </p:nvPicPr>
          <p:blipFill>
            <a:blip r:embed="rId90"/>
            <a:stretch>
              <a:fillRect/>
            </a:stretch>
          </p:blipFill>
          <p:spPr>
            <a:xfrm>
              <a:off x="4265970" y="4333847"/>
              <a:ext cx="500555" cy="324971"/>
            </a:xfrm>
            <a:prstGeom prst="rect">
              <a:avLst/>
            </a:prstGeom>
            <a:effectLst/>
          </p:spPr>
        </p:pic>
        <p:pic>
          <p:nvPicPr>
            <p:cNvPr id="453" name="Line Shape" descr="Line Shape"/>
            <p:cNvPicPr>
              <a:picLocks/>
            </p:cNvPicPr>
            <p:nvPr/>
          </p:nvPicPr>
          <p:blipFill>
            <a:blip r:embed="rId91"/>
            <a:stretch>
              <a:fillRect/>
            </a:stretch>
          </p:blipFill>
          <p:spPr>
            <a:xfrm>
              <a:off x="4439667" y="4326858"/>
              <a:ext cx="297430" cy="47289"/>
            </a:xfrm>
            <a:prstGeom prst="rect">
              <a:avLst/>
            </a:prstGeom>
            <a:effectLst/>
          </p:spPr>
        </p:pic>
        <p:pic>
          <p:nvPicPr>
            <p:cNvPr id="455" name="Line Shape" descr="Line Shape"/>
            <p:cNvPicPr>
              <a:picLocks/>
            </p:cNvPicPr>
            <p:nvPr/>
          </p:nvPicPr>
          <p:blipFill>
            <a:blip r:embed="rId92"/>
            <a:stretch>
              <a:fillRect/>
            </a:stretch>
          </p:blipFill>
          <p:spPr>
            <a:xfrm>
              <a:off x="1891451" y="4983806"/>
              <a:ext cx="403087" cy="327971"/>
            </a:xfrm>
            <a:prstGeom prst="rect">
              <a:avLst/>
            </a:prstGeom>
            <a:effectLst/>
          </p:spPr>
        </p:pic>
        <p:pic>
          <p:nvPicPr>
            <p:cNvPr id="457" name="Line Shape" descr="Line Shape"/>
            <p:cNvPicPr>
              <a:picLocks/>
            </p:cNvPicPr>
            <p:nvPr/>
          </p:nvPicPr>
          <p:blipFill>
            <a:blip r:embed="rId93"/>
            <a:stretch>
              <a:fillRect/>
            </a:stretch>
          </p:blipFill>
          <p:spPr>
            <a:xfrm>
              <a:off x="2157656" y="5076847"/>
              <a:ext cx="131977" cy="47723"/>
            </a:xfrm>
            <a:prstGeom prst="rect">
              <a:avLst/>
            </a:prstGeom>
            <a:effectLst/>
          </p:spPr>
        </p:pic>
        <p:pic>
          <p:nvPicPr>
            <p:cNvPr id="459" name="Line Shape" descr="Line Shape"/>
            <p:cNvPicPr>
              <a:picLocks/>
            </p:cNvPicPr>
            <p:nvPr/>
          </p:nvPicPr>
          <p:blipFill>
            <a:blip r:embed="rId94"/>
            <a:stretch>
              <a:fillRect/>
            </a:stretch>
          </p:blipFill>
          <p:spPr>
            <a:xfrm>
              <a:off x="2665951" y="5018425"/>
              <a:ext cx="50394" cy="282716"/>
            </a:xfrm>
            <a:prstGeom prst="rect">
              <a:avLst/>
            </a:prstGeom>
            <a:effectLst/>
          </p:spPr>
        </p:pic>
        <p:pic>
          <p:nvPicPr>
            <p:cNvPr id="461" name="Line Shape" descr="Line Shape"/>
            <p:cNvPicPr>
              <a:picLocks/>
            </p:cNvPicPr>
            <p:nvPr/>
          </p:nvPicPr>
          <p:blipFill>
            <a:blip r:embed="rId95"/>
            <a:stretch>
              <a:fillRect/>
            </a:stretch>
          </p:blipFill>
          <p:spPr>
            <a:xfrm>
              <a:off x="2721010" y="4998807"/>
              <a:ext cx="260190" cy="276825"/>
            </a:xfrm>
            <a:prstGeom prst="rect">
              <a:avLst/>
            </a:prstGeom>
            <a:effectLst/>
          </p:spPr>
        </p:pic>
        <p:pic>
          <p:nvPicPr>
            <p:cNvPr id="463" name="Line Shape" descr="Line Shape"/>
            <p:cNvPicPr>
              <a:picLocks/>
            </p:cNvPicPr>
            <p:nvPr/>
          </p:nvPicPr>
          <p:blipFill>
            <a:blip r:embed="rId96"/>
            <a:stretch>
              <a:fillRect/>
            </a:stretch>
          </p:blipFill>
          <p:spPr>
            <a:xfrm>
              <a:off x="2736843" y="5018425"/>
              <a:ext cx="156073" cy="27669"/>
            </a:xfrm>
            <a:prstGeom prst="rect">
              <a:avLst/>
            </a:prstGeom>
            <a:effectLst/>
          </p:spPr>
        </p:pic>
        <p:pic>
          <p:nvPicPr>
            <p:cNvPr id="465" name="Line Shape" descr="Line Shape"/>
            <p:cNvPicPr>
              <a:picLocks/>
            </p:cNvPicPr>
            <p:nvPr/>
          </p:nvPicPr>
          <p:blipFill>
            <a:blip r:embed="rId97"/>
            <a:stretch>
              <a:fillRect/>
            </a:stretch>
          </p:blipFill>
          <p:spPr>
            <a:xfrm>
              <a:off x="3429291" y="4878553"/>
              <a:ext cx="700053" cy="498286"/>
            </a:xfrm>
            <a:prstGeom prst="rect">
              <a:avLst/>
            </a:prstGeom>
            <a:effectLst/>
          </p:spPr>
        </p:pic>
        <p:pic>
          <p:nvPicPr>
            <p:cNvPr id="467" name="Line Shape" descr="Line Shape"/>
            <p:cNvPicPr>
              <a:picLocks/>
            </p:cNvPicPr>
            <p:nvPr/>
          </p:nvPicPr>
          <p:blipFill>
            <a:blip r:embed="rId98"/>
            <a:stretch>
              <a:fillRect/>
            </a:stretch>
          </p:blipFill>
          <p:spPr>
            <a:xfrm>
              <a:off x="3959003" y="4988997"/>
              <a:ext cx="218954" cy="27670"/>
            </a:xfrm>
            <a:prstGeom prst="rect">
              <a:avLst/>
            </a:prstGeom>
            <a:effectLst/>
          </p:spPr>
        </p:pic>
        <p:pic>
          <p:nvPicPr>
            <p:cNvPr id="469" name="Line Shape" descr="Line Shape"/>
            <p:cNvPicPr>
              <a:picLocks/>
            </p:cNvPicPr>
            <p:nvPr/>
          </p:nvPicPr>
          <p:blipFill>
            <a:blip r:embed="rId99"/>
            <a:stretch>
              <a:fillRect/>
            </a:stretch>
          </p:blipFill>
          <p:spPr>
            <a:xfrm>
              <a:off x="4407375" y="4802752"/>
              <a:ext cx="199034" cy="513104"/>
            </a:xfrm>
            <a:prstGeom prst="rect">
              <a:avLst/>
            </a:prstGeom>
            <a:effectLst/>
          </p:spPr>
        </p:pic>
        <p:pic>
          <p:nvPicPr>
            <p:cNvPr id="471" name="Line Shape" descr="Line Shape"/>
            <p:cNvPicPr>
              <a:picLocks/>
            </p:cNvPicPr>
            <p:nvPr/>
          </p:nvPicPr>
          <p:blipFill>
            <a:blip r:embed="rId100"/>
            <a:stretch>
              <a:fillRect/>
            </a:stretch>
          </p:blipFill>
          <p:spPr>
            <a:xfrm>
              <a:off x="4638132" y="4914881"/>
              <a:ext cx="143108" cy="250959"/>
            </a:xfrm>
            <a:prstGeom prst="rect">
              <a:avLst/>
            </a:prstGeom>
            <a:effectLst/>
          </p:spPr>
        </p:pic>
        <p:pic>
          <p:nvPicPr>
            <p:cNvPr id="473" name="Line Shape" descr="Line Shape"/>
            <p:cNvPicPr>
              <a:picLocks/>
            </p:cNvPicPr>
            <p:nvPr/>
          </p:nvPicPr>
          <p:blipFill>
            <a:blip r:embed="rId101"/>
            <a:stretch>
              <a:fillRect/>
            </a:stretch>
          </p:blipFill>
          <p:spPr>
            <a:xfrm>
              <a:off x="4806268" y="4931697"/>
              <a:ext cx="200590" cy="211216"/>
            </a:xfrm>
            <a:prstGeom prst="rect">
              <a:avLst/>
            </a:prstGeom>
            <a:effectLst/>
          </p:spPr>
        </p:pic>
        <p:pic>
          <p:nvPicPr>
            <p:cNvPr id="475" name="Line Shape" descr="Line Shape"/>
            <p:cNvPicPr>
              <a:picLocks/>
            </p:cNvPicPr>
            <p:nvPr/>
          </p:nvPicPr>
          <p:blipFill>
            <a:blip r:embed="rId102"/>
            <a:stretch>
              <a:fillRect/>
            </a:stretch>
          </p:blipFill>
          <p:spPr>
            <a:xfrm>
              <a:off x="5057664" y="4939950"/>
              <a:ext cx="174421" cy="205875"/>
            </a:xfrm>
            <a:prstGeom prst="rect">
              <a:avLst/>
            </a:prstGeom>
            <a:effectLst/>
          </p:spPr>
        </p:pic>
        <p:pic>
          <p:nvPicPr>
            <p:cNvPr id="477" name="Line Shape" descr="Line Shape"/>
            <p:cNvPicPr>
              <a:picLocks/>
            </p:cNvPicPr>
            <p:nvPr/>
          </p:nvPicPr>
          <p:blipFill>
            <a:blip r:embed="rId103"/>
            <a:stretch>
              <a:fillRect/>
            </a:stretch>
          </p:blipFill>
          <p:spPr>
            <a:xfrm>
              <a:off x="5214616" y="4780141"/>
              <a:ext cx="179618" cy="457239"/>
            </a:xfrm>
            <a:prstGeom prst="rect">
              <a:avLst/>
            </a:prstGeom>
            <a:effectLst/>
          </p:spPr>
        </p:pic>
        <p:pic>
          <p:nvPicPr>
            <p:cNvPr id="479" name="Line Line" descr="Line Line"/>
            <p:cNvPicPr>
              <a:picLocks/>
            </p:cNvPicPr>
            <p:nvPr/>
          </p:nvPicPr>
          <p:blipFill>
            <a:blip r:embed="rId104"/>
            <a:stretch>
              <a:fillRect/>
            </a:stretch>
          </p:blipFill>
          <p:spPr>
            <a:xfrm>
              <a:off x="5553043" y="5145949"/>
              <a:ext cx="76717" cy="165002"/>
            </a:xfrm>
            <a:prstGeom prst="rect">
              <a:avLst/>
            </a:prstGeom>
            <a:effectLst/>
          </p:spPr>
        </p:pic>
        <p:pic>
          <p:nvPicPr>
            <p:cNvPr id="481" name="Line Shape" descr="Line Shape"/>
            <p:cNvPicPr>
              <a:picLocks/>
            </p:cNvPicPr>
            <p:nvPr/>
          </p:nvPicPr>
          <p:blipFill>
            <a:blip r:embed="rId105"/>
            <a:stretch>
              <a:fillRect/>
            </a:stretch>
          </p:blipFill>
          <p:spPr>
            <a:xfrm>
              <a:off x="2425161" y="5550473"/>
              <a:ext cx="131896" cy="169302"/>
            </a:xfrm>
            <a:prstGeom prst="rect">
              <a:avLst/>
            </a:prstGeom>
            <a:effectLst/>
          </p:spPr>
        </p:pic>
        <p:pic>
          <p:nvPicPr>
            <p:cNvPr id="483" name="Line Shape" descr="Line Shape"/>
            <p:cNvPicPr>
              <a:picLocks/>
            </p:cNvPicPr>
            <p:nvPr/>
          </p:nvPicPr>
          <p:blipFill>
            <a:blip r:embed="rId106"/>
            <a:stretch>
              <a:fillRect/>
            </a:stretch>
          </p:blipFill>
          <p:spPr>
            <a:xfrm>
              <a:off x="2610199" y="5562852"/>
              <a:ext cx="125764" cy="181351"/>
            </a:xfrm>
            <a:prstGeom prst="rect">
              <a:avLst/>
            </a:prstGeom>
            <a:effectLst/>
          </p:spPr>
        </p:pic>
        <p:pic>
          <p:nvPicPr>
            <p:cNvPr id="485" name="Line Shape" descr="Line Shape"/>
            <p:cNvPicPr>
              <a:picLocks/>
            </p:cNvPicPr>
            <p:nvPr/>
          </p:nvPicPr>
          <p:blipFill>
            <a:blip r:embed="rId107"/>
            <a:stretch>
              <a:fillRect/>
            </a:stretch>
          </p:blipFill>
          <p:spPr>
            <a:xfrm>
              <a:off x="3165305" y="5474434"/>
              <a:ext cx="188656" cy="192151"/>
            </a:xfrm>
            <a:prstGeom prst="rect">
              <a:avLst/>
            </a:prstGeom>
            <a:effectLst/>
          </p:spPr>
        </p:pic>
        <p:pic>
          <p:nvPicPr>
            <p:cNvPr id="487" name="Line Shape" descr="Line Shape"/>
            <p:cNvPicPr>
              <a:picLocks/>
            </p:cNvPicPr>
            <p:nvPr/>
          </p:nvPicPr>
          <p:blipFill>
            <a:blip r:embed="rId108"/>
            <a:stretch>
              <a:fillRect/>
            </a:stretch>
          </p:blipFill>
          <p:spPr>
            <a:xfrm>
              <a:off x="3348915" y="5499090"/>
              <a:ext cx="108160" cy="162768"/>
            </a:xfrm>
            <a:prstGeom prst="rect">
              <a:avLst/>
            </a:prstGeom>
            <a:effectLst/>
          </p:spPr>
        </p:pic>
        <p:pic>
          <p:nvPicPr>
            <p:cNvPr id="489" name="Line Shape" descr="Line Shape"/>
            <p:cNvPicPr>
              <a:picLocks/>
            </p:cNvPicPr>
            <p:nvPr/>
          </p:nvPicPr>
          <p:blipFill>
            <a:blip r:embed="rId109"/>
            <a:stretch>
              <a:fillRect/>
            </a:stretch>
          </p:blipFill>
          <p:spPr>
            <a:xfrm>
              <a:off x="3512671" y="5435328"/>
              <a:ext cx="32574" cy="243478"/>
            </a:xfrm>
            <a:prstGeom prst="rect">
              <a:avLst/>
            </a:prstGeom>
            <a:effectLst/>
          </p:spPr>
        </p:pic>
        <p:pic>
          <p:nvPicPr>
            <p:cNvPr id="491" name="Line Shape" descr="Line Shape"/>
            <p:cNvPicPr>
              <a:picLocks/>
            </p:cNvPicPr>
            <p:nvPr/>
          </p:nvPicPr>
          <p:blipFill>
            <a:blip r:embed="rId110"/>
            <a:stretch>
              <a:fillRect/>
            </a:stretch>
          </p:blipFill>
          <p:spPr>
            <a:xfrm>
              <a:off x="3581749" y="5415709"/>
              <a:ext cx="46877" cy="253287"/>
            </a:xfrm>
            <a:prstGeom prst="rect">
              <a:avLst/>
            </a:prstGeom>
            <a:effectLst/>
          </p:spPr>
        </p:pic>
        <p:pic>
          <p:nvPicPr>
            <p:cNvPr id="493" name="Line Shape" descr="Line Shape"/>
            <p:cNvPicPr>
              <a:picLocks/>
            </p:cNvPicPr>
            <p:nvPr/>
          </p:nvPicPr>
          <p:blipFill>
            <a:blip r:embed="rId111"/>
            <a:stretch>
              <a:fillRect/>
            </a:stretch>
          </p:blipFill>
          <p:spPr>
            <a:xfrm>
              <a:off x="3674732" y="5539642"/>
              <a:ext cx="47084" cy="109736"/>
            </a:xfrm>
            <a:prstGeom prst="rect">
              <a:avLst/>
            </a:prstGeom>
            <a:effectLst/>
          </p:spPr>
        </p:pic>
        <p:pic>
          <p:nvPicPr>
            <p:cNvPr id="495" name="Line Line" descr="Line Line"/>
            <p:cNvPicPr>
              <a:picLocks/>
            </p:cNvPicPr>
            <p:nvPr/>
          </p:nvPicPr>
          <p:blipFill>
            <a:blip r:embed="rId112"/>
            <a:stretch>
              <a:fillRect/>
            </a:stretch>
          </p:blipFill>
          <p:spPr>
            <a:xfrm>
              <a:off x="3674528" y="5445137"/>
              <a:ext cx="22765" cy="42384"/>
            </a:xfrm>
            <a:prstGeom prst="rect">
              <a:avLst/>
            </a:prstGeom>
            <a:effectLst/>
          </p:spPr>
        </p:pic>
        <p:pic>
          <p:nvPicPr>
            <p:cNvPr id="497" name="Line Shape" descr="Line Shape"/>
            <p:cNvPicPr>
              <a:picLocks/>
            </p:cNvPicPr>
            <p:nvPr/>
          </p:nvPicPr>
          <p:blipFill>
            <a:blip r:embed="rId113"/>
            <a:stretch>
              <a:fillRect/>
            </a:stretch>
          </p:blipFill>
          <p:spPr>
            <a:xfrm>
              <a:off x="3826575" y="5495533"/>
              <a:ext cx="326858" cy="158111"/>
            </a:xfrm>
            <a:prstGeom prst="rect">
              <a:avLst/>
            </a:prstGeom>
            <a:effectLst/>
          </p:spPr>
        </p:pic>
        <p:pic>
          <p:nvPicPr>
            <p:cNvPr id="499" name="Line Shape" descr="Line Shape"/>
            <p:cNvPicPr>
              <a:picLocks/>
            </p:cNvPicPr>
            <p:nvPr/>
          </p:nvPicPr>
          <p:blipFill>
            <a:blip r:embed="rId114"/>
            <a:stretch>
              <a:fillRect/>
            </a:stretch>
          </p:blipFill>
          <p:spPr>
            <a:xfrm>
              <a:off x="4161779" y="5489228"/>
              <a:ext cx="128988" cy="150340"/>
            </a:xfrm>
            <a:prstGeom prst="rect">
              <a:avLst/>
            </a:prstGeom>
            <a:effectLst/>
          </p:spPr>
        </p:pic>
        <p:pic>
          <p:nvPicPr>
            <p:cNvPr id="501" name="Line Shape" descr="Line Shape"/>
            <p:cNvPicPr>
              <a:picLocks/>
            </p:cNvPicPr>
            <p:nvPr/>
          </p:nvPicPr>
          <p:blipFill>
            <a:blip r:embed="rId115"/>
            <a:stretch>
              <a:fillRect/>
            </a:stretch>
          </p:blipFill>
          <p:spPr>
            <a:xfrm>
              <a:off x="4361191" y="5459852"/>
              <a:ext cx="160097" cy="173493"/>
            </a:xfrm>
            <a:prstGeom prst="rect">
              <a:avLst/>
            </a:prstGeom>
            <a:effectLst/>
          </p:spPr>
        </p:pic>
        <p:pic>
          <p:nvPicPr>
            <p:cNvPr id="503" name="Line Line" descr="Line Line"/>
            <p:cNvPicPr>
              <a:picLocks/>
            </p:cNvPicPr>
            <p:nvPr/>
          </p:nvPicPr>
          <p:blipFill>
            <a:blip r:embed="rId8"/>
            <a:stretch>
              <a:fillRect/>
            </a:stretch>
          </p:blipFill>
          <p:spPr>
            <a:xfrm>
              <a:off x="4607307" y="5606994"/>
              <a:ext cx="35719" cy="17860"/>
            </a:xfrm>
            <a:prstGeom prst="rect">
              <a:avLst/>
            </a:prstGeom>
            <a:effectLst/>
          </p:spPr>
        </p:pic>
        <p:pic>
          <p:nvPicPr>
            <p:cNvPr id="554" name="Line Shape" descr="Line Shape"/>
            <p:cNvPicPr>
              <a:picLocks/>
            </p:cNvPicPr>
            <p:nvPr/>
          </p:nvPicPr>
          <p:blipFill>
            <a:blip r:embed="rId116"/>
            <a:stretch>
              <a:fillRect/>
            </a:stretch>
          </p:blipFill>
          <p:spPr>
            <a:xfrm>
              <a:off x="4292524" y="3600957"/>
              <a:ext cx="66908" cy="453017"/>
            </a:xfrm>
            <a:prstGeom prst="rect">
              <a:avLst/>
            </a:prstGeom>
            <a:effectLst/>
          </p:spPr>
        </p:pic>
        <p:pic>
          <p:nvPicPr>
            <p:cNvPr id="556" name="Line Shape" descr="Line Shape"/>
            <p:cNvPicPr>
              <a:picLocks/>
            </p:cNvPicPr>
            <p:nvPr/>
          </p:nvPicPr>
          <p:blipFill>
            <a:blip r:embed="rId117"/>
            <a:stretch>
              <a:fillRect/>
            </a:stretch>
          </p:blipFill>
          <p:spPr>
            <a:xfrm>
              <a:off x="4297429" y="3709594"/>
              <a:ext cx="126150" cy="156095"/>
            </a:xfrm>
            <a:prstGeom prst="rect">
              <a:avLst/>
            </a:prstGeom>
            <a:effectLst/>
          </p:spPr>
        </p:pic>
        <p:pic>
          <p:nvPicPr>
            <p:cNvPr id="558" name="Line Shape" descr="Line Shape"/>
            <p:cNvPicPr>
              <a:picLocks/>
            </p:cNvPicPr>
            <p:nvPr/>
          </p:nvPicPr>
          <p:blipFill>
            <a:blip r:embed="rId118"/>
            <a:stretch>
              <a:fillRect/>
            </a:stretch>
          </p:blipFill>
          <p:spPr>
            <a:xfrm>
              <a:off x="4705180" y="3566624"/>
              <a:ext cx="209919" cy="329063"/>
            </a:xfrm>
            <a:prstGeom prst="rect">
              <a:avLst/>
            </a:prstGeom>
            <a:effectLst/>
          </p:spPr>
        </p:pic>
        <p:pic>
          <p:nvPicPr>
            <p:cNvPr id="560" name="Line Shape" descr="Line Shape"/>
            <p:cNvPicPr>
              <a:picLocks/>
            </p:cNvPicPr>
            <p:nvPr/>
          </p:nvPicPr>
          <p:blipFill>
            <a:blip r:embed="rId119"/>
            <a:stretch>
              <a:fillRect/>
            </a:stretch>
          </p:blipFill>
          <p:spPr>
            <a:xfrm>
              <a:off x="4620931" y="3605861"/>
              <a:ext cx="287831" cy="52194"/>
            </a:xfrm>
            <a:prstGeom prst="rect">
              <a:avLst/>
            </a:prstGeom>
            <a:effectLst/>
          </p:spPr>
        </p:pic>
        <p:pic>
          <p:nvPicPr>
            <p:cNvPr id="562" name="Line Shape" descr="Line Shape"/>
            <p:cNvPicPr>
              <a:picLocks/>
            </p:cNvPicPr>
            <p:nvPr/>
          </p:nvPicPr>
          <p:blipFill>
            <a:blip r:embed="rId120"/>
            <a:stretch>
              <a:fillRect/>
            </a:stretch>
          </p:blipFill>
          <p:spPr>
            <a:xfrm>
              <a:off x="5811933" y="3435806"/>
              <a:ext cx="190586" cy="644981"/>
            </a:xfrm>
            <a:prstGeom prst="rect">
              <a:avLst/>
            </a:prstGeom>
            <a:effectLst/>
          </p:spPr>
        </p:pic>
        <p:pic>
          <p:nvPicPr>
            <p:cNvPr id="564" name="Line Shape" descr="Line Shape"/>
            <p:cNvPicPr>
              <a:picLocks/>
            </p:cNvPicPr>
            <p:nvPr/>
          </p:nvPicPr>
          <p:blipFill>
            <a:blip r:embed="rId121"/>
            <a:stretch>
              <a:fillRect/>
            </a:stretch>
          </p:blipFill>
          <p:spPr>
            <a:xfrm>
              <a:off x="5213008" y="3646436"/>
              <a:ext cx="280363" cy="497527"/>
            </a:xfrm>
            <a:prstGeom prst="rect">
              <a:avLst/>
            </a:prstGeom>
            <a:effectLst/>
          </p:spPr>
        </p:pic>
        <p:pic>
          <p:nvPicPr>
            <p:cNvPr id="566" name="Line Shape" descr="Line Shape"/>
            <p:cNvPicPr>
              <a:picLocks/>
            </p:cNvPicPr>
            <p:nvPr/>
          </p:nvPicPr>
          <p:blipFill>
            <a:blip r:embed="rId122"/>
            <a:stretch>
              <a:fillRect/>
            </a:stretch>
          </p:blipFill>
          <p:spPr>
            <a:xfrm>
              <a:off x="6215182" y="3647842"/>
              <a:ext cx="45044" cy="378068"/>
            </a:xfrm>
            <a:prstGeom prst="rect">
              <a:avLst/>
            </a:prstGeom>
            <a:effectLst/>
          </p:spPr>
        </p:pic>
        <p:pic>
          <p:nvPicPr>
            <p:cNvPr id="568" name="Line Shape" descr="Line Shape"/>
            <p:cNvPicPr>
              <a:picLocks/>
            </p:cNvPicPr>
            <p:nvPr/>
          </p:nvPicPr>
          <p:blipFill>
            <a:blip r:embed="rId123"/>
            <a:stretch>
              <a:fillRect/>
            </a:stretch>
          </p:blipFill>
          <p:spPr>
            <a:xfrm>
              <a:off x="6229896" y="3685565"/>
              <a:ext cx="90702" cy="168680"/>
            </a:xfrm>
            <a:prstGeom prst="rect">
              <a:avLst/>
            </a:prstGeom>
            <a:effectLst/>
          </p:spPr>
        </p:pic>
        <p:pic>
          <p:nvPicPr>
            <p:cNvPr id="570" name="Line Shape" descr="Line Shape"/>
            <p:cNvPicPr>
              <a:picLocks/>
            </p:cNvPicPr>
            <p:nvPr/>
          </p:nvPicPr>
          <p:blipFill>
            <a:blip r:embed="rId124"/>
            <a:stretch>
              <a:fillRect/>
            </a:stretch>
          </p:blipFill>
          <p:spPr>
            <a:xfrm>
              <a:off x="6446931" y="3673708"/>
              <a:ext cx="217728" cy="378024"/>
            </a:xfrm>
            <a:prstGeom prst="rect">
              <a:avLst/>
            </a:prstGeom>
            <a:effectLst/>
          </p:spPr>
        </p:pic>
        <p:pic>
          <p:nvPicPr>
            <p:cNvPr id="572" name="Line Shape" descr="Line Shape"/>
            <p:cNvPicPr>
              <a:picLocks/>
            </p:cNvPicPr>
            <p:nvPr/>
          </p:nvPicPr>
          <p:blipFill>
            <a:blip r:embed="rId125"/>
            <a:stretch>
              <a:fillRect/>
            </a:stretch>
          </p:blipFill>
          <p:spPr>
            <a:xfrm>
              <a:off x="6242976" y="3466894"/>
              <a:ext cx="482402" cy="171541"/>
            </a:xfrm>
            <a:prstGeom prst="rect">
              <a:avLst/>
            </a:prstGeom>
            <a:effectLst/>
          </p:spPr>
        </p:pic>
        <p:pic>
          <p:nvPicPr>
            <p:cNvPr id="574" name="Line Shape" descr="Line Shape"/>
            <p:cNvPicPr>
              <a:picLocks/>
            </p:cNvPicPr>
            <p:nvPr/>
          </p:nvPicPr>
          <p:blipFill>
            <a:blip r:embed="rId126"/>
            <a:stretch>
              <a:fillRect/>
            </a:stretch>
          </p:blipFill>
          <p:spPr>
            <a:xfrm>
              <a:off x="6784859" y="3406082"/>
              <a:ext cx="149969" cy="687146"/>
            </a:xfrm>
            <a:prstGeom prst="rect">
              <a:avLst/>
            </a:prstGeom>
            <a:effectLst/>
          </p:spPr>
        </p:pic>
        <p:pic>
          <p:nvPicPr>
            <p:cNvPr id="576" name="Line Shape" descr="Line Shape"/>
            <p:cNvPicPr>
              <a:picLocks/>
            </p:cNvPicPr>
            <p:nvPr/>
          </p:nvPicPr>
          <p:blipFill>
            <a:blip r:embed="rId127"/>
            <a:stretch>
              <a:fillRect/>
            </a:stretch>
          </p:blipFill>
          <p:spPr>
            <a:xfrm>
              <a:off x="7250860" y="3625781"/>
              <a:ext cx="566412" cy="170538"/>
            </a:xfrm>
            <a:prstGeom prst="rect">
              <a:avLst/>
            </a:prstGeom>
            <a:effectLst/>
          </p:spPr>
        </p:pic>
        <p:pic>
          <p:nvPicPr>
            <p:cNvPr id="578" name="Line Shape" descr="Line Shape"/>
            <p:cNvPicPr>
              <a:picLocks/>
            </p:cNvPicPr>
            <p:nvPr/>
          </p:nvPicPr>
          <p:blipFill>
            <a:blip r:embed="rId128"/>
            <a:stretch>
              <a:fillRect/>
            </a:stretch>
          </p:blipFill>
          <p:spPr>
            <a:xfrm>
              <a:off x="7785720" y="3427423"/>
              <a:ext cx="234037" cy="367964"/>
            </a:xfrm>
            <a:prstGeom prst="rect">
              <a:avLst/>
            </a:prstGeom>
            <a:effectLst/>
          </p:spPr>
        </p:pic>
        <p:pic>
          <p:nvPicPr>
            <p:cNvPr id="580" name="Line Shape" descr="Line Shape"/>
            <p:cNvPicPr>
              <a:picLocks/>
            </p:cNvPicPr>
            <p:nvPr/>
          </p:nvPicPr>
          <p:blipFill>
            <a:blip r:embed="rId129"/>
            <a:stretch>
              <a:fillRect/>
            </a:stretch>
          </p:blipFill>
          <p:spPr>
            <a:xfrm>
              <a:off x="5435328" y="4351382"/>
              <a:ext cx="41889" cy="272906"/>
            </a:xfrm>
            <a:prstGeom prst="rect">
              <a:avLst/>
            </a:prstGeom>
            <a:effectLst/>
          </p:spPr>
        </p:pic>
        <p:pic>
          <p:nvPicPr>
            <p:cNvPr id="582" name="Line Shape" descr="Line Shape"/>
            <p:cNvPicPr>
              <a:picLocks/>
            </p:cNvPicPr>
            <p:nvPr/>
          </p:nvPicPr>
          <p:blipFill>
            <a:blip r:embed="rId130"/>
            <a:stretch>
              <a:fillRect/>
            </a:stretch>
          </p:blipFill>
          <p:spPr>
            <a:xfrm>
              <a:off x="5518709" y="4336668"/>
              <a:ext cx="248383" cy="235457"/>
            </a:xfrm>
            <a:prstGeom prst="rect">
              <a:avLst/>
            </a:prstGeom>
            <a:effectLst/>
          </p:spPr>
        </p:pic>
        <p:pic>
          <p:nvPicPr>
            <p:cNvPr id="584" name="Line Shape" descr="Line Shape"/>
            <p:cNvPicPr>
              <a:picLocks/>
            </p:cNvPicPr>
            <p:nvPr/>
          </p:nvPicPr>
          <p:blipFill>
            <a:blip r:embed="rId131"/>
            <a:stretch>
              <a:fillRect/>
            </a:stretch>
          </p:blipFill>
          <p:spPr>
            <a:xfrm>
              <a:off x="5437210" y="4321953"/>
              <a:ext cx="246502" cy="101240"/>
            </a:xfrm>
            <a:prstGeom prst="rect">
              <a:avLst/>
            </a:prstGeom>
            <a:effectLst/>
          </p:spPr>
        </p:pic>
        <p:pic>
          <p:nvPicPr>
            <p:cNvPr id="586" name="Line Shape" descr="Line Shape"/>
            <p:cNvPicPr>
              <a:picLocks/>
            </p:cNvPicPr>
            <p:nvPr/>
          </p:nvPicPr>
          <p:blipFill>
            <a:blip r:embed="rId132"/>
            <a:stretch>
              <a:fillRect/>
            </a:stretch>
          </p:blipFill>
          <p:spPr>
            <a:xfrm>
              <a:off x="6264229" y="4342554"/>
              <a:ext cx="62003" cy="422337"/>
            </a:xfrm>
            <a:prstGeom prst="rect">
              <a:avLst/>
            </a:prstGeom>
            <a:effectLst/>
          </p:spPr>
        </p:pic>
        <p:pic>
          <p:nvPicPr>
            <p:cNvPr id="588" name="Line Shape" descr="Line Shape"/>
            <p:cNvPicPr>
              <a:picLocks/>
            </p:cNvPicPr>
            <p:nvPr/>
          </p:nvPicPr>
          <p:blipFill>
            <a:blip r:embed="rId133"/>
            <a:stretch>
              <a:fillRect/>
            </a:stretch>
          </p:blipFill>
          <p:spPr>
            <a:xfrm>
              <a:off x="6254420" y="4379857"/>
              <a:ext cx="126194" cy="210098"/>
            </a:xfrm>
            <a:prstGeom prst="rect">
              <a:avLst/>
            </a:prstGeom>
            <a:effectLst/>
          </p:spPr>
        </p:pic>
        <p:pic>
          <p:nvPicPr>
            <p:cNvPr id="590" name="Line Shape" descr="Line Shape"/>
            <p:cNvPicPr>
              <a:picLocks/>
            </p:cNvPicPr>
            <p:nvPr/>
          </p:nvPicPr>
          <p:blipFill>
            <a:blip r:embed="rId134"/>
            <a:stretch>
              <a:fillRect/>
            </a:stretch>
          </p:blipFill>
          <p:spPr>
            <a:xfrm>
              <a:off x="6480879" y="4357248"/>
              <a:ext cx="131820" cy="206850"/>
            </a:xfrm>
            <a:prstGeom prst="rect">
              <a:avLst/>
            </a:prstGeom>
            <a:effectLst/>
          </p:spPr>
        </p:pic>
        <p:pic>
          <p:nvPicPr>
            <p:cNvPr id="592" name="Line Shape" descr="Line Shape"/>
            <p:cNvPicPr>
              <a:picLocks/>
            </p:cNvPicPr>
            <p:nvPr/>
          </p:nvPicPr>
          <p:blipFill>
            <a:blip r:embed="rId135"/>
            <a:stretch>
              <a:fillRect/>
            </a:stretch>
          </p:blipFill>
          <p:spPr>
            <a:xfrm>
              <a:off x="6676227" y="4366096"/>
              <a:ext cx="37479" cy="174812"/>
            </a:xfrm>
            <a:prstGeom prst="rect">
              <a:avLst/>
            </a:prstGeom>
            <a:effectLst/>
          </p:spPr>
        </p:pic>
        <p:pic>
          <p:nvPicPr>
            <p:cNvPr id="594" name="Line Shape" descr="Line Shape"/>
            <p:cNvPicPr>
              <a:picLocks/>
            </p:cNvPicPr>
            <p:nvPr/>
          </p:nvPicPr>
          <p:blipFill>
            <a:blip r:embed="rId136"/>
            <a:stretch>
              <a:fillRect/>
            </a:stretch>
          </p:blipFill>
          <p:spPr>
            <a:xfrm>
              <a:off x="6659878" y="4268001"/>
              <a:ext cx="48923" cy="62002"/>
            </a:xfrm>
            <a:prstGeom prst="rect">
              <a:avLst/>
            </a:prstGeom>
            <a:effectLst/>
          </p:spPr>
        </p:pic>
        <p:pic>
          <p:nvPicPr>
            <p:cNvPr id="596" name="Line Shape" descr="Line Shape"/>
            <p:cNvPicPr>
              <a:picLocks/>
            </p:cNvPicPr>
            <p:nvPr/>
          </p:nvPicPr>
          <p:blipFill>
            <a:blip r:embed="rId137"/>
            <a:stretch>
              <a:fillRect/>
            </a:stretch>
          </p:blipFill>
          <p:spPr>
            <a:xfrm>
              <a:off x="6798465" y="4372349"/>
              <a:ext cx="155573" cy="171650"/>
            </a:xfrm>
            <a:prstGeom prst="rect">
              <a:avLst/>
            </a:prstGeom>
            <a:effectLst/>
          </p:spPr>
        </p:pic>
        <p:pic>
          <p:nvPicPr>
            <p:cNvPr id="598" name="Line Shape" descr="Line Shape"/>
            <p:cNvPicPr>
              <a:picLocks/>
            </p:cNvPicPr>
            <p:nvPr/>
          </p:nvPicPr>
          <p:blipFill>
            <a:blip r:embed="rId138"/>
            <a:stretch>
              <a:fillRect/>
            </a:stretch>
          </p:blipFill>
          <p:spPr>
            <a:xfrm>
              <a:off x="7056144" y="4218954"/>
              <a:ext cx="45037" cy="341573"/>
            </a:xfrm>
            <a:prstGeom prst="rect">
              <a:avLst/>
            </a:prstGeom>
            <a:effectLst/>
          </p:spPr>
        </p:pic>
        <p:pic>
          <p:nvPicPr>
            <p:cNvPr id="600" name="Line Line" descr="Line Line"/>
            <p:cNvPicPr>
              <a:picLocks/>
            </p:cNvPicPr>
            <p:nvPr/>
          </p:nvPicPr>
          <p:blipFill>
            <a:blip r:embed="rId139"/>
            <a:stretch>
              <a:fillRect/>
            </a:stretch>
          </p:blipFill>
          <p:spPr>
            <a:xfrm>
              <a:off x="7029368" y="4380810"/>
              <a:ext cx="130669" cy="22765"/>
            </a:xfrm>
            <a:prstGeom prst="rect">
              <a:avLst/>
            </a:prstGeom>
            <a:effectLst/>
          </p:spPr>
        </p:pic>
        <p:pic>
          <p:nvPicPr>
            <p:cNvPr id="602" name="Line Shape" descr="Line Shape"/>
            <p:cNvPicPr>
              <a:picLocks/>
            </p:cNvPicPr>
            <p:nvPr/>
          </p:nvPicPr>
          <p:blipFill>
            <a:blip r:embed="rId140"/>
            <a:stretch>
              <a:fillRect/>
            </a:stretch>
          </p:blipFill>
          <p:spPr>
            <a:xfrm>
              <a:off x="7595096" y="4239068"/>
              <a:ext cx="170877" cy="246569"/>
            </a:xfrm>
            <a:prstGeom prst="rect">
              <a:avLst/>
            </a:prstGeom>
            <a:effectLst/>
          </p:spPr>
        </p:pic>
        <p:pic>
          <p:nvPicPr>
            <p:cNvPr id="604" name="Line Shape" descr="Line Shape"/>
            <p:cNvPicPr>
              <a:picLocks/>
            </p:cNvPicPr>
            <p:nvPr/>
          </p:nvPicPr>
          <p:blipFill>
            <a:blip r:embed="rId141"/>
            <a:stretch>
              <a:fillRect/>
            </a:stretch>
          </p:blipFill>
          <p:spPr>
            <a:xfrm>
              <a:off x="8033534" y="4056060"/>
              <a:ext cx="254592" cy="406372"/>
            </a:xfrm>
            <a:prstGeom prst="rect">
              <a:avLst/>
            </a:prstGeom>
            <a:effectLst/>
          </p:spPr>
        </p:pic>
        <p:pic>
          <p:nvPicPr>
            <p:cNvPr id="606" name="Line Line" descr="Line Line"/>
            <p:cNvPicPr>
              <a:picLocks/>
            </p:cNvPicPr>
            <p:nvPr/>
          </p:nvPicPr>
          <p:blipFill>
            <a:blip r:embed="rId142"/>
            <a:stretch>
              <a:fillRect/>
            </a:stretch>
          </p:blipFill>
          <p:spPr>
            <a:xfrm>
              <a:off x="8280077" y="4189525"/>
              <a:ext cx="32574" cy="37479"/>
            </a:xfrm>
            <a:prstGeom prst="rect">
              <a:avLst/>
            </a:prstGeom>
            <a:effectLst/>
          </p:spPr>
        </p:pic>
        <p:pic>
          <p:nvPicPr>
            <p:cNvPr id="608" name="Line Shape" descr="Line Shape"/>
            <p:cNvPicPr>
              <a:picLocks/>
            </p:cNvPicPr>
            <p:nvPr/>
          </p:nvPicPr>
          <p:blipFill>
            <a:blip r:embed="rId143"/>
            <a:stretch>
              <a:fillRect/>
            </a:stretch>
          </p:blipFill>
          <p:spPr>
            <a:xfrm>
              <a:off x="8338934" y="4291590"/>
              <a:ext cx="102980" cy="180652"/>
            </a:xfrm>
            <a:prstGeom prst="rect">
              <a:avLst/>
            </a:prstGeom>
            <a:effectLst/>
          </p:spPr>
        </p:pic>
        <p:pic>
          <p:nvPicPr>
            <p:cNvPr id="610" name="Line Shape" descr="Line Shape"/>
            <p:cNvPicPr>
              <a:picLocks/>
            </p:cNvPicPr>
            <p:nvPr/>
          </p:nvPicPr>
          <p:blipFill>
            <a:blip r:embed="rId144"/>
            <a:stretch>
              <a:fillRect/>
            </a:stretch>
          </p:blipFill>
          <p:spPr>
            <a:xfrm>
              <a:off x="8489346" y="4282716"/>
              <a:ext cx="122465" cy="231410"/>
            </a:xfrm>
            <a:prstGeom prst="rect">
              <a:avLst/>
            </a:prstGeom>
            <a:effectLst/>
          </p:spPr>
        </p:pic>
        <p:pic>
          <p:nvPicPr>
            <p:cNvPr id="612" name="Line Shape" descr="Line Shape"/>
            <p:cNvPicPr>
              <a:picLocks/>
            </p:cNvPicPr>
            <p:nvPr/>
          </p:nvPicPr>
          <p:blipFill>
            <a:blip r:embed="rId145"/>
            <a:stretch>
              <a:fillRect/>
            </a:stretch>
          </p:blipFill>
          <p:spPr>
            <a:xfrm>
              <a:off x="5844044" y="4920331"/>
              <a:ext cx="168285" cy="177903"/>
            </a:xfrm>
            <a:prstGeom prst="rect">
              <a:avLst/>
            </a:prstGeom>
            <a:effectLst/>
          </p:spPr>
        </p:pic>
        <p:pic>
          <p:nvPicPr>
            <p:cNvPr id="614" name="Line Shape" descr="Line Shape"/>
            <p:cNvPicPr>
              <a:picLocks/>
            </p:cNvPicPr>
            <p:nvPr/>
          </p:nvPicPr>
          <p:blipFill>
            <a:blip r:embed="rId146"/>
            <a:stretch>
              <a:fillRect/>
            </a:stretch>
          </p:blipFill>
          <p:spPr>
            <a:xfrm>
              <a:off x="6058230" y="4949760"/>
              <a:ext cx="30940" cy="160097"/>
            </a:xfrm>
            <a:prstGeom prst="rect">
              <a:avLst/>
            </a:prstGeom>
            <a:effectLst/>
          </p:spPr>
        </p:pic>
        <p:pic>
          <p:nvPicPr>
            <p:cNvPr id="616" name="Line Shape" descr="Line Shape"/>
            <p:cNvPicPr>
              <a:picLocks/>
            </p:cNvPicPr>
            <p:nvPr/>
          </p:nvPicPr>
          <p:blipFill>
            <a:blip r:embed="rId147"/>
            <a:stretch>
              <a:fillRect/>
            </a:stretch>
          </p:blipFill>
          <p:spPr>
            <a:xfrm>
              <a:off x="6110548" y="4814810"/>
              <a:ext cx="34209" cy="35096"/>
            </a:xfrm>
            <a:prstGeom prst="rect">
              <a:avLst/>
            </a:prstGeom>
            <a:effectLst/>
          </p:spPr>
        </p:pic>
        <p:pic>
          <p:nvPicPr>
            <p:cNvPr id="618" name="Line Shape" descr="Line Shape"/>
            <p:cNvPicPr>
              <a:picLocks/>
            </p:cNvPicPr>
            <p:nvPr/>
          </p:nvPicPr>
          <p:blipFill>
            <a:blip r:embed="rId148"/>
            <a:stretch>
              <a:fillRect/>
            </a:stretch>
          </p:blipFill>
          <p:spPr>
            <a:xfrm>
              <a:off x="6179066" y="4847961"/>
              <a:ext cx="491674" cy="458957"/>
            </a:xfrm>
            <a:prstGeom prst="rect">
              <a:avLst/>
            </a:prstGeom>
            <a:effectLst/>
          </p:spPr>
        </p:pic>
        <p:pic>
          <p:nvPicPr>
            <p:cNvPr id="620" name="Line Shape" descr="Line Shape"/>
            <p:cNvPicPr>
              <a:picLocks/>
            </p:cNvPicPr>
            <p:nvPr/>
          </p:nvPicPr>
          <p:blipFill>
            <a:blip r:embed="rId149"/>
            <a:stretch>
              <a:fillRect/>
            </a:stretch>
          </p:blipFill>
          <p:spPr>
            <a:xfrm>
              <a:off x="6494752" y="4937882"/>
              <a:ext cx="194430" cy="34643"/>
            </a:xfrm>
            <a:prstGeom prst="rect">
              <a:avLst/>
            </a:prstGeom>
            <a:effectLst/>
          </p:spPr>
        </p:pic>
        <p:pic>
          <p:nvPicPr>
            <p:cNvPr id="622" name="Line Shape" descr="Line Shape"/>
            <p:cNvPicPr>
              <a:picLocks/>
            </p:cNvPicPr>
            <p:nvPr/>
          </p:nvPicPr>
          <p:blipFill>
            <a:blip r:embed="rId150"/>
            <a:stretch>
              <a:fillRect/>
            </a:stretch>
          </p:blipFill>
          <p:spPr>
            <a:xfrm>
              <a:off x="6847338" y="4733134"/>
              <a:ext cx="170463" cy="475940"/>
            </a:xfrm>
            <a:prstGeom prst="rect">
              <a:avLst/>
            </a:prstGeom>
            <a:effectLst/>
          </p:spPr>
        </p:pic>
        <p:pic>
          <p:nvPicPr>
            <p:cNvPr id="624" name="Line Shape" descr="Line Shape"/>
            <p:cNvPicPr>
              <a:picLocks/>
            </p:cNvPicPr>
            <p:nvPr/>
          </p:nvPicPr>
          <p:blipFill>
            <a:blip r:embed="rId151"/>
            <a:stretch>
              <a:fillRect/>
            </a:stretch>
          </p:blipFill>
          <p:spPr>
            <a:xfrm>
              <a:off x="7020330" y="4860431"/>
              <a:ext cx="149671" cy="229885"/>
            </a:xfrm>
            <a:prstGeom prst="rect">
              <a:avLst/>
            </a:prstGeom>
            <a:effectLst/>
          </p:spPr>
        </p:pic>
        <p:pic>
          <p:nvPicPr>
            <p:cNvPr id="626" name="Line Shape" descr="Line Shape"/>
            <p:cNvPicPr>
              <a:picLocks/>
            </p:cNvPicPr>
            <p:nvPr/>
          </p:nvPicPr>
          <p:blipFill>
            <a:blip r:embed="rId152"/>
            <a:stretch>
              <a:fillRect/>
            </a:stretch>
          </p:blipFill>
          <p:spPr>
            <a:xfrm>
              <a:off x="7986418" y="4733749"/>
              <a:ext cx="262470" cy="492264"/>
            </a:xfrm>
            <a:prstGeom prst="rect">
              <a:avLst/>
            </a:prstGeom>
            <a:effectLst/>
          </p:spPr>
        </p:pic>
        <p:pic>
          <p:nvPicPr>
            <p:cNvPr id="628" name="Line Shape" descr="Line Shape"/>
            <p:cNvPicPr>
              <a:picLocks/>
            </p:cNvPicPr>
            <p:nvPr/>
          </p:nvPicPr>
          <p:blipFill>
            <a:blip r:embed="rId153"/>
            <a:stretch>
              <a:fillRect/>
            </a:stretch>
          </p:blipFill>
          <p:spPr>
            <a:xfrm>
              <a:off x="8432123" y="4835316"/>
              <a:ext cx="125764" cy="362827"/>
            </a:xfrm>
            <a:prstGeom prst="rect">
              <a:avLst/>
            </a:prstGeom>
            <a:effectLst/>
          </p:spPr>
        </p:pic>
        <p:pic>
          <p:nvPicPr>
            <p:cNvPr id="630" name="Line Shape" descr="Line Shape"/>
            <p:cNvPicPr>
              <a:picLocks/>
            </p:cNvPicPr>
            <p:nvPr/>
          </p:nvPicPr>
          <p:blipFill>
            <a:blip r:embed="rId154"/>
            <a:stretch>
              <a:fillRect/>
            </a:stretch>
          </p:blipFill>
          <p:spPr>
            <a:xfrm>
              <a:off x="8481171" y="4925966"/>
              <a:ext cx="96336" cy="139749"/>
            </a:xfrm>
            <a:prstGeom prst="rect">
              <a:avLst/>
            </a:prstGeom>
            <a:effectLst/>
          </p:spPr>
        </p:pic>
        <p:pic>
          <p:nvPicPr>
            <p:cNvPr id="632" name="Line Shape" descr="Line Shape"/>
            <p:cNvPicPr>
              <a:picLocks/>
            </p:cNvPicPr>
            <p:nvPr/>
          </p:nvPicPr>
          <p:blipFill>
            <a:blip r:embed="rId155"/>
            <a:stretch>
              <a:fillRect/>
            </a:stretch>
          </p:blipFill>
          <p:spPr>
            <a:xfrm>
              <a:off x="8627183" y="4877928"/>
              <a:ext cx="175942" cy="294355"/>
            </a:xfrm>
            <a:prstGeom prst="rect">
              <a:avLst/>
            </a:prstGeom>
            <a:effectLst/>
          </p:spPr>
        </p:pic>
        <p:pic>
          <p:nvPicPr>
            <p:cNvPr id="634" name="Line Shape" descr="Line Shape"/>
            <p:cNvPicPr>
              <a:picLocks/>
            </p:cNvPicPr>
            <p:nvPr/>
          </p:nvPicPr>
          <p:blipFill>
            <a:blip r:embed="rId156"/>
            <a:stretch>
              <a:fillRect/>
            </a:stretch>
          </p:blipFill>
          <p:spPr>
            <a:xfrm>
              <a:off x="8461552" y="4743761"/>
              <a:ext cx="330867" cy="62002"/>
            </a:xfrm>
            <a:prstGeom prst="rect">
              <a:avLst/>
            </a:prstGeom>
            <a:effectLst/>
          </p:spPr>
        </p:pic>
        <p:pic>
          <p:nvPicPr>
            <p:cNvPr id="636" name="Line Shape" descr="Line Shape"/>
            <p:cNvPicPr>
              <a:picLocks/>
            </p:cNvPicPr>
            <p:nvPr/>
          </p:nvPicPr>
          <p:blipFill>
            <a:blip r:embed="rId157"/>
            <a:stretch>
              <a:fillRect/>
            </a:stretch>
          </p:blipFill>
          <p:spPr>
            <a:xfrm>
              <a:off x="8711693" y="4703580"/>
              <a:ext cx="129336" cy="180660"/>
            </a:xfrm>
            <a:prstGeom prst="rect">
              <a:avLst/>
            </a:prstGeom>
            <a:effectLst/>
          </p:spPr>
        </p:pic>
        <p:pic>
          <p:nvPicPr>
            <p:cNvPr id="690" name="Line Shape" descr="Line Shape"/>
            <p:cNvPicPr>
              <a:picLocks/>
            </p:cNvPicPr>
            <p:nvPr/>
          </p:nvPicPr>
          <p:blipFill>
            <a:blip r:embed="rId158"/>
            <a:stretch>
              <a:fillRect/>
            </a:stretch>
          </p:blipFill>
          <p:spPr>
            <a:xfrm>
              <a:off x="7294614" y="4836951"/>
              <a:ext cx="194041" cy="235199"/>
            </a:xfrm>
            <a:prstGeom prst="rect">
              <a:avLst/>
            </a:prstGeom>
            <a:effectLst/>
          </p:spPr>
        </p:pic>
        <p:pic>
          <p:nvPicPr>
            <p:cNvPr id="692" name="Line Shape" descr="Line Shape"/>
            <p:cNvPicPr>
              <a:picLocks/>
            </p:cNvPicPr>
            <p:nvPr/>
          </p:nvPicPr>
          <p:blipFill>
            <a:blip r:embed="rId159"/>
            <a:stretch>
              <a:fillRect/>
            </a:stretch>
          </p:blipFill>
          <p:spPr>
            <a:xfrm>
              <a:off x="7418298" y="4743761"/>
              <a:ext cx="200265" cy="500055"/>
            </a:xfrm>
            <a:prstGeom prst="rect">
              <a:avLst/>
            </a:prstGeom>
            <a:effectLst/>
          </p:spPr>
        </p:pic>
      </p:grpSp>
      <p:grpSp>
        <p:nvGrpSpPr>
          <p:cNvPr id="8" name="Group 7">
            <a:extLst>
              <a:ext uri="{FF2B5EF4-FFF2-40B4-BE49-F238E27FC236}">
                <a16:creationId xmlns:a16="http://schemas.microsoft.com/office/drawing/2014/main" id="{87648E97-EC80-49AE-A919-6A77CFC168EC}"/>
              </a:ext>
            </a:extLst>
          </p:cNvPr>
          <p:cNvGrpSpPr/>
          <p:nvPr/>
        </p:nvGrpSpPr>
        <p:grpSpPr>
          <a:xfrm>
            <a:off x="5007971" y="1251015"/>
            <a:ext cx="1437328" cy="1788898"/>
            <a:chOff x="5007971" y="1251015"/>
            <a:chExt cx="1437328" cy="1788898"/>
          </a:xfrm>
        </p:grpSpPr>
        <p:pic>
          <p:nvPicPr>
            <p:cNvPr id="197" name="Line Shape" descr="Line Shape">
              <a:extLst>
                <a:ext uri="{FF2B5EF4-FFF2-40B4-BE49-F238E27FC236}">
                  <a16:creationId xmlns:a16="http://schemas.microsoft.com/office/drawing/2014/main" id="{D111B019-D205-41AD-BB6B-288DEC7ACB8C}"/>
                </a:ext>
              </a:extLst>
            </p:cNvPr>
            <p:cNvPicPr>
              <a:picLocks/>
            </p:cNvPicPr>
            <p:nvPr/>
          </p:nvPicPr>
          <p:blipFill>
            <a:blip r:embed="rId25"/>
            <a:stretch>
              <a:fillRect/>
            </a:stretch>
          </p:blipFill>
          <p:spPr>
            <a:xfrm>
              <a:off x="5007971" y="2572697"/>
              <a:ext cx="84045" cy="92821"/>
            </a:xfrm>
            <a:prstGeom prst="rect">
              <a:avLst/>
            </a:prstGeom>
            <a:effectLst/>
          </p:spPr>
        </p:pic>
        <p:pic>
          <p:nvPicPr>
            <p:cNvPr id="198" name="Line Line" descr="Line Line">
              <a:extLst>
                <a:ext uri="{FF2B5EF4-FFF2-40B4-BE49-F238E27FC236}">
                  <a16:creationId xmlns:a16="http://schemas.microsoft.com/office/drawing/2014/main" id="{9174ED59-3BFB-44A9-B921-062391EC879C}"/>
                </a:ext>
              </a:extLst>
            </p:cNvPr>
            <p:cNvPicPr>
              <a:picLocks/>
            </p:cNvPicPr>
            <p:nvPr/>
          </p:nvPicPr>
          <p:blipFill>
            <a:blip r:embed="rId26"/>
            <a:stretch>
              <a:fillRect/>
            </a:stretch>
          </p:blipFill>
          <p:spPr>
            <a:xfrm>
              <a:off x="5034493" y="2750657"/>
              <a:ext cx="17860" cy="37479"/>
            </a:xfrm>
            <a:prstGeom prst="rect">
              <a:avLst/>
            </a:prstGeom>
            <a:effectLst/>
          </p:spPr>
        </p:pic>
        <p:pic>
          <p:nvPicPr>
            <p:cNvPr id="199" name="Line Shape" descr="Line Shape">
              <a:extLst>
                <a:ext uri="{FF2B5EF4-FFF2-40B4-BE49-F238E27FC236}">
                  <a16:creationId xmlns:a16="http://schemas.microsoft.com/office/drawing/2014/main" id="{2719413C-DBDB-4CE8-8384-7B94AEA98F88}"/>
                </a:ext>
              </a:extLst>
            </p:cNvPr>
            <p:cNvPicPr>
              <a:picLocks/>
            </p:cNvPicPr>
            <p:nvPr/>
          </p:nvPicPr>
          <p:blipFill>
            <a:blip r:embed="rId27"/>
            <a:stretch>
              <a:fillRect/>
            </a:stretch>
          </p:blipFill>
          <p:spPr>
            <a:xfrm>
              <a:off x="5014875" y="2727597"/>
              <a:ext cx="52193" cy="312316"/>
            </a:xfrm>
            <a:prstGeom prst="rect">
              <a:avLst/>
            </a:prstGeom>
            <a:effectLst/>
          </p:spPr>
        </p:pic>
        <p:pic>
          <p:nvPicPr>
            <p:cNvPr id="200" name="Line Shape" descr="Line Shape">
              <a:extLst>
                <a:ext uri="{FF2B5EF4-FFF2-40B4-BE49-F238E27FC236}">
                  <a16:creationId xmlns:a16="http://schemas.microsoft.com/office/drawing/2014/main" id="{901C777B-5769-4049-8EE7-CCACC305EF36}"/>
                </a:ext>
              </a:extLst>
            </p:cNvPr>
            <p:cNvPicPr>
              <a:picLocks/>
            </p:cNvPicPr>
            <p:nvPr/>
          </p:nvPicPr>
          <p:blipFill>
            <a:blip r:embed="rId28"/>
            <a:stretch>
              <a:fillRect/>
            </a:stretch>
          </p:blipFill>
          <p:spPr>
            <a:xfrm>
              <a:off x="5016052" y="2791686"/>
              <a:ext cx="92566" cy="177925"/>
            </a:xfrm>
            <a:prstGeom prst="rect">
              <a:avLst/>
            </a:prstGeom>
            <a:effectLst/>
          </p:spPr>
        </p:pic>
        <p:pic>
          <p:nvPicPr>
            <p:cNvPr id="201" name="Line Line" descr="Line Line">
              <a:extLst>
                <a:ext uri="{FF2B5EF4-FFF2-40B4-BE49-F238E27FC236}">
                  <a16:creationId xmlns:a16="http://schemas.microsoft.com/office/drawing/2014/main" id="{B044CF1F-E1BD-465D-B9FA-2166D1F80603}"/>
                </a:ext>
              </a:extLst>
            </p:cNvPr>
            <p:cNvPicPr>
              <a:picLocks/>
            </p:cNvPicPr>
            <p:nvPr/>
          </p:nvPicPr>
          <p:blipFill>
            <a:blip r:embed="rId29"/>
            <a:stretch>
              <a:fillRect/>
            </a:stretch>
          </p:blipFill>
          <p:spPr>
            <a:xfrm>
              <a:off x="5073732" y="2539754"/>
              <a:ext cx="47288" cy="62002"/>
            </a:xfrm>
            <a:prstGeom prst="rect">
              <a:avLst/>
            </a:prstGeom>
            <a:effectLst/>
          </p:spPr>
        </p:pic>
        <p:pic>
          <p:nvPicPr>
            <p:cNvPr id="202" name="Line Line" descr="Line Line">
              <a:extLst>
                <a:ext uri="{FF2B5EF4-FFF2-40B4-BE49-F238E27FC236}">
                  <a16:creationId xmlns:a16="http://schemas.microsoft.com/office/drawing/2014/main" id="{6DC1F3A4-0592-47AB-8E3D-A2102D49DBC9}"/>
                </a:ext>
              </a:extLst>
            </p:cNvPr>
            <p:cNvPicPr>
              <a:picLocks/>
            </p:cNvPicPr>
            <p:nvPr/>
          </p:nvPicPr>
          <p:blipFill>
            <a:blip r:embed="rId30"/>
            <a:stretch>
              <a:fillRect/>
            </a:stretch>
          </p:blipFill>
          <p:spPr>
            <a:xfrm>
              <a:off x="5147303" y="2397516"/>
              <a:ext cx="106145" cy="115954"/>
            </a:xfrm>
            <a:prstGeom prst="rect">
              <a:avLst/>
            </a:prstGeom>
            <a:effectLst/>
          </p:spPr>
        </p:pic>
        <p:pic>
          <p:nvPicPr>
            <p:cNvPr id="203" name="Line Line" descr="Line Line">
              <a:extLst>
                <a:ext uri="{FF2B5EF4-FFF2-40B4-BE49-F238E27FC236}">
                  <a16:creationId xmlns:a16="http://schemas.microsoft.com/office/drawing/2014/main" id="{6C2AB27A-803A-472D-9836-C09091AB4665}"/>
                </a:ext>
              </a:extLst>
            </p:cNvPr>
            <p:cNvPicPr>
              <a:picLocks/>
            </p:cNvPicPr>
            <p:nvPr/>
          </p:nvPicPr>
          <p:blipFill>
            <a:blip r:embed="rId30"/>
            <a:stretch>
              <a:fillRect/>
            </a:stretch>
          </p:blipFill>
          <p:spPr>
            <a:xfrm>
              <a:off x="5323873" y="2216041"/>
              <a:ext cx="106145" cy="115955"/>
            </a:xfrm>
            <a:prstGeom prst="rect">
              <a:avLst/>
            </a:prstGeom>
            <a:effectLst/>
          </p:spPr>
        </p:pic>
        <p:pic>
          <p:nvPicPr>
            <p:cNvPr id="204" name="Line Line" descr="Line Line">
              <a:extLst>
                <a:ext uri="{FF2B5EF4-FFF2-40B4-BE49-F238E27FC236}">
                  <a16:creationId xmlns:a16="http://schemas.microsoft.com/office/drawing/2014/main" id="{47A22E8A-971D-4E58-802A-4AC665D0FC13}"/>
                </a:ext>
              </a:extLst>
            </p:cNvPr>
            <p:cNvPicPr>
              <a:picLocks/>
            </p:cNvPicPr>
            <p:nvPr/>
          </p:nvPicPr>
          <p:blipFill>
            <a:blip r:embed="rId31"/>
            <a:stretch>
              <a:fillRect/>
            </a:stretch>
          </p:blipFill>
          <p:spPr>
            <a:xfrm>
              <a:off x="5480825" y="2010042"/>
              <a:ext cx="130669" cy="135574"/>
            </a:xfrm>
            <a:prstGeom prst="rect">
              <a:avLst/>
            </a:prstGeom>
            <a:effectLst/>
          </p:spPr>
        </p:pic>
        <p:pic>
          <p:nvPicPr>
            <p:cNvPr id="205" name="Line Line" descr="Line Line">
              <a:extLst>
                <a:ext uri="{FF2B5EF4-FFF2-40B4-BE49-F238E27FC236}">
                  <a16:creationId xmlns:a16="http://schemas.microsoft.com/office/drawing/2014/main" id="{F608626F-D277-4104-9CF2-01A68DE52B92}"/>
                </a:ext>
              </a:extLst>
            </p:cNvPr>
            <p:cNvPicPr>
              <a:picLocks/>
            </p:cNvPicPr>
            <p:nvPr/>
          </p:nvPicPr>
          <p:blipFill>
            <a:blip r:embed="rId32"/>
            <a:stretch>
              <a:fillRect/>
            </a:stretch>
          </p:blipFill>
          <p:spPr>
            <a:xfrm>
              <a:off x="5603443" y="1956090"/>
              <a:ext cx="71812" cy="62003"/>
            </a:xfrm>
            <a:prstGeom prst="rect">
              <a:avLst/>
            </a:prstGeom>
            <a:effectLst/>
          </p:spPr>
        </p:pic>
        <p:pic>
          <p:nvPicPr>
            <p:cNvPr id="206" name="Line Shape" descr="Line Shape">
              <a:extLst>
                <a:ext uri="{FF2B5EF4-FFF2-40B4-BE49-F238E27FC236}">
                  <a16:creationId xmlns:a16="http://schemas.microsoft.com/office/drawing/2014/main" id="{CBCCC2EA-711F-4FFF-9D31-45B6FBB983BF}"/>
                </a:ext>
              </a:extLst>
            </p:cNvPr>
            <p:cNvPicPr>
              <a:picLocks/>
            </p:cNvPicPr>
            <p:nvPr/>
          </p:nvPicPr>
          <p:blipFill>
            <a:blip r:embed="rId33"/>
            <a:stretch>
              <a:fillRect/>
            </a:stretch>
          </p:blipFill>
          <p:spPr>
            <a:xfrm>
              <a:off x="5658123" y="1853480"/>
              <a:ext cx="95608" cy="94828"/>
            </a:xfrm>
            <a:prstGeom prst="rect">
              <a:avLst/>
            </a:prstGeom>
            <a:effectLst/>
          </p:spPr>
        </p:pic>
        <p:pic>
          <p:nvPicPr>
            <p:cNvPr id="207" name="Line Shape" descr="Line Shape">
              <a:extLst>
                <a:ext uri="{FF2B5EF4-FFF2-40B4-BE49-F238E27FC236}">
                  <a16:creationId xmlns:a16="http://schemas.microsoft.com/office/drawing/2014/main" id="{79F9F405-4BA5-44B0-A139-B41457F3024B}"/>
                </a:ext>
              </a:extLst>
            </p:cNvPr>
            <p:cNvPicPr>
              <a:picLocks/>
            </p:cNvPicPr>
            <p:nvPr/>
          </p:nvPicPr>
          <p:blipFill>
            <a:blip r:embed="rId34"/>
            <a:stretch>
              <a:fillRect/>
            </a:stretch>
          </p:blipFill>
          <p:spPr>
            <a:xfrm>
              <a:off x="5646087" y="2011219"/>
              <a:ext cx="151787" cy="345301"/>
            </a:xfrm>
            <a:prstGeom prst="rect">
              <a:avLst/>
            </a:prstGeom>
            <a:effectLst/>
          </p:spPr>
        </p:pic>
        <p:pic>
          <p:nvPicPr>
            <p:cNvPr id="208" name="Line Shape" descr="Line Shape">
              <a:extLst>
                <a:ext uri="{FF2B5EF4-FFF2-40B4-BE49-F238E27FC236}">
                  <a16:creationId xmlns:a16="http://schemas.microsoft.com/office/drawing/2014/main" id="{DD551AA9-7E31-4586-9DD6-2483303C4433}"/>
                </a:ext>
              </a:extLst>
            </p:cNvPr>
            <p:cNvPicPr>
              <a:picLocks/>
            </p:cNvPicPr>
            <p:nvPr/>
          </p:nvPicPr>
          <p:blipFill>
            <a:blip r:embed="rId35"/>
            <a:stretch>
              <a:fillRect/>
            </a:stretch>
          </p:blipFill>
          <p:spPr>
            <a:xfrm>
              <a:off x="5726062" y="1813852"/>
              <a:ext cx="86526" cy="71812"/>
            </a:xfrm>
            <a:prstGeom prst="rect">
              <a:avLst/>
            </a:prstGeom>
            <a:effectLst/>
          </p:spPr>
        </p:pic>
        <p:pic>
          <p:nvPicPr>
            <p:cNvPr id="209" name="Line Line" descr="Line Line">
              <a:extLst>
                <a:ext uri="{FF2B5EF4-FFF2-40B4-BE49-F238E27FC236}">
                  <a16:creationId xmlns:a16="http://schemas.microsoft.com/office/drawing/2014/main" id="{990EDEC6-8DED-40AB-B452-5AE77A8C1387}"/>
                </a:ext>
              </a:extLst>
            </p:cNvPr>
            <p:cNvPicPr>
              <a:picLocks/>
            </p:cNvPicPr>
            <p:nvPr/>
          </p:nvPicPr>
          <p:blipFill>
            <a:blip r:embed="rId36"/>
            <a:stretch>
              <a:fillRect/>
            </a:stretch>
          </p:blipFill>
          <p:spPr>
            <a:xfrm>
              <a:off x="5848680" y="1701043"/>
              <a:ext cx="91432" cy="81622"/>
            </a:xfrm>
            <a:prstGeom prst="rect">
              <a:avLst/>
            </a:prstGeom>
            <a:effectLst/>
          </p:spPr>
        </p:pic>
        <p:pic>
          <p:nvPicPr>
            <p:cNvPr id="210" name="Line Line" descr="Line Line">
              <a:extLst>
                <a:ext uri="{FF2B5EF4-FFF2-40B4-BE49-F238E27FC236}">
                  <a16:creationId xmlns:a16="http://schemas.microsoft.com/office/drawing/2014/main" id="{9440D111-B744-4950-BE3A-A56C96B84544}"/>
                </a:ext>
              </a:extLst>
            </p:cNvPr>
            <p:cNvPicPr>
              <a:picLocks/>
            </p:cNvPicPr>
            <p:nvPr/>
          </p:nvPicPr>
          <p:blipFill>
            <a:blip r:embed="rId37"/>
            <a:stretch>
              <a:fillRect/>
            </a:stretch>
          </p:blipFill>
          <p:spPr>
            <a:xfrm>
              <a:off x="5995823" y="1558806"/>
              <a:ext cx="81621" cy="81622"/>
            </a:xfrm>
            <a:prstGeom prst="rect">
              <a:avLst/>
            </a:prstGeom>
            <a:effectLst/>
          </p:spPr>
        </p:pic>
        <p:pic>
          <p:nvPicPr>
            <p:cNvPr id="211" name="Line Line" descr="Line Line">
              <a:extLst>
                <a:ext uri="{FF2B5EF4-FFF2-40B4-BE49-F238E27FC236}">
                  <a16:creationId xmlns:a16="http://schemas.microsoft.com/office/drawing/2014/main" id="{867BD506-2F0F-4EEE-9E4F-36FD6DF3AA7A}"/>
                </a:ext>
              </a:extLst>
            </p:cNvPr>
            <p:cNvPicPr>
              <a:picLocks/>
            </p:cNvPicPr>
            <p:nvPr/>
          </p:nvPicPr>
          <p:blipFill>
            <a:blip r:embed="rId38"/>
            <a:stretch>
              <a:fillRect/>
            </a:stretch>
          </p:blipFill>
          <p:spPr>
            <a:xfrm>
              <a:off x="6108631" y="1472678"/>
              <a:ext cx="74839" cy="59845"/>
            </a:xfrm>
            <a:prstGeom prst="rect">
              <a:avLst/>
            </a:prstGeom>
            <a:effectLst/>
          </p:spPr>
        </p:pic>
        <p:pic>
          <p:nvPicPr>
            <p:cNvPr id="212" name="Line Line" descr="Line Line">
              <a:extLst>
                <a:ext uri="{FF2B5EF4-FFF2-40B4-BE49-F238E27FC236}">
                  <a16:creationId xmlns:a16="http://schemas.microsoft.com/office/drawing/2014/main" id="{AEB2CB5C-4F49-4FA8-8916-8C175DAC1D65}"/>
                </a:ext>
              </a:extLst>
            </p:cNvPr>
            <p:cNvPicPr>
              <a:picLocks/>
            </p:cNvPicPr>
            <p:nvPr/>
          </p:nvPicPr>
          <p:blipFill>
            <a:blip r:embed="rId39"/>
            <a:stretch>
              <a:fillRect/>
            </a:stretch>
          </p:blipFill>
          <p:spPr>
            <a:xfrm>
              <a:off x="6147869" y="1449695"/>
              <a:ext cx="36550" cy="33781"/>
            </a:xfrm>
            <a:prstGeom prst="rect">
              <a:avLst/>
            </a:prstGeom>
            <a:effectLst/>
          </p:spPr>
        </p:pic>
        <p:pic>
          <p:nvPicPr>
            <p:cNvPr id="213" name="Line Shape" descr="Line Shape">
              <a:extLst>
                <a:ext uri="{FF2B5EF4-FFF2-40B4-BE49-F238E27FC236}">
                  <a16:creationId xmlns:a16="http://schemas.microsoft.com/office/drawing/2014/main" id="{82CBA433-EB87-467D-B8EA-569C46EAD4FD}"/>
                </a:ext>
              </a:extLst>
            </p:cNvPr>
            <p:cNvPicPr>
              <a:picLocks/>
            </p:cNvPicPr>
            <p:nvPr/>
          </p:nvPicPr>
          <p:blipFill>
            <a:blip r:embed="rId40"/>
            <a:stretch>
              <a:fillRect/>
            </a:stretch>
          </p:blipFill>
          <p:spPr>
            <a:xfrm>
              <a:off x="6040127" y="1535682"/>
              <a:ext cx="75882" cy="68989"/>
            </a:xfrm>
            <a:prstGeom prst="rect">
              <a:avLst/>
            </a:prstGeom>
            <a:effectLst/>
          </p:spPr>
        </p:pic>
        <p:pic>
          <p:nvPicPr>
            <p:cNvPr id="214" name="Line Shape" descr="Line Shape">
              <a:extLst>
                <a:ext uri="{FF2B5EF4-FFF2-40B4-BE49-F238E27FC236}">
                  <a16:creationId xmlns:a16="http://schemas.microsoft.com/office/drawing/2014/main" id="{C1BF78D6-D724-406E-928B-474BF881FC39}"/>
                </a:ext>
              </a:extLst>
            </p:cNvPr>
            <p:cNvPicPr>
              <a:picLocks/>
            </p:cNvPicPr>
            <p:nvPr/>
          </p:nvPicPr>
          <p:blipFill>
            <a:blip r:embed="rId41"/>
            <a:stretch>
              <a:fillRect/>
            </a:stretch>
          </p:blipFill>
          <p:spPr>
            <a:xfrm>
              <a:off x="6045102" y="1548657"/>
              <a:ext cx="83351" cy="77728"/>
            </a:xfrm>
            <a:prstGeom prst="rect">
              <a:avLst/>
            </a:prstGeom>
            <a:effectLst/>
          </p:spPr>
        </p:pic>
        <p:pic>
          <p:nvPicPr>
            <p:cNvPr id="215" name="Line Shape" descr="Line Shape">
              <a:extLst>
                <a:ext uri="{FF2B5EF4-FFF2-40B4-BE49-F238E27FC236}">
                  <a16:creationId xmlns:a16="http://schemas.microsoft.com/office/drawing/2014/main" id="{462CBB0F-C768-4150-AFDC-AA3C82045BE1}"/>
                </a:ext>
              </a:extLst>
            </p:cNvPr>
            <p:cNvPicPr>
              <a:picLocks/>
            </p:cNvPicPr>
            <p:nvPr/>
          </p:nvPicPr>
          <p:blipFill>
            <a:blip r:embed="rId42"/>
            <a:stretch>
              <a:fillRect/>
            </a:stretch>
          </p:blipFill>
          <p:spPr>
            <a:xfrm>
              <a:off x="6217026" y="1519090"/>
              <a:ext cx="158968" cy="176011"/>
            </a:xfrm>
            <a:prstGeom prst="rect">
              <a:avLst/>
            </a:prstGeom>
            <a:effectLst/>
          </p:spPr>
        </p:pic>
        <p:pic>
          <p:nvPicPr>
            <p:cNvPr id="216" name="Line Shape" descr="Line Shape">
              <a:extLst>
                <a:ext uri="{FF2B5EF4-FFF2-40B4-BE49-F238E27FC236}">
                  <a16:creationId xmlns:a16="http://schemas.microsoft.com/office/drawing/2014/main" id="{9C430468-639C-43BE-86EA-70027770839F}"/>
                </a:ext>
              </a:extLst>
            </p:cNvPr>
            <p:cNvPicPr>
              <a:picLocks/>
            </p:cNvPicPr>
            <p:nvPr/>
          </p:nvPicPr>
          <p:blipFill>
            <a:blip r:embed="rId43"/>
            <a:stretch>
              <a:fillRect/>
            </a:stretch>
          </p:blipFill>
          <p:spPr>
            <a:xfrm>
              <a:off x="6138060" y="1342997"/>
              <a:ext cx="204240" cy="179716"/>
            </a:xfrm>
            <a:prstGeom prst="rect">
              <a:avLst/>
            </a:prstGeom>
            <a:effectLst/>
          </p:spPr>
        </p:pic>
        <p:pic>
          <p:nvPicPr>
            <p:cNvPr id="217" name="Line Line" descr="Line Line">
              <a:extLst>
                <a:ext uri="{FF2B5EF4-FFF2-40B4-BE49-F238E27FC236}">
                  <a16:creationId xmlns:a16="http://schemas.microsoft.com/office/drawing/2014/main" id="{AA11BB2D-11B1-4D4D-AC94-C7075E7998BE}"/>
                </a:ext>
              </a:extLst>
            </p:cNvPr>
            <p:cNvPicPr>
              <a:picLocks/>
            </p:cNvPicPr>
            <p:nvPr/>
          </p:nvPicPr>
          <p:blipFill>
            <a:blip r:embed="rId44"/>
            <a:stretch>
              <a:fillRect/>
            </a:stretch>
          </p:blipFill>
          <p:spPr>
            <a:xfrm>
              <a:off x="6329344" y="1289045"/>
              <a:ext cx="91431" cy="62002"/>
            </a:xfrm>
            <a:prstGeom prst="rect">
              <a:avLst/>
            </a:prstGeom>
            <a:effectLst/>
          </p:spPr>
        </p:pic>
        <p:pic>
          <p:nvPicPr>
            <p:cNvPr id="218" name="Line Line" descr="Line Line">
              <a:extLst>
                <a:ext uri="{FF2B5EF4-FFF2-40B4-BE49-F238E27FC236}">
                  <a16:creationId xmlns:a16="http://schemas.microsoft.com/office/drawing/2014/main" id="{4B936F4C-B2B9-45A1-B30E-B94D6B8C0EC8}"/>
                </a:ext>
              </a:extLst>
            </p:cNvPr>
            <p:cNvPicPr>
              <a:picLocks/>
            </p:cNvPicPr>
            <p:nvPr/>
          </p:nvPicPr>
          <p:blipFill>
            <a:blip r:embed="rId45"/>
            <a:stretch>
              <a:fillRect/>
            </a:stretch>
          </p:blipFill>
          <p:spPr>
            <a:xfrm>
              <a:off x="6402915" y="1269426"/>
              <a:ext cx="42384" cy="32574"/>
            </a:xfrm>
            <a:prstGeom prst="rect">
              <a:avLst/>
            </a:prstGeom>
            <a:effectLst/>
          </p:spPr>
        </p:pic>
        <p:pic>
          <p:nvPicPr>
            <p:cNvPr id="219" name="Line Shape" descr="Line Shape">
              <a:extLst>
                <a:ext uri="{FF2B5EF4-FFF2-40B4-BE49-F238E27FC236}">
                  <a16:creationId xmlns:a16="http://schemas.microsoft.com/office/drawing/2014/main" id="{4177E182-30D6-4A4A-862C-6959E6AF0BA3}"/>
                </a:ext>
              </a:extLst>
            </p:cNvPr>
            <p:cNvPicPr>
              <a:picLocks/>
            </p:cNvPicPr>
            <p:nvPr/>
          </p:nvPicPr>
          <p:blipFill>
            <a:blip r:embed="rId46"/>
            <a:stretch>
              <a:fillRect/>
            </a:stretch>
          </p:blipFill>
          <p:spPr>
            <a:xfrm>
              <a:off x="6281615" y="1251015"/>
              <a:ext cx="157871" cy="180397"/>
            </a:xfrm>
            <a:prstGeom prst="rect">
              <a:avLst/>
            </a:prstGeom>
            <a:effectLst/>
          </p:spPr>
        </p:pic>
      </p:grpSp>
      <p:sp>
        <p:nvSpPr>
          <p:cNvPr id="221" name="Line">
            <a:extLst>
              <a:ext uri="{FF2B5EF4-FFF2-40B4-BE49-F238E27FC236}">
                <a16:creationId xmlns:a16="http://schemas.microsoft.com/office/drawing/2014/main" id="{BFDF892C-052A-4A1F-B5D5-50355D517804}"/>
              </a:ext>
            </a:extLst>
          </p:cNvPr>
          <p:cNvSpPr/>
          <p:nvPr/>
        </p:nvSpPr>
        <p:spPr>
          <a:xfrm>
            <a:off x="1420392" y="2362985"/>
            <a:ext cx="935927" cy="745941"/>
          </a:xfrm>
          <a:custGeom>
            <a:avLst/>
            <a:gdLst/>
            <a:ahLst/>
            <a:cxnLst>
              <a:cxn ang="0">
                <a:pos x="wd2" y="hd2"/>
              </a:cxn>
              <a:cxn ang="5400000">
                <a:pos x="wd2" y="hd2"/>
              </a:cxn>
              <a:cxn ang="10800000">
                <a:pos x="wd2" y="hd2"/>
              </a:cxn>
              <a:cxn ang="16200000">
                <a:pos x="wd2" y="hd2"/>
              </a:cxn>
            </a:cxnLst>
            <a:rect l="0" t="0" r="r" b="b"/>
            <a:pathLst>
              <a:path w="21467" h="21518" extrusionOk="0">
                <a:moveTo>
                  <a:pt x="16169" y="21424"/>
                </a:moveTo>
                <a:cubicBezTo>
                  <a:pt x="15981" y="21471"/>
                  <a:pt x="15793" y="21518"/>
                  <a:pt x="15793" y="21518"/>
                </a:cubicBezTo>
                <a:cubicBezTo>
                  <a:pt x="15793" y="21518"/>
                  <a:pt x="15981" y="21471"/>
                  <a:pt x="16544" y="20928"/>
                </a:cubicBezTo>
                <a:cubicBezTo>
                  <a:pt x="17106" y="20386"/>
                  <a:pt x="18044" y="19349"/>
                  <a:pt x="18794" y="18146"/>
                </a:cubicBezTo>
                <a:cubicBezTo>
                  <a:pt x="19544" y="16943"/>
                  <a:pt x="20106" y="15576"/>
                  <a:pt x="20519" y="14161"/>
                </a:cubicBezTo>
                <a:cubicBezTo>
                  <a:pt x="20931" y="12746"/>
                  <a:pt x="21194" y="11284"/>
                  <a:pt x="21344" y="9846"/>
                </a:cubicBezTo>
                <a:cubicBezTo>
                  <a:pt x="21493" y="8407"/>
                  <a:pt x="21531" y="6992"/>
                  <a:pt x="21325" y="5695"/>
                </a:cubicBezTo>
                <a:cubicBezTo>
                  <a:pt x="21118" y="4398"/>
                  <a:pt x="20668" y="3219"/>
                  <a:pt x="19862" y="2276"/>
                </a:cubicBezTo>
                <a:cubicBezTo>
                  <a:pt x="19056" y="1333"/>
                  <a:pt x="17894" y="625"/>
                  <a:pt x="16656" y="272"/>
                </a:cubicBezTo>
                <a:cubicBezTo>
                  <a:pt x="15418" y="-82"/>
                  <a:pt x="14106" y="-82"/>
                  <a:pt x="12737" y="225"/>
                </a:cubicBezTo>
                <a:cubicBezTo>
                  <a:pt x="11369" y="531"/>
                  <a:pt x="9943" y="1144"/>
                  <a:pt x="8612" y="1899"/>
                </a:cubicBezTo>
                <a:cubicBezTo>
                  <a:pt x="7281" y="2653"/>
                  <a:pt x="6044" y="3549"/>
                  <a:pt x="4881" y="4493"/>
                </a:cubicBezTo>
                <a:cubicBezTo>
                  <a:pt x="3719" y="5436"/>
                  <a:pt x="2631" y="6426"/>
                  <a:pt x="1881" y="7110"/>
                </a:cubicBezTo>
                <a:cubicBezTo>
                  <a:pt x="1131" y="7794"/>
                  <a:pt x="719" y="8171"/>
                  <a:pt x="419" y="8431"/>
                </a:cubicBezTo>
                <a:cubicBezTo>
                  <a:pt x="119" y="8690"/>
                  <a:pt x="-69" y="8832"/>
                  <a:pt x="25" y="8832"/>
                </a:cubicBezTo>
                <a:cubicBezTo>
                  <a:pt x="119" y="8832"/>
                  <a:pt x="494" y="8690"/>
                  <a:pt x="812" y="8643"/>
                </a:cubicBezTo>
                <a:cubicBezTo>
                  <a:pt x="1131" y="8596"/>
                  <a:pt x="1394" y="8643"/>
                  <a:pt x="1656" y="869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22" name="Line">
            <a:extLst>
              <a:ext uri="{FF2B5EF4-FFF2-40B4-BE49-F238E27FC236}">
                <a16:creationId xmlns:a16="http://schemas.microsoft.com/office/drawing/2014/main" id="{1F313F7C-7370-4274-A52E-483526A166B7}"/>
              </a:ext>
            </a:extLst>
          </p:cNvPr>
          <p:cNvSpPr/>
          <p:nvPr/>
        </p:nvSpPr>
        <p:spPr>
          <a:xfrm>
            <a:off x="1335762" y="2532638"/>
            <a:ext cx="219944" cy="163463"/>
          </a:xfrm>
          <a:custGeom>
            <a:avLst/>
            <a:gdLst/>
            <a:ahLst/>
            <a:cxnLst>
              <a:cxn ang="0">
                <a:pos x="wd2" y="hd2"/>
              </a:cxn>
              <a:cxn ang="5400000">
                <a:pos x="wd2" y="hd2"/>
              </a:cxn>
              <a:cxn ang="10800000">
                <a:pos x="wd2" y="hd2"/>
              </a:cxn>
              <a:cxn ang="16200000">
                <a:pos x="wd2" y="hd2"/>
              </a:cxn>
            </a:cxnLst>
            <a:rect l="0" t="0" r="r" b="b"/>
            <a:pathLst>
              <a:path w="21525" h="21382" extrusionOk="0">
                <a:moveTo>
                  <a:pt x="14805" y="0"/>
                </a:moveTo>
                <a:cubicBezTo>
                  <a:pt x="14005" y="214"/>
                  <a:pt x="13205" y="428"/>
                  <a:pt x="11765" y="2566"/>
                </a:cubicBezTo>
                <a:cubicBezTo>
                  <a:pt x="10325" y="4705"/>
                  <a:pt x="8245" y="8768"/>
                  <a:pt x="6485" y="11762"/>
                </a:cubicBezTo>
                <a:cubicBezTo>
                  <a:pt x="4725" y="14756"/>
                  <a:pt x="3285" y="16681"/>
                  <a:pt x="2085" y="18178"/>
                </a:cubicBezTo>
                <a:cubicBezTo>
                  <a:pt x="885" y="19675"/>
                  <a:pt x="-75" y="20745"/>
                  <a:pt x="5" y="21172"/>
                </a:cubicBezTo>
                <a:cubicBezTo>
                  <a:pt x="85" y="21600"/>
                  <a:pt x="1205" y="21386"/>
                  <a:pt x="3845" y="20424"/>
                </a:cubicBezTo>
                <a:cubicBezTo>
                  <a:pt x="6485" y="19461"/>
                  <a:pt x="10645" y="17750"/>
                  <a:pt x="13605" y="16895"/>
                </a:cubicBezTo>
                <a:cubicBezTo>
                  <a:pt x="16565" y="16040"/>
                  <a:pt x="18325" y="16040"/>
                  <a:pt x="19445" y="16467"/>
                </a:cubicBezTo>
                <a:cubicBezTo>
                  <a:pt x="20565" y="16895"/>
                  <a:pt x="21045" y="17751"/>
                  <a:pt x="21525" y="18606"/>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23" name="Line">
            <a:extLst>
              <a:ext uri="{FF2B5EF4-FFF2-40B4-BE49-F238E27FC236}">
                <a16:creationId xmlns:a16="http://schemas.microsoft.com/office/drawing/2014/main" id="{CAC4F98F-B3AE-4E81-8F43-B0CFB3504F52}"/>
              </a:ext>
            </a:extLst>
          </p:cNvPr>
          <p:cNvSpPr/>
          <p:nvPr/>
        </p:nvSpPr>
        <p:spPr>
          <a:xfrm>
            <a:off x="3417974" y="2451644"/>
            <a:ext cx="931977" cy="711334"/>
          </a:xfrm>
          <a:custGeom>
            <a:avLst/>
            <a:gdLst/>
            <a:ahLst/>
            <a:cxnLst>
              <a:cxn ang="0">
                <a:pos x="wd2" y="hd2"/>
              </a:cxn>
              <a:cxn ang="5400000">
                <a:pos x="wd2" y="hd2"/>
              </a:cxn>
              <a:cxn ang="10800000">
                <a:pos x="wd2" y="hd2"/>
              </a:cxn>
              <a:cxn ang="16200000">
                <a:pos x="wd2" y="hd2"/>
              </a:cxn>
            </a:cxnLst>
            <a:rect l="0" t="0" r="r" b="b"/>
            <a:pathLst>
              <a:path w="21489" h="21506" extrusionOk="0">
                <a:moveTo>
                  <a:pt x="773" y="21506"/>
                </a:moveTo>
                <a:cubicBezTo>
                  <a:pt x="584" y="21407"/>
                  <a:pt x="396" y="21308"/>
                  <a:pt x="264" y="20962"/>
                </a:cubicBezTo>
                <a:cubicBezTo>
                  <a:pt x="132" y="20616"/>
                  <a:pt x="56" y="20023"/>
                  <a:pt x="19" y="18837"/>
                </a:cubicBezTo>
                <a:cubicBezTo>
                  <a:pt x="-19" y="17651"/>
                  <a:pt x="-19" y="15871"/>
                  <a:pt x="188" y="14117"/>
                </a:cubicBezTo>
                <a:cubicBezTo>
                  <a:pt x="396" y="12362"/>
                  <a:pt x="810" y="10632"/>
                  <a:pt x="1432" y="9001"/>
                </a:cubicBezTo>
                <a:cubicBezTo>
                  <a:pt x="2054" y="7370"/>
                  <a:pt x="2884" y="5837"/>
                  <a:pt x="3845" y="4602"/>
                </a:cubicBezTo>
                <a:cubicBezTo>
                  <a:pt x="4806" y="3366"/>
                  <a:pt x="5899" y="2427"/>
                  <a:pt x="7124" y="1685"/>
                </a:cubicBezTo>
                <a:cubicBezTo>
                  <a:pt x="8350" y="944"/>
                  <a:pt x="9707" y="400"/>
                  <a:pt x="11083" y="153"/>
                </a:cubicBezTo>
                <a:cubicBezTo>
                  <a:pt x="12458" y="-94"/>
                  <a:pt x="13853" y="-45"/>
                  <a:pt x="15097" y="326"/>
                </a:cubicBezTo>
                <a:cubicBezTo>
                  <a:pt x="16341" y="697"/>
                  <a:pt x="17434" y="1389"/>
                  <a:pt x="18490" y="2402"/>
                </a:cubicBezTo>
                <a:cubicBezTo>
                  <a:pt x="19545" y="3415"/>
                  <a:pt x="20563" y="4750"/>
                  <a:pt x="21072" y="6233"/>
                </a:cubicBezTo>
                <a:cubicBezTo>
                  <a:pt x="21581" y="7716"/>
                  <a:pt x="21581" y="9347"/>
                  <a:pt x="21298" y="10928"/>
                </a:cubicBezTo>
                <a:cubicBezTo>
                  <a:pt x="21016" y="12510"/>
                  <a:pt x="20450" y="14042"/>
                  <a:pt x="19885" y="15253"/>
                </a:cubicBezTo>
                <a:cubicBezTo>
                  <a:pt x="19319" y="16464"/>
                  <a:pt x="18754" y="17354"/>
                  <a:pt x="18188" y="18244"/>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24" name="Line">
            <a:extLst>
              <a:ext uri="{FF2B5EF4-FFF2-40B4-BE49-F238E27FC236}">
                <a16:creationId xmlns:a16="http://schemas.microsoft.com/office/drawing/2014/main" id="{3D361450-2C56-4360-8CC9-E78663CF00F5}"/>
              </a:ext>
            </a:extLst>
          </p:cNvPr>
          <p:cNvSpPr/>
          <p:nvPr/>
        </p:nvSpPr>
        <p:spPr>
          <a:xfrm>
            <a:off x="4177340" y="3020740"/>
            <a:ext cx="141928" cy="101063"/>
          </a:xfrm>
          <a:custGeom>
            <a:avLst/>
            <a:gdLst/>
            <a:ahLst/>
            <a:cxnLst>
              <a:cxn ang="0">
                <a:pos x="wd2" y="hd2"/>
              </a:cxn>
              <a:cxn ang="5400000">
                <a:pos x="wd2" y="hd2"/>
              </a:cxn>
              <a:cxn ang="10800000">
                <a:pos x="wd2" y="hd2"/>
              </a:cxn>
              <a:cxn ang="16200000">
                <a:pos x="wd2" y="hd2"/>
              </a:cxn>
            </a:cxnLst>
            <a:rect l="0" t="0" r="r" b="b"/>
            <a:pathLst>
              <a:path w="21068" h="21194" extrusionOk="0">
                <a:moveTo>
                  <a:pt x="738" y="0"/>
                </a:moveTo>
                <a:cubicBezTo>
                  <a:pt x="738" y="4114"/>
                  <a:pt x="738" y="8229"/>
                  <a:pt x="495" y="11829"/>
                </a:cubicBezTo>
                <a:cubicBezTo>
                  <a:pt x="252" y="15429"/>
                  <a:pt x="-233" y="18514"/>
                  <a:pt x="131" y="20057"/>
                </a:cubicBezTo>
                <a:cubicBezTo>
                  <a:pt x="495" y="21600"/>
                  <a:pt x="1709" y="21600"/>
                  <a:pt x="4621" y="19886"/>
                </a:cubicBezTo>
                <a:cubicBezTo>
                  <a:pt x="7533" y="18171"/>
                  <a:pt x="12145" y="14743"/>
                  <a:pt x="15421" y="12171"/>
                </a:cubicBezTo>
                <a:cubicBezTo>
                  <a:pt x="18697" y="9600"/>
                  <a:pt x="20639" y="7886"/>
                  <a:pt x="21003" y="7714"/>
                </a:cubicBezTo>
                <a:cubicBezTo>
                  <a:pt x="21367" y="7543"/>
                  <a:pt x="20154" y="8914"/>
                  <a:pt x="18940" y="10286"/>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 name="TextBox 8">
            <a:extLst>
              <a:ext uri="{FF2B5EF4-FFF2-40B4-BE49-F238E27FC236}">
                <a16:creationId xmlns:a16="http://schemas.microsoft.com/office/drawing/2014/main" id="{56240D83-66F3-4CCF-82B6-CB1AC9924BD6}"/>
              </a:ext>
            </a:extLst>
          </p:cNvPr>
          <p:cNvSpPr txBox="1"/>
          <p:nvPr/>
        </p:nvSpPr>
        <p:spPr>
          <a:xfrm>
            <a:off x="0" y="134096"/>
            <a:ext cx="1958595" cy="4785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644E"/>
                </a:solidFill>
                <a:effectLst/>
                <a:uLnTx/>
                <a:uFillTx/>
                <a:latin typeface="Helvetica Neue"/>
                <a:ea typeface="Helvetica Neue"/>
                <a:cs typeface="Helvetica Neue"/>
                <a:sym typeface="Helvetica Neue"/>
              </a:rPr>
              <a:t>Recap:</a:t>
            </a:r>
          </a:p>
        </p:txBody>
      </p:sp>
    </p:spTree>
    <p:extLst>
      <p:ext uri="{BB962C8B-B14F-4D97-AF65-F5344CB8AC3E}">
        <p14:creationId xmlns:p14="http://schemas.microsoft.com/office/powerpoint/2010/main" val="33001490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2" grpId="0" animBg="1"/>
      <p:bldP spid="223" grpId="0" animBg="1"/>
      <p:bldP spid="224"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8" name="Rectangle 10"/>
          <p:cNvSpPr>
            <a:spLocks noGrp="1" noChangeArrowheads="1"/>
          </p:cNvSpPr>
          <p:nvPr>
            <p:ph type="title"/>
          </p:nvPr>
        </p:nvSpPr>
        <p:spPr>
          <a:xfrm>
            <a:off x="219901" y="152637"/>
            <a:ext cx="8259762" cy="646331"/>
          </a:xfrm>
        </p:spPr>
        <p:txBody>
          <a:bodyPr/>
          <a:lstStyle/>
          <a:p>
            <a:pPr eaLnBrk="1" hangingPunct="1"/>
            <a:r>
              <a:rPr lang="en-US" sz="3600" b="0" dirty="0"/>
              <a:t>Orientation Test</a:t>
            </a:r>
          </a:p>
        </p:txBody>
      </p:sp>
      <p:pic>
        <p:nvPicPr>
          <p:cNvPr id="3" name="Picture 2">
            <a:extLst>
              <a:ext uri="{FF2B5EF4-FFF2-40B4-BE49-F238E27FC236}">
                <a16:creationId xmlns:a16="http://schemas.microsoft.com/office/drawing/2014/main" id="{9303C1FF-DFEF-41F4-A524-24D6F1C63124}"/>
              </a:ext>
            </a:extLst>
          </p:cNvPr>
          <p:cNvPicPr>
            <a:picLocks noChangeAspect="1"/>
          </p:cNvPicPr>
          <p:nvPr/>
        </p:nvPicPr>
        <p:blipFill>
          <a:blip r:embed="rId3"/>
          <a:stretch>
            <a:fillRect/>
          </a:stretch>
        </p:blipFill>
        <p:spPr>
          <a:xfrm>
            <a:off x="917956" y="3416054"/>
            <a:ext cx="7792275" cy="1600200"/>
          </a:xfrm>
          <a:prstGeom prst="rect">
            <a:avLst/>
          </a:prstGeom>
        </p:spPr>
      </p:pic>
      <p:sp>
        <p:nvSpPr>
          <p:cNvPr id="15" name="TextBox 14">
            <a:extLst>
              <a:ext uri="{FF2B5EF4-FFF2-40B4-BE49-F238E27FC236}">
                <a16:creationId xmlns:a16="http://schemas.microsoft.com/office/drawing/2014/main" id="{30AC76EE-51B9-4515-B18B-31E5240A2D25}"/>
              </a:ext>
            </a:extLst>
          </p:cNvPr>
          <p:cNvSpPr txBox="1"/>
          <p:nvPr/>
        </p:nvSpPr>
        <p:spPr>
          <a:xfrm>
            <a:off x="247115" y="5120054"/>
            <a:ext cx="8590724" cy="1384995"/>
          </a:xfrm>
          <a:prstGeom prst="rect">
            <a:avLst/>
          </a:prstGeom>
          <a:noFill/>
          <a:ln w="28575">
            <a:solidFill>
              <a:srgbClr val="FF00FF"/>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Orientation  &lt; 0, for clockwise (CW)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p</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q</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                    = </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0, when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p</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q</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r </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are collinear, or coincide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                     &gt; 0, for counter-clockwise (CCW)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p</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q</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r</a:t>
            </a:r>
            <a:endPar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endParaRPr>
          </a:p>
        </p:txBody>
      </p:sp>
      <p:grpSp>
        <p:nvGrpSpPr>
          <p:cNvPr id="18" name="Group 17">
            <a:extLst>
              <a:ext uri="{FF2B5EF4-FFF2-40B4-BE49-F238E27FC236}">
                <a16:creationId xmlns:a16="http://schemas.microsoft.com/office/drawing/2014/main" id="{B958F428-BC44-4236-BDAE-9DBB348C515E}"/>
              </a:ext>
            </a:extLst>
          </p:cNvPr>
          <p:cNvGrpSpPr/>
          <p:nvPr/>
        </p:nvGrpSpPr>
        <p:grpSpPr>
          <a:xfrm>
            <a:off x="219901" y="1200679"/>
            <a:ext cx="1905000" cy="2865970"/>
            <a:chOff x="267992" y="1508123"/>
            <a:chExt cx="1905000" cy="2865970"/>
          </a:xfrm>
        </p:grpSpPr>
        <p:grpSp>
          <p:nvGrpSpPr>
            <p:cNvPr id="7" name="Group 6">
              <a:extLst>
                <a:ext uri="{FF2B5EF4-FFF2-40B4-BE49-F238E27FC236}">
                  <a16:creationId xmlns:a16="http://schemas.microsoft.com/office/drawing/2014/main" id="{6EA54481-033D-495B-82A3-F9698F243D09}"/>
                </a:ext>
              </a:extLst>
            </p:cNvPr>
            <p:cNvGrpSpPr/>
            <p:nvPr/>
          </p:nvGrpSpPr>
          <p:grpSpPr>
            <a:xfrm>
              <a:off x="267992" y="1508123"/>
              <a:ext cx="1905000" cy="2865970"/>
              <a:chOff x="1371600" y="3581400"/>
              <a:chExt cx="1905000" cy="2865970"/>
            </a:xfrm>
          </p:grpSpPr>
          <p:pic>
            <p:nvPicPr>
              <p:cNvPr id="6" name="Picture 5">
                <a:extLst>
                  <a:ext uri="{FF2B5EF4-FFF2-40B4-BE49-F238E27FC236}">
                    <a16:creationId xmlns:a16="http://schemas.microsoft.com/office/drawing/2014/main" id="{C4CCFC41-33DA-45E6-A14F-192F9D7BC1CF}"/>
                  </a:ext>
                </a:extLst>
              </p:cNvPr>
              <p:cNvPicPr>
                <a:picLocks noChangeAspect="1"/>
              </p:cNvPicPr>
              <p:nvPr/>
            </p:nvPicPr>
            <p:blipFill>
              <a:blip r:embed="rId4"/>
              <a:stretch>
                <a:fillRect/>
              </a:stretch>
            </p:blipFill>
            <p:spPr>
              <a:xfrm>
                <a:off x="1371600" y="3581400"/>
                <a:ext cx="1600200" cy="2708031"/>
              </a:xfrm>
              <a:prstGeom prst="rect">
                <a:avLst/>
              </a:prstGeom>
            </p:spPr>
          </p:pic>
          <p:sp>
            <p:nvSpPr>
              <p:cNvPr id="8" name="TextBox 7">
                <a:extLst>
                  <a:ext uri="{FF2B5EF4-FFF2-40B4-BE49-F238E27FC236}">
                    <a16:creationId xmlns:a16="http://schemas.microsoft.com/office/drawing/2014/main" id="{F9909D30-F680-455A-B93B-23F3A36F2D56}"/>
                  </a:ext>
                </a:extLst>
              </p:cNvPr>
              <p:cNvSpPr txBox="1"/>
              <p:nvPr/>
            </p:nvSpPr>
            <p:spPr>
              <a:xfrm>
                <a:off x="2057400" y="6019800"/>
                <a:ext cx="1219200" cy="427570"/>
              </a:xfrm>
              <a:prstGeom prst="rect">
                <a:avLst/>
              </a:prstGeom>
              <a:solidFill>
                <a:schemeClr val="bg1"/>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endParaRPr>
              </a:p>
            </p:txBody>
          </p:sp>
        </p:grpSp>
        <p:cxnSp>
          <p:nvCxnSpPr>
            <p:cNvPr id="16" name="Straight Connector 15">
              <a:extLst>
                <a:ext uri="{FF2B5EF4-FFF2-40B4-BE49-F238E27FC236}">
                  <a16:creationId xmlns:a16="http://schemas.microsoft.com/office/drawing/2014/main" id="{A97DCCD0-9626-44D7-9A64-D4AE0E2010DE}"/>
                </a:ext>
              </a:extLst>
            </p:cNvPr>
            <p:cNvCxnSpPr>
              <a:cxnSpLocks/>
            </p:cNvCxnSpPr>
            <p:nvPr/>
          </p:nvCxnSpPr>
          <p:spPr bwMode="auto">
            <a:xfrm flipV="1">
              <a:off x="1323384" y="1580640"/>
              <a:ext cx="697208" cy="991386"/>
            </a:xfrm>
            <a:prstGeom prst="line">
              <a:avLst/>
            </a:prstGeom>
            <a:ln w="19050">
              <a:prstDash val="dash"/>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pic>
        <p:nvPicPr>
          <p:cNvPr id="4" name="Picture 3">
            <a:extLst>
              <a:ext uri="{FF2B5EF4-FFF2-40B4-BE49-F238E27FC236}">
                <a16:creationId xmlns:a16="http://schemas.microsoft.com/office/drawing/2014/main" id="{28A46A7B-83EB-43D8-BC34-F1594BF9906C}"/>
              </a:ext>
            </a:extLst>
          </p:cNvPr>
          <p:cNvPicPr>
            <a:picLocks noChangeAspect="1"/>
          </p:cNvPicPr>
          <p:nvPr/>
        </p:nvPicPr>
        <p:blipFill>
          <a:blip r:embed="rId5"/>
          <a:stretch>
            <a:fillRect/>
          </a:stretch>
        </p:blipFill>
        <p:spPr>
          <a:xfrm>
            <a:off x="2195469" y="1211544"/>
            <a:ext cx="6615156" cy="1842537"/>
          </a:xfrm>
          <a:prstGeom prst="rect">
            <a:avLst/>
          </a:prstGeom>
        </p:spPr>
      </p:pic>
      <p:sp>
        <p:nvSpPr>
          <p:cNvPr id="12" name="TextBox 11">
            <a:extLst>
              <a:ext uri="{FF2B5EF4-FFF2-40B4-BE49-F238E27FC236}">
                <a16:creationId xmlns:a16="http://schemas.microsoft.com/office/drawing/2014/main" id="{98E42E91-F6A2-44BD-B5FA-635B81A96AA0}"/>
              </a:ext>
            </a:extLst>
          </p:cNvPr>
          <p:cNvSpPr txBox="1"/>
          <p:nvPr/>
        </p:nvSpPr>
        <p:spPr>
          <a:xfrm>
            <a:off x="3733800" y="287457"/>
            <a:ext cx="5334000" cy="461665"/>
          </a:xfrm>
          <a:prstGeom prst="rect">
            <a:avLst/>
          </a:prstGeom>
          <a:noFill/>
          <a:ln w="28575">
            <a:solidFill>
              <a:srgbClr val="FF00FF"/>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Orientation test can be done in </a:t>
            </a:r>
            <a:r>
              <a:rPr kumimoji="0" lang="en-IN" sz="24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O</a:t>
            </a:r>
            <a:r>
              <a:rPr kumimoji="0" lang="en-IN" sz="24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(1) time!</a:t>
            </a:r>
          </a:p>
        </p:txBody>
      </p:sp>
    </p:spTree>
    <p:extLst>
      <p:ext uri="{BB962C8B-B14F-4D97-AF65-F5344CB8AC3E}">
        <p14:creationId xmlns:p14="http://schemas.microsoft.com/office/powerpoint/2010/main" val="3619626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8" name="Rectangle 10"/>
          <p:cNvSpPr>
            <a:spLocks noGrp="1" noChangeArrowheads="1"/>
          </p:cNvSpPr>
          <p:nvPr>
            <p:ph type="title"/>
          </p:nvPr>
        </p:nvSpPr>
        <p:spPr>
          <a:xfrm>
            <a:off x="219901" y="152637"/>
            <a:ext cx="8259762" cy="646331"/>
          </a:xfrm>
        </p:spPr>
        <p:txBody>
          <a:bodyPr/>
          <a:lstStyle/>
          <a:p>
            <a:pPr eaLnBrk="1" hangingPunct="1"/>
            <a:r>
              <a:rPr lang="en-US" sz="3600" b="0" dirty="0"/>
              <a:t>Area of </a:t>
            </a:r>
            <a:r>
              <a:rPr lang="en-US" sz="3600" b="0" dirty="0">
                <a:sym typeface="Symbol" panose="05050102010706020507" pitchFamily="18" charset="2"/>
              </a:rPr>
              <a:t></a:t>
            </a:r>
            <a:r>
              <a:rPr lang="en-US" sz="3600" b="0" dirty="0"/>
              <a:t>(</a:t>
            </a:r>
            <a:r>
              <a:rPr lang="en-US" sz="3600" b="0" i="1" dirty="0"/>
              <a:t>p</a:t>
            </a:r>
            <a:r>
              <a:rPr lang="en-US" sz="3600" b="0" dirty="0"/>
              <a:t>, </a:t>
            </a:r>
            <a:r>
              <a:rPr lang="en-US" sz="3600" b="0" i="1" dirty="0"/>
              <a:t>q</a:t>
            </a:r>
            <a:r>
              <a:rPr lang="en-US" sz="3600" b="0" dirty="0"/>
              <a:t>, </a:t>
            </a:r>
            <a:r>
              <a:rPr lang="en-US" sz="3600" b="0" i="1" dirty="0"/>
              <a:t>r</a:t>
            </a:r>
            <a:r>
              <a:rPr lang="en-US" sz="3600" b="0" dirty="0"/>
              <a:t>)</a:t>
            </a:r>
          </a:p>
        </p:txBody>
      </p:sp>
      <p:grpSp>
        <p:nvGrpSpPr>
          <p:cNvPr id="10" name="Group 9">
            <a:extLst>
              <a:ext uri="{FF2B5EF4-FFF2-40B4-BE49-F238E27FC236}">
                <a16:creationId xmlns:a16="http://schemas.microsoft.com/office/drawing/2014/main" id="{0DD165C7-F38C-4740-A417-7F6E14427888}"/>
              </a:ext>
            </a:extLst>
          </p:cNvPr>
          <p:cNvGrpSpPr/>
          <p:nvPr/>
        </p:nvGrpSpPr>
        <p:grpSpPr>
          <a:xfrm>
            <a:off x="245301" y="4057121"/>
            <a:ext cx="8276399" cy="1600200"/>
            <a:chOff x="334201" y="3406249"/>
            <a:chExt cx="8276399" cy="1600200"/>
          </a:xfrm>
        </p:grpSpPr>
        <p:pic>
          <p:nvPicPr>
            <p:cNvPr id="3" name="Picture 2">
              <a:extLst>
                <a:ext uri="{FF2B5EF4-FFF2-40B4-BE49-F238E27FC236}">
                  <a16:creationId xmlns:a16="http://schemas.microsoft.com/office/drawing/2014/main" id="{9303C1FF-DFEF-41F4-A524-24D6F1C63124}"/>
                </a:ext>
              </a:extLst>
            </p:cNvPr>
            <p:cNvPicPr>
              <a:picLocks noChangeAspect="1"/>
            </p:cNvPicPr>
            <p:nvPr/>
          </p:nvPicPr>
          <p:blipFill>
            <a:blip r:embed="rId3"/>
            <a:stretch>
              <a:fillRect/>
            </a:stretch>
          </p:blipFill>
          <p:spPr>
            <a:xfrm>
              <a:off x="818325" y="3406249"/>
              <a:ext cx="7792275" cy="1600200"/>
            </a:xfrm>
            <a:prstGeom prst="rect">
              <a:avLst/>
            </a:prstGeom>
          </p:spPr>
        </p:pic>
        <p:sp>
          <p:nvSpPr>
            <p:cNvPr id="13" name="TextBox 12">
              <a:extLst>
                <a:ext uri="{FF2B5EF4-FFF2-40B4-BE49-F238E27FC236}">
                  <a16:creationId xmlns:a16="http://schemas.microsoft.com/office/drawing/2014/main" id="{492047F9-54B0-476A-9ECC-511167AC3B8C}"/>
                </a:ext>
              </a:extLst>
            </p:cNvPr>
            <p:cNvSpPr txBox="1"/>
            <p:nvPr/>
          </p:nvSpPr>
          <p:spPr>
            <a:xfrm>
              <a:off x="334201" y="3980526"/>
              <a:ext cx="5075999" cy="954107"/>
            </a:xfrm>
            <a:prstGeom prst="rect">
              <a:avLst/>
            </a:prstGeom>
            <a:solidFill>
              <a:schemeClr val="bg1"/>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Signed area of </a:t>
              </a: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sym typeface="Symbol" panose="05050102010706020507" pitchFamily="18" charset="2"/>
                </a:rPr>
                <a:t></a:t>
              </a: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a:t>
              </a:r>
              <a:r>
                <a:rPr kumimoji="0" lang="en-US" sz="28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p</a:t>
              </a: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a:t>
              </a:r>
              <a:r>
                <a:rPr kumimoji="0" lang="en-US" sz="28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q</a:t>
              </a: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a:t>
              </a:r>
              <a:r>
                <a:rPr kumimoji="0" lang="en-US" sz="28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r</a:t>
              </a: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 (1/2) </a:t>
              </a: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sym typeface="Symbol" panose="05050102010706020507" pitchFamily="18" charset="2"/>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a:t>
              </a:r>
              <a:endPar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endParaRPr>
            </a:p>
          </p:txBody>
        </p:sp>
      </p:grpSp>
      <p:grpSp>
        <p:nvGrpSpPr>
          <p:cNvPr id="18" name="Group 17">
            <a:extLst>
              <a:ext uri="{FF2B5EF4-FFF2-40B4-BE49-F238E27FC236}">
                <a16:creationId xmlns:a16="http://schemas.microsoft.com/office/drawing/2014/main" id="{B958F428-BC44-4236-BDAE-9DBB348C515E}"/>
              </a:ext>
            </a:extLst>
          </p:cNvPr>
          <p:cNvGrpSpPr/>
          <p:nvPr/>
        </p:nvGrpSpPr>
        <p:grpSpPr>
          <a:xfrm>
            <a:off x="4800600" y="1119335"/>
            <a:ext cx="1905000" cy="2865970"/>
            <a:chOff x="267992" y="1508123"/>
            <a:chExt cx="1905000" cy="2865970"/>
          </a:xfrm>
        </p:grpSpPr>
        <p:grpSp>
          <p:nvGrpSpPr>
            <p:cNvPr id="7" name="Group 6">
              <a:extLst>
                <a:ext uri="{FF2B5EF4-FFF2-40B4-BE49-F238E27FC236}">
                  <a16:creationId xmlns:a16="http://schemas.microsoft.com/office/drawing/2014/main" id="{6EA54481-033D-495B-82A3-F9698F243D09}"/>
                </a:ext>
              </a:extLst>
            </p:cNvPr>
            <p:cNvGrpSpPr/>
            <p:nvPr/>
          </p:nvGrpSpPr>
          <p:grpSpPr>
            <a:xfrm>
              <a:off x="267992" y="1508123"/>
              <a:ext cx="1905000" cy="2865970"/>
              <a:chOff x="1371600" y="3581400"/>
              <a:chExt cx="1905000" cy="2865970"/>
            </a:xfrm>
          </p:grpSpPr>
          <p:pic>
            <p:nvPicPr>
              <p:cNvPr id="6" name="Picture 5">
                <a:extLst>
                  <a:ext uri="{FF2B5EF4-FFF2-40B4-BE49-F238E27FC236}">
                    <a16:creationId xmlns:a16="http://schemas.microsoft.com/office/drawing/2014/main" id="{C4CCFC41-33DA-45E6-A14F-192F9D7BC1CF}"/>
                  </a:ext>
                </a:extLst>
              </p:cNvPr>
              <p:cNvPicPr>
                <a:picLocks noChangeAspect="1"/>
              </p:cNvPicPr>
              <p:nvPr/>
            </p:nvPicPr>
            <p:blipFill>
              <a:blip r:embed="rId4"/>
              <a:stretch>
                <a:fillRect/>
              </a:stretch>
            </p:blipFill>
            <p:spPr>
              <a:xfrm>
                <a:off x="1371600" y="3581400"/>
                <a:ext cx="1600200" cy="2708031"/>
              </a:xfrm>
              <a:prstGeom prst="rect">
                <a:avLst/>
              </a:prstGeom>
            </p:spPr>
          </p:pic>
          <p:sp>
            <p:nvSpPr>
              <p:cNvPr id="8" name="TextBox 7">
                <a:extLst>
                  <a:ext uri="{FF2B5EF4-FFF2-40B4-BE49-F238E27FC236}">
                    <a16:creationId xmlns:a16="http://schemas.microsoft.com/office/drawing/2014/main" id="{F9909D30-F680-455A-B93B-23F3A36F2D56}"/>
                  </a:ext>
                </a:extLst>
              </p:cNvPr>
              <p:cNvSpPr txBox="1"/>
              <p:nvPr/>
            </p:nvSpPr>
            <p:spPr>
              <a:xfrm>
                <a:off x="2057400" y="6019800"/>
                <a:ext cx="1219200" cy="427570"/>
              </a:xfrm>
              <a:prstGeom prst="rect">
                <a:avLst/>
              </a:prstGeom>
              <a:solidFill>
                <a:schemeClr val="bg1"/>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endParaRPr>
              </a:p>
            </p:txBody>
          </p:sp>
        </p:grpSp>
        <p:cxnSp>
          <p:nvCxnSpPr>
            <p:cNvPr id="16" name="Straight Connector 15">
              <a:extLst>
                <a:ext uri="{FF2B5EF4-FFF2-40B4-BE49-F238E27FC236}">
                  <a16:creationId xmlns:a16="http://schemas.microsoft.com/office/drawing/2014/main" id="{A97DCCD0-9626-44D7-9A64-D4AE0E2010DE}"/>
                </a:ext>
              </a:extLst>
            </p:cNvPr>
            <p:cNvCxnSpPr>
              <a:cxnSpLocks/>
            </p:cNvCxnSpPr>
            <p:nvPr/>
          </p:nvCxnSpPr>
          <p:spPr bwMode="auto">
            <a:xfrm flipV="1">
              <a:off x="1323384" y="1580640"/>
              <a:ext cx="697208" cy="991386"/>
            </a:xfrm>
            <a:prstGeom prst="line">
              <a:avLst/>
            </a:prstGeom>
            <a:ln w="19050">
              <a:prstDash val="dash"/>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cxnSp>
        <p:nvCxnSpPr>
          <p:cNvPr id="5" name="Straight Connector 4">
            <a:extLst>
              <a:ext uri="{FF2B5EF4-FFF2-40B4-BE49-F238E27FC236}">
                <a16:creationId xmlns:a16="http://schemas.microsoft.com/office/drawing/2014/main" id="{71549DB9-E6A5-46DB-904A-F3A38B5A027B}"/>
              </a:ext>
            </a:extLst>
          </p:cNvPr>
          <p:cNvCxnSpPr>
            <a:cxnSpLocks/>
            <a:endCxn id="6" idx="0"/>
          </p:cNvCxnSpPr>
          <p:nvPr/>
        </p:nvCxnSpPr>
        <p:spPr bwMode="auto">
          <a:xfrm flipV="1">
            <a:off x="4914900" y="1119335"/>
            <a:ext cx="685800" cy="247007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043066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A4422B6D-9679-42A3-90AA-178613D126CF}"/>
              </a:ext>
            </a:extLst>
          </p:cNvPr>
          <p:cNvSpPr>
            <a:spLocks noGrp="1" noChangeArrowheads="1"/>
          </p:cNvSpPr>
          <p:nvPr>
            <p:ph type="title"/>
          </p:nvPr>
        </p:nvSpPr>
        <p:spPr>
          <a:xfrm>
            <a:off x="685800" y="304800"/>
            <a:ext cx="7772400" cy="1143000"/>
          </a:xfrm>
        </p:spPr>
        <p:txBody>
          <a:bodyPr/>
          <a:lstStyle/>
          <a:p>
            <a:r>
              <a:rPr kumimoji="1" lang="en-US" altLang="en-US" sz="3200" dirty="0">
                <a:solidFill>
                  <a:srgbClr val="FFFF00"/>
                </a:solidFill>
                <a:effectLst/>
                <a:latin typeface="Times New Roman" panose="02020603050405020304" pitchFamily="18" charset="0"/>
                <a:ea typeface="Arial Unicode MS" pitchFamily="34" charset="-128"/>
              </a:rPr>
              <a:t>What is the path of fastest descent of an object </a:t>
            </a:r>
            <a:br>
              <a:rPr kumimoji="1" lang="en-US" altLang="en-US" sz="3200" dirty="0">
                <a:solidFill>
                  <a:srgbClr val="FFFF00"/>
                </a:solidFill>
                <a:effectLst/>
                <a:latin typeface="Times New Roman" panose="02020603050405020304" pitchFamily="18" charset="0"/>
                <a:ea typeface="Arial Unicode MS" pitchFamily="34" charset="-128"/>
              </a:rPr>
            </a:br>
            <a:r>
              <a:rPr kumimoji="1" lang="en-US" altLang="en-US" sz="3200" dirty="0">
                <a:solidFill>
                  <a:srgbClr val="FFFF00"/>
                </a:solidFill>
                <a:effectLst/>
                <a:latin typeface="Times New Roman" panose="02020603050405020304" pitchFamily="18" charset="0"/>
                <a:ea typeface="Arial Unicode MS" pitchFamily="34" charset="-128"/>
              </a:rPr>
              <a:t>from a point A to point B?</a:t>
            </a:r>
          </a:p>
        </p:txBody>
      </p:sp>
      <p:sp>
        <p:nvSpPr>
          <p:cNvPr id="99331" name="Rectangle 3">
            <a:extLst>
              <a:ext uri="{FF2B5EF4-FFF2-40B4-BE49-F238E27FC236}">
                <a16:creationId xmlns:a16="http://schemas.microsoft.com/office/drawing/2014/main" id="{2B00CBF5-ED18-4059-BD40-E711B8E1E9A7}"/>
              </a:ext>
            </a:extLst>
          </p:cNvPr>
          <p:cNvSpPr>
            <a:spLocks noChangeArrowheads="1"/>
          </p:cNvSpPr>
          <p:nvPr/>
        </p:nvSpPr>
        <p:spPr bwMode="auto">
          <a:xfrm>
            <a:off x="692150" y="1526381"/>
            <a:ext cx="802322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Times New Roman" panose="02020603050405020304" pitchFamily="18" charset="0"/>
              </a:defRPr>
            </a:lvl1pPr>
            <a:lvl2pPr marL="742950" indent="-285750" eaLnBrk="0" hangingPunct="0">
              <a:defRPr sz="4000">
                <a:solidFill>
                  <a:schemeClr val="tx1"/>
                </a:solidFill>
                <a:latin typeface="Times New Roman" panose="02020603050405020304" pitchFamily="18" charset="0"/>
              </a:defRPr>
            </a:lvl2pPr>
            <a:lvl3pPr marL="1143000" indent="-228600" eaLnBrk="0" hangingPunct="0">
              <a:defRPr sz="4000">
                <a:solidFill>
                  <a:schemeClr val="tx1"/>
                </a:solidFill>
                <a:latin typeface="Times New Roman" panose="02020603050405020304" pitchFamily="18" charset="0"/>
              </a:defRPr>
            </a:lvl3pPr>
            <a:lvl4pPr marL="1600200" indent="-228600" eaLnBrk="0" hangingPunct="0">
              <a:defRPr sz="4000">
                <a:solidFill>
                  <a:schemeClr val="tx1"/>
                </a:solidFill>
                <a:latin typeface="Times New Roman" panose="02020603050405020304" pitchFamily="18" charset="0"/>
              </a:defRPr>
            </a:lvl4pPr>
            <a:lvl5pPr marL="2057400" indent="-228600" eaLnBrk="0" hangingPunct="0">
              <a:defRPr sz="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en-US" sz="2000" b="0" i="0" u="none" strike="noStrike" kern="1200" cap="none" spc="0" normalizeH="0" baseline="0" noProof="0" dirty="0">
                <a:ln>
                  <a:noFill/>
                </a:ln>
                <a:solidFill>
                  <a:srgbClr val="FFCC66"/>
                </a:solidFill>
                <a:effectLst/>
                <a:uLnTx/>
                <a:uFillTx/>
                <a:latin typeface="Times New Roman" panose="02020603050405020304" pitchFamily="18" charset="0"/>
                <a:ea typeface="Arial Unicode MS" pitchFamily="34" charset="-128"/>
                <a:cs typeface="Arial" pitchFamily="34" charset="0"/>
              </a:rPr>
              <a:t>Brachistochrone: A cycloid upside-down. This is the path down which a particle will travel in the </a:t>
            </a:r>
            <a:r>
              <a:rPr kumimoji="1" lang="en-US" altLang="en-US" sz="2000" b="0" i="1" u="none" strike="noStrike" kern="1200" cap="none" spc="0" normalizeH="0" baseline="0" noProof="0" dirty="0">
                <a:ln>
                  <a:noFill/>
                </a:ln>
                <a:solidFill>
                  <a:srgbClr val="FFCC66"/>
                </a:solidFill>
                <a:effectLst/>
                <a:uLnTx/>
                <a:uFillTx/>
                <a:latin typeface="Times New Roman" panose="02020603050405020304" pitchFamily="18" charset="0"/>
                <a:ea typeface="Arial Unicode MS" pitchFamily="34" charset="-128"/>
                <a:cs typeface="Arial" pitchFamily="34" charset="0"/>
              </a:rPr>
              <a:t>shortest time</a:t>
            </a:r>
            <a:r>
              <a:rPr kumimoji="1" lang="en-US" altLang="en-US" sz="2000" b="0" i="0" u="none" strike="noStrike" kern="1200" cap="none" spc="0" normalizeH="0" baseline="0" noProof="0" dirty="0">
                <a:ln>
                  <a:noFill/>
                </a:ln>
                <a:solidFill>
                  <a:srgbClr val="FFCC66"/>
                </a:solidFill>
                <a:effectLst/>
                <a:uLnTx/>
                <a:uFillTx/>
                <a:latin typeface="Times New Roman" panose="02020603050405020304" pitchFamily="18" charset="0"/>
                <a:ea typeface="Arial Unicode MS" pitchFamily="34" charset="-128"/>
                <a:cs typeface="Arial" pitchFamily="34" charset="0"/>
              </a:rPr>
              <a:t>. This problem was first proposed by John </a:t>
            </a:r>
            <a:r>
              <a:rPr kumimoji="1" lang="en-US" altLang="en-US" sz="2000" b="0" i="0" u="none" strike="noStrike" kern="1200" cap="none" spc="0" normalizeH="0" baseline="0" noProof="0" dirty="0" err="1">
                <a:ln>
                  <a:noFill/>
                </a:ln>
                <a:solidFill>
                  <a:srgbClr val="FFCC66"/>
                </a:solidFill>
                <a:effectLst/>
                <a:uLnTx/>
                <a:uFillTx/>
                <a:latin typeface="Times New Roman" panose="02020603050405020304" pitchFamily="18" charset="0"/>
                <a:ea typeface="Arial Unicode MS" pitchFamily="34" charset="-128"/>
                <a:cs typeface="Arial" pitchFamily="34" charset="0"/>
              </a:rPr>
              <a:t>Bernouilli</a:t>
            </a:r>
            <a:r>
              <a:rPr kumimoji="1" lang="en-US" altLang="en-US" sz="2000" b="0" i="0" u="none" strike="noStrike" kern="1200" cap="none" spc="0" normalizeH="0" baseline="0" noProof="0" dirty="0">
                <a:ln>
                  <a:noFill/>
                </a:ln>
                <a:solidFill>
                  <a:srgbClr val="FFCC66"/>
                </a:solidFill>
                <a:effectLst/>
                <a:uLnTx/>
                <a:uFillTx/>
                <a:latin typeface="Times New Roman" panose="02020603050405020304" pitchFamily="18" charset="0"/>
                <a:ea typeface="Arial Unicode MS" pitchFamily="34" charset="-128"/>
                <a:cs typeface="Arial" pitchFamily="34" charset="0"/>
              </a:rPr>
              <a:t> in 1696, soon after the birth of calculus.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en-US" sz="2000" b="0" i="0" u="none" strike="noStrike" kern="1200" cap="none" spc="0" normalizeH="0" baseline="0" noProof="0" dirty="0">
              <a:ln>
                <a:noFill/>
              </a:ln>
              <a:solidFill>
                <a:srgbClr val="FFCC66"/>
              </a:solidFill>
              <a:effectLst/>
              <a:uLnTx/>
              <a:uFillTx/>
              <a:latin typeface="Times New Roman" panose="02020603050405020304" pitchFamily="18" charset="0"/>
              <a:ea typeface="Arial Unicode MS" pitchFamily="34" charset="-128"/>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en-US" sz="2000" b="0" i="0" u="none" strike="noStrike" kern="1200" cap="none" spc="0" normalizeH="0" baseline="0" noProof="0" dirty="0">
                <a:ln>
                  <a:noFill/>
                </a:ln>
                <a:solidFill>
                  <a:srgbClr val="FFCC66"/>
                </a:solidFill>
                <a:effectLst/>
                <a:uLnTx/>
                <a:uFillTx/>
                <a:latin typeface="Times New Roman" panose="02020603050405020304" pitchFamily="18" charset="0"/>
                <a:ea typeface="Arial Unicode MS" pitchFamily="34" charset="-128"/>
                <a:cs typeface="Arial" pitchFamily="34" charset="0"/>
              </a:rPr>
              <a:t>Newton solved it in a single night</a:t>
            </a:r>
            <a:r>
              <a:rPr kumimoji="1" lang="en-US" altLang="en-US" sz="2000" b="0" i="0" u="none" strike="noStrike" kern="1200" cap="none" spc="0" normalizeH="0" noProof="0" dirty="0">
                <a:ln>
                  <a:noFill/>
                </a:ln>
                <a:solidFill>
                  <a:srgbClr val="FFCC66"/>
                </a:solidFill>
                <a:effectLst/>
                <a:uLnTx/>
                <a:uFillTx/>
                <a:latin typeface="Times New Roman" panose="02020603050405020304" pitchFamily="18" charset="0"/>
                <a:ea typeface="Arial Unicode MS" pitchFamily="34" charset="-128"/>
                <a:cs typeface="Arial" pitchFamily="34" charset="0"/>
              </a:rPr>
              <a:t> using calculus</a:t>
            </a:r>
            <a:r>
              <a:rPr kumimoji="1" lang="en-US" altLang="en-US" sz="2000" b="0" i="0" u="none" strike="noStrike" kern="1200" cap="none" spc="0" normalizeH="0" baseline="0" noProof="0" dirty="0">
                <a:ln>
                  <a:noFill/>
                </a:ln>
                <a:solidFill>
                  <a:srgbClr val="FFCC66"/>
                </a:solidFill>
                <a:effectLst/>
                <a:uLnTx/>
                <a:uFillTx/>
                <a:latin typeface="Times New Roman" panose="02020603050405020304" pitchFamily="18" charset="0"/>
                <a:ea typeface="Arial Unicode MS" pitchFamily="34" charset="-128"/>
                <a:cs typeface="Arial" pitchFamily="34" charset="0"/>
              </a:rPr>
              <a:t>! </a:t>
            </a:r>
            <a:endParaRPr kumimoji="1" lang="en-US" altLang="en-US" sz="1800" b="0" i="0" u="none" strike="noStrike" kern="1200" cap="none" spc="0" normalizeH="0" baseline="0" noProof="0" dirty="0">
              <a:ln>
                <a:noFill/>
              </a:ln>
              <a:solidFill>
                <a:srgbClr val="FFCC66"/>
              </a:solidFill>
              <a:effectLst/>
              <a:uLnTx/>
              <a:uFillTx/>
              <a:latin typeface="Times New Roman" panose="02020603050405020304" pitchFamily="18" charset="0"/>
              <a:ea typeface="+mn-ea"/>
              <a:cs typeface="Arial" pitchFamily="34" charset="0"/>
            </a:endParaRPr>
          </a:p>
        </p:txBody>
      </p:sp>
      <p:grpSp>
        <p:nvGrpSpPr>
          <p:cNvPr id="2" name="Group 1">
            <a:extLst>
              <a:ext uri="{FF2B5EF4-FFF2-40B4-BE49-F238E27FC236}">
                <a16:creationId xmlns:a16="http://schemas.microsoft.com/office/drawing/2014/main" id="{D8D1E4EA-30B6-4784-84EC-D92F8CBB22F4}"/>
              </a:ext>
            </a:extLst>
          </p:cNvPr>
          <p:cNvGrpSpPr/>
          <p:nvPr/>
        </p:nvGrpSpPr>
        <p:grpSpPr>
          <a:xfrm>
            <a:off x="5105400" y="3243164"/>
            <a:ext cx="2622550" cy="2974975"/>
            <a:chOff x="1660524" y="3266802"/>
            <a:chExt cx="2622550" cy="2974975"/>
          </a:xfrm>
        </p:grpSpPr>
        <p:sp>
          <p:nvSpPr>
            <p:cNvPr id="9" name="Arc 8">
              <a:extLst>
                <a:ext uri="{FF2B5EF4-FFF2-40B4-BE49-F238E27FC236}">
                  <a16:creationId xmlns:a16="http://schemas.microsoft.com/office/drawing/2014/main" id="{B67E7F5F-60BA-4EC0-B25C-F84B80151342}"/>
                </a:ext>
              </a:extLst>
            </p:cNvPr>
            <p:cNvSpPr/>
            <p:nvPr/>
          </p:nvSpPr>
          <p:spPr bwMode="auto">
            <a:xfrm rot="10153905">
              <a:off x="1660524" y="3266802"/>
              <a:ext cx="2622550" cy="2974975"/>
            </a:xfrm>
            <a:prstGeom prst="arc">
              <a:avLst>
                <a:gd name="adj1" fmla="val 16048523"/>
                <a:gd name="adj2" fmla="val 1902675"/>
              </a:avLst>
            </a:prstGeom>
            <a:noFill/>
            <a:ln w="28575" cap="flat" cmpd="sng" algn="ctr">
              <a:solidFill>
                <a:srgbClr val="FFFF00"/>
              </a:solidFill>
              <a:prstDash val="solid"/>
              <a:miter lim="800000"/>
              <a:headEnd type="none" w="med" len="med"/>
              <a:tailEnd type="none" w="med" len="med"/>
            </a:ln>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40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sp>
          <p:nvSpPr>
            <p:cNvPr id="99334" name="TextBox 9">
              <a:extLst>
                <a:ext uri="{FF2B5EF4-FFF2-40B4-BE49-F238E27FC236}">
                  <a16:creationId xmlns:a16="http://schemas.microsoft.com/office/drawing/2014/main" id="{C06EC938-8E38-4F82-BA1C-7DE775F6DBEA}"/>
                </a:ext>
              </a:extLst>
            </p:cNvPr>
            <p:cNvSpPr txBox="1">
              <a:spLocks noChangeArrowheads="1"/>
            </p:cNvSpPr>
            <p:nvPr/>
          </p:nvSpPr>
          <p:spPr bwMode="auto">
            <a:xfrm>
              <a:off x="1676400" y="4038600"/>
              <a:ext cx="407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000">
                  <a:solidFill>
                    <a:schemeClr val="tx1"/>
                  </a:solidFill>
                  <a:latin typeface="Times New Roman" panose="02020603050405020304" pitchFamily="18" charset="0"/>
                </a:defRPr>
              </a:lvl1pPr>
              <a:lvl2pPr marL="742950" indent="-285750" eaLnBrk="0" hangingPunct="0">
                <a:defRPr sz="4000">
                  <a:solidFill>
                    <a:schemeClr val="tx1"/>
                  </a:solidFill>
                  <a:latin typeface="Times New Roman" panose="02020603050405020304" pitchFamily="18" charset="0"/>
                </a:defRPr>
              </a:lvl2pPr>
              <a:lvl3pPr marL="1143000" indent="-228600" eaLnBrk="0" hangingPunct="0">
                <a:defRPr sz="4000">
                  <a:solidFill>
                    <a:schemeClr val="tx1"/>
                  </a:solidFill>
                  <a:latin typeface="Times New Roman" panose="02020603050405020304" pitchFamily="18" charset="0"/>
                </a:defRPr>
              </a:lvl3pPr>
              <a:lvl4pPr marL="1600200" indent="-228600" eaLnBrk="0" hangingPunct="0">
                <a:defRPr sz="4000">
                  <a:solidFill>
                    <a:schemeClr val="tx1"/>
                  </a:solidFill>
                  <a:latin typeface="Times New Roman" panose="02020603050405020304" pitchFamily="18" charset="0"/>
                </a:defRPr>
              </a:lvl4pPr>
              <a:lvl5pPr marL="2057400" indent="-228600" eaLnBrk="0" hangingPunct="0">
                <a:defRPr sz="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itchFamily="34" charset="0"/>
                </a:rPr>
                <a:t>A</a:t>
              </a:r>
              <a:endParaRPr kumimoji="0" lang="en-IN" altLang="en-US" sz="24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itchFamily="34" charset="0"/>
              </a:endParaRPr>
            </a:p>
          </p:txBody>
        </p:sp>
        <p:sp>
          <p:nvSpPr>
            <p:cNvPr id="99335" name="TextBox 11">
              <a:extLst>
                <a:ext uri="{FF2B5EF4-FFF2-40B4-BE49-F238E27FC236}">
                  <a16:creationId xmlns:a16="http://schemas.microsoft.com/office/drawing/2014/main" id="{A6007793-852F-4141-84FA-587BD799815A}"/>
                </a:ext>
              </a:extLst>
            </p:cNvPr>
            <p:cNvSpPr txBox="1">
              <a:spLocks noChangeArrowheads="1"/>
            </p:cNvSpPr>
            <p:nvPr/>
          </p:nvSpPr>
          <p:spPr bwMode="auto">
            <a:xfrm>
              <a:off x="2971800" y="5715000"/>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000">
                  <a:solidFill>
                    <a:schemeClr val="tx1"/>
                  </a:solidFill>
                  <a:latin typeface="Times New Roman" panose="02020603050405020304" pitchFamily="18" charset="0"/>
                </a:defRPr>
              </a:lvl1pPr>
              <a:lvl2pPr marL="742950" indent="-285750" eaLnBrk="0" hangingPunct="0">
                <a:defRPr sz="4000">
                  <a:solidFill>
                    <a:schemeClr val="tx1"/>
                  </a:solidFill>
                  <a:latin typeface="Times New Roman" panose="02020603050405020304" pitchFamily="18" charset="0"/>
                </a:defRPr>
              </a:lvl2pPr>
              <a:lvl3pPr marL="1143000" indent="-228600" eaLnBrk="0" hangingPunct="0">
                <a:defRPr sz="4000">
                  <a:solidFill>
                    <a:schemeClr val="tx1"/>
                  </a:solidFill>
                  <a:latin typeface="Times New Roman" panose="02020603050405020304" pitchFamily="18" charset="0"/>
                </a:defRPr>
              </a:lvl3pPr>
              <a:lvl4pPr marL="1600200" indent="-228600" eaLnBrk="0" hangingPunct="0">
                <a:defRPr sz="4000">
                  <a:solidFill>
                    <a:schemeClr val="tx1"/>
                  </a:solidFill>
                  <a:latin typeface="Times New Roman" panose="02020603050405020304" pitchFamily="18" charset="0"/>
                </a:defRPr>
              </a:lvl4pPr>
              <a:lvl5pPr marL="2057400" indent="-228600" eaLnBrk="0" hangingPunct="0">
                <a:defRPr sz="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rPr>
                <a:t>B</a:t>
              </a:r>
              <a:endParaRPr kumimoji="0" lang="en-IN"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itchFamily="34" charset="0"/>
              </a:endParaRPr>
            </a:p>
          </p:txBody>
        </p:sp>
      </p:grpSp>
      <p:grpSp>
        <p:nvGrpSpPr>
          <p:cNvPr id="6" name="Group 5">
            <a:extLst>
              <a:ext uri="{FF2B5EF4-FFF2-40B4-BE49-F238E27FC236}">
                <a16:creationId xmlns:a16="http://schemas.microsoft.com/office/drawing/2014/main" id="{2716EFE2-8EE1-4301-BB7B-CB9312D6DB47}"/>
              </a:ext>
            </a:extLst>
          </p:cNvPr>
          <p:cNvGrpSpPr/>
          <p:nvPr/>
        </p:nvGrpSpPr>
        <p:grpSpPr>
          <a:xfrm>
            <a:off x="1003646" y="3830036"/>
            <a:ext cx="1767715" cy="2346326"/>
            <a:chOff x="1169162" y="4283074"/>
            <a:chExt cx="1416683" cy="2001346"/>
          </a:xfrm>
        </p:grpSpPr>
        <p:pic>
          <p:nvPicPr>
            <p:cNvPr id="4" name="Picture 3">
              <a:extLst>
                <a:ext uri="{FF2B5EF4-FFF2-40B4-BE49-F238E27FC236}">
                  <a16:creationId xmlns:a16="http://schemas.microsoft.com/office/drawing/2014/main" id="{E9E3D2B7-9E3E-45D2-BDE0-367E940E8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162" y="4283074"/>
              <a:ext cx="1416683" cy="2001346"/>
            </a:xfrm>
            <a:prstGeom prst="rect">
              <a:avLst/>
            </a:prstGeom>
          </p:spPr>
        </p:pic>
        <p:sp>
          <p:nvSpPr>
            <p:cNvPr id="5" name="Rectangle 4">
              <a:extLst>
                <a:ext uri="{FF2B5EF4-FFF2-40B4-BE49-F238E27FC236}">
                  <a16:creationId xmlns:a16="http://schemas.microsoft.com/office/drawing/2014/main" id="{F110C956-3364-4B80-B5E6-81B038F4670B}"/>
                </a:ext>
              </a:extLst>
            </p:cNvPr>
            <p:cNvSpPr/>
            <p:nvPr/>
          </p:nvSpPr>
          <p:spPr bwMode="auto">
            <a:xfrm>
              <a:off x="1169162" y="6024006"/>
              <a:ext cx="1416683" cy="230982"/>
            </a:xfrm>
            <a:prstGeom prst="rect">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4000" b="0" i="0" u="none" strike="noStrike" kern="1200" cap="none" spc="0" normalizeH="0" baseline="0" noProof="0">
                <a:ln>
                  <a:noFill/>
                </a:ln>
                <a:solidFill>
                  <a:srgbClr val="FFFFFF"/>
                </a:solidFill>
                <a:effectLst/>
                <a:uLnTx/>
                <a:uFillTx/>
                <a:latin typeface="Times New Roman" pitchFamily="18" charset="0"/>
                <a:ea typeface="+mn-ea"/>
                <a:cs typeface="Arial" pitchFamily="34" charset="0"/>
              </a:endParaRPr>
            </a:p>
          </p:txBody>
        </p:sp>
      </p:grpSp>
      <p:sp>
        <p:nvSpPr>
          <p:cNvPr id="12" name="TextBox 9">
            <a:extLst>
              <a:ext uri="{FF2B5EF4-FFF2-40B4-BE49-F238E27FC236}">
                <a16:creationId xmlns:a16="http://schemas.microsoft.com/office/drawing/2014/main" id="{2C2446FC-75A7-4666-BFF6-0C19E63FD131}"/>
              </a:ext>
            </a:extLst>
          </p:cNvPr>
          <p:cNvSpPr txBox="1">
            <a:spLocks noChangeArrowheads="1"/>
          </p:cNvSpPr>
          <p:nvPr/>
        </p:nvSpPr>
        <p:spPr bwMode="auto">
          <a:xfrm>
            <a:off x="1600200" y="4014961"/>
            <a:ext cx="407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000">
                <a:solidFill>
                  <a:schemeClr val="tx1"/>
                </a:solidFill>
                <a:latin typeface="Times New Roman" panose="02020603050405020304" pitchFamily="18" charset="0"/>
              </a:defRPr>
            </a:lvl1pPr>
            <a:lvl2pPr marL="742950" indent="-285750" eaLnBrk="0" hangingPunct="0">
              <a:defRPr sz="4000">
                <a:solidFill>
                  <a:schemeClr val="tx1"/>
                </a:solidFill>
                <a:latin typeface="Times New Roman" panose="02020603050405020304" pitchFamily="18" charset="0"/>
              </a:defRPr>
            </a:lvl2pPr>
            <a:lvl3pPr marL="1143000" indent="-228600" eaLnBrk="0" hangingPunct="0">
              <a:defRPr sz="4000">
                <a:solidFill>
                  <a:schemeClr val="tx1"/>
                </a:solidFill>
                <a:latin typeface="Times New Roman" panose="02020603050405020304" pitchFamily="18" charset="0"/>
              </a:defRPr>
            </a:lvl3pPr>
            <a:lvl4pPr marL="1600200" indent="-228600" eaLnBrk="0" hangingPunct="0">
              <a:defRPr sz="4000">
                <a:solidFill>
                  <a:schemeClr val="tx1"/>
                </a:solidFill>
                <a:latin typeface="Times New Roman" panose="02020603050405020304" pitchFamily="18" charset="0"/>
              </a:defRPr>
            </a:lvl4pPr>
            <a:lvl5pPr marL="2057400" indent="-228600" eaLnBrk="0" hangingPunct="0">
              <a:defRPr sz="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Arial" pitchFamily="34" charset="0"/>
              </a:rPr>
              <a:t>A</a:t>
            </a:r>
            <a:endParaRPr kumimoji="0" lang="en-IN" altLang="en-US" sz="24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Arial" pitchFamily="34" charset="0"/>
            </a:endParaRPr>
          </a:p>
        </p:txBody>
      </p:sp>
      <p:sp>
        <p:nvSpPr>
          <p:cNvPr id="13" name="TextBox 9">
            <a:extLst>
              <a:ext uri="{FF2B5EF4-FFF2-40B4-BE49-F238E27FC236}">
                <a16:creationId xmlns:a16="http://schemas.microsoft.com/office/drawing/2014/main" id="{17BBDA4A-3BA9-49B1-A3D3-FE4526703963}"/>
              </a:ext>
            </a:extLst>
          </p:cNvPr>
          <p:cNvSpPr txBox="1">
            <a:spLocks noChangeArrowheads="1"/>
          </p:cNvSpPr>
          <p:nvPr/>
        </p:nvSpPr>
        <p:spPr bwMode="auto">
          <a:xfrm rot="10618412" flipV="1">
            <a:off x="2394206" y="5671670"/>
            <a:ext cx="3390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a:solidFill>
                  <a:schemeClr val="tx1"/>
                </a:solidFill>
                <a:latin typeface="Times New Roman" panose="02020603050405020304" pitchFamily="18" charset="0"/>
              </a:defRPr>
            </a:lvl1pPr>
            <a:lvl2pPr marL="742950" indent="-285750" eaLnBrk="0" hangingPunct="0">
              <a:defRPr sz="4000">
                <a:solidFill>
                  <a:schemeClr val="tx1"/>
                </a:solidFill>
                <a:latin typeface="Times New Roman" panose="02020603050405020304" pitchFamily="18" charset="0"/>
              </a:defRPr>
            </a:lvl2pPr>
            <a:lvl3pPr marL="1143000" indent="-228600" eaLnBrk="0" hangingPunct="0">
              <a:defRPr sz="4000">
                <a:solidFill>
                  <a:schemeClr val="tx1"/>
                </a:solidFill>
                <a:latin typeface="Times New Roman" panose="02020603050405020304" pitchFamily="18" charset="0"/>
              </a:defRPr>
            </a:lvl3pPr>
            <a:lvl4pPr marL="1600200" indent="-228600" eaLnBrk="0" hangingPunct="0">
              <a:defRPr sz="4000">
                <a:solidFill>
                  <a:schemeClr val="tx1"/>
                </a:solidFill>
                <a:latin typeface="Times New Roman" panose="02020603050405020304" pitchFamily="18" charset="0"/>
              </a:defRPr>
            </a:lvl4pPr>
            <a:lvl5pPr marL="2057400" indent="-228600" eaLnBrk="0" hangingPunct="0">
              <a:defRPr sz="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Arial" pitchFamily="34" charset="0"/>
              </a:rPr>
              <a:t>B</a:t>
            </a:r>
            <a:endParaRPr kumimoji="0" lang="en-IN" altLang="en-US" sz="24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Arial" pitchFamily="34" charset="0"/>
            </a:endParaRPr>
          </a:p>
        </p:txBody>
      </p:sp>
    </p:spTree>
    <p:extLst>
      <p:ext uri="{BB962C8B-B14F-4D97-AF65-F5344CB8AC3E}">
        <p14:creationId xmlns:p14="http://schemas.microsoft.com/office/powerpoint/2010/main" val="236528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3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933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93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6F225A7-8393-45B9-829C-94D694200E18}"/>
              </a:ext>
            </a:extLst>
          </p:cNvPr>
          <p:cNvPicPr>
            <a:picLocks noChangeAspect="1"/>
          </p:cNvPicPr>
          <p:nvPr/>
        </p:nvPicPr>
        <p:blipFill>
          <a:blip r:embed="rId3"/>
          <a:stretch>
            <a:fillRect/>
          </a:stretch>
        </p:blipFill>
        <p:spPr>
          <a:xfrm>
            <a:off x="412225" y="304800"/>
            <a:ext cx="8623922" cy="6477000"/>
          </a:xfrm>
          <a:prstGeom prst="rect">
            <a:avLst/>
          </a:prstGeom>
        </p:spPr>
      </p:pic>
      <p:sp>
        <p:nvSpPr>
          <p:cNvPr id="12" name="TextBox 11">
            <a:extLst>
              <a:ext uri="{FF2B5EF4-FFF2-40B4-BE49-F238E27FC236}">
                <a16:creationId xmlns:a16="http://schemas.microsoft.com/office/drawing/2014/main" id="{ED3C9129-729A-4D3D-B9BE-DDEA9A11B5E4}"/>
              </a:ext>
            </a:extLst>
          </p:cNvPr>
          <p:cNvSpPr txBox="1"/>
          <p:nvPr/>
        </p:nvSpPr>
        <p:spPr>
          <a:xfrm>
            <a:off x="6172200" y="4724400"/>
            <a:ext cx="2971800" cy="2031325"/>
          </a:xfrm>
          <a:prstGeom prst="rect">
            <a:avLst/>
          </a:prstGeom>
          <a:solidFill>
            <a:srgbClr val="FF9900"/>
          </a:solidFill>
        </p:spPr>
        <p:txBody>
          <a:bodyPr wrap="square" rtlCol="0">
            <a:spAutoFit/>
          </a:bodyPr>
          <a:lstStyle/>
          <a:p>
            <a:r>
              <a:rPr lang="en-IN" dirty="0"/>
              <a:t>If point </a:t>
            </a:r>
            <a:r>
              <a:rPr lang="en-IN" i="1" dirty="0"/>
              <a:t>p</a:t>
            </a:r>
            <a:r>
              <a:rPr lang="en-IN" dirty="0"/>
              <a:t> is slightly shifted up (right) ideal orientation test should indicate left (right) turn; however, because of finite precision arithmetic, computed value may still indicate collinearity!</a:t>
            </a:r>
          </a:p>
        </p:txBody>
      </p:sp>
    </p:spTree>
    <p:extLst>
      <p:ext uri="{BB962C8B-B14F-4D97-AF65-F5344CB8AC3E}">
        <p14:creationId xmlns:p14="http://schemas.microsoft.com/office/powerpoint/2010/main" val="199043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Line"/>
          <p:cNvSpPr/>
          <p:nvPr/>
        </p:nvSpPr>
        <p:spPr>
          <a:xfrm>
            <a:off x="1623468" y="1101930"/>
            <a:ext cx="3187668" cy="1909579"/>
          </a:xfrm>
          <a:custGeom>
            <a:avLst/>
            <a:gdLst/>
            <a:ahLst/>
            <a:cxnLst>
              <a:cxn ang="0">
                <a:pos x="wd2" y="hd2"/>
              </a:cxn>
              <a:cxn ang="5400000">
                <a:pos x="wd2" y="hd2"/>
              </a:cxn>
              <a:cxn ang="10800000">
                <a:pos x="wd2" y="hd2"/>
              </a:cxn>
              <a:cxn ang="16200000">
                <a:pos x="wd2" y="hd2"/>
              </a:cxn>
            </a:cxnLst>
            <a:rect l="0" t="0" r="r" b="b"/>
            <a:pathLst>
              <a:path w="21597" h="21600" extrusionOk="0">
                <a:moveTo>
                  <a:pt x="0" y="5733"/>
                </a:moveTo>
                <a:cubicBezTo>
                  <a:pt x="144" y="5973"/>
                  <a:pt x="288" y="6214"/>
                  <a:pt x="460" y="6510"/>
                </a:cubicBezTo>
                <a:cubicBezTo>
                  <a:pt x="631" y="6805"/>
                  <a:pt x="831" y="7157"/>
                  <a:pt x="1025" y="7480"/>
                </a:cubicBezTo>
                <a:cubicBezTo>
                  <a:pt x="1218" y="7804"/>
                  <a:pt x="1407" y="8100"/>
                  <a:pt x="1567" y="8396"/>
                </a:cubicBezTo>
                <a:cubicBezTo>
                  <a:pt x="1728" y="8692"/>
                  <a:pt x="1861" y="8988"/>
                  <a:pt x="2038" y="9265"/>
                </a:cubicBezTo>
                <a:cubicBezTo>
                  <a:pt x="2215" y="9542"/>
                  <a:pt x="2437" y="9801"/>
                  <a:pt x="2631" y="10079"/>
                </a:cubicBezTo>
                <a:cubicBezTo>
                  <a:pt x="2825" y="10356"/>
                  <a:pt x="2991" y="10652"/>
                  <a:pt x="3212" y="11040"/>
                </a:cubicBezTo>
                <a:cubicBezTo>
                  <a:pt x="3434" y="11429"/>
                  <a:pt x="3711" y="11910"/>
                  <a:pt x="3894" y="12224"/>
                </a:cubicBezTo>
                <a:cubicBezTo>
                  <a:pt x="4076" y="12538"/>
                  <a:pt x="4165" y="12686"/>
                  <a:pt x="4237" y="12770"/>
                </a:cubicBezTo>
                <a:cubicBezTo>
                  <a:pt x="4309" y="12853"/>
                  <a:pt x="4364" y="12871"/>
                  <a:pt x="4386" y="12834"/>
                </a:cubicBezTo>
                <a:cubicBezTo>
                  <a:pt x="4409" y="12797"/>
                  <a:pt x="4398" y="12705"/>
                  <a:pt x="4414" y="12520"/>
                </a:cubicBezTo>
                <a:cubicBezTo>
                  <a:pt x="4431" y="12335"/>
                  <a:pt x="4475" y="12058"/>
                  <a:pt x="4536" y="11697"/>
                </a:cubicBezTo>
                <a:cubicBezTo>
                  <a:pt x="4597" y="11336"/>
                  <a:pt x="4674" y="10892"/>
                  <a:pt x="4758" y="10476"/>
                </a:cubicBezTo>
                <a:cubicBezTo>
                  <a:pt x="4841" y="10060"/>
                  <a:pt x="4929" y="9672"/>
                  <a:pt x="5012" y="9237"/>
                </a:cubicBezTo>
                <a:cubicBezTo>
                  <a:pt x="5095" y="8803"/>
                  <a:pt x="5173" y="8322"/>
                  <a:pt x="5256" y="7878"/>
                </a:cubicBezTo>
                <a:cubicBezTo>
                  <a:pt x="5339" y="7434"/>
                  <a:pt x="5428" y="7027"/>
                  <a:pt x="5511" y="6667"/>
                </a:cubicBezTo>
                <a:cubicBezTo>
                  <a:pt x="5594" y="6306"/>
                  <a:pt x="5671" y="5992"/>
                  <a:pt x="5760" y="5557"/>
                </a:cubicBezTo>
                <a:cubicBezTo>
                  <a:pt x="5849" y="5123"/>
                  <a:pt x="5948" y="4568"/>
                  <a:pt x="6042" y="4041"/>
                </a:cubicBezTo>
                <a:cubicBezTo>
                  <a:pt x="6137" y="3514"/>
                  <a:pt x="6225" y="3014"/>
                  <a:pt x="6325" y="2543"/>
                </a:cubicBezTo>
                <a:cubicBezTo>
                  <a:pt x="6425" y="2071"/>
                  <a:pt x="6535" y="1627"/>
                  <a:pt x="6613" y="1322"/>
                </a:cubicBezTo>
                <a:cubicBezTo>
                  <a:pt x="6690" y="1017"/>
                  <a:pt x="6735" y="851"/>
                  <a:pt x="6785" y="684"/>
                </a:cubicBezTo>
                <a:cubicBezTo>
                  <a:pt x="6834" y="518"/>
                  <a:pt x="6890" y="351"/>
                  <a:pt x="6918" y="222"/>
                </a:cubicBezTo>
                <a:cubicBezTo>
                  <a:pt x="6945" y="92"/>
                  <a:pt x="6945" y="0"/>
                  <a:pt x="6945" y="0"/>
                </a:cubicBezTo>
                <a:cubicBezTo>
                  <a:pt x="6945" y="0"/>
                  <a:pt x="6945" y="92"/>
                  <a:pt x="6934" y="277"/>
                </a:cubicBezTo>
                <a:cubicBezTo>
                  <a:pt x="6923" y="462"/>
                  <a:pt x="6901" y="740"/>
                  <a:pt x="6912" y="1063"/>
                </a:cubicBezTo>
                <a:cubicBezTo>
                  <a:pt x="6923" y="1387"/>
                  <a:pt x="6967" y="1757"/>
                  <a:pt x="7039" y="2219"/>
                </a:cubicBezTo>
                <a:cubicBezTo>
                  <a:pt x="7111" y="2682"/>
                  <a:pt x="7211" y="3236"/>
                  <a:pt x="7283" y="3726"/>
                </a:cubicBezTo>
                <a:cubicBezTo>
                  <a:pt x="7355" y="4216"/>
                  <a:pt x="7399" y="4642"/>
                  <a:pt x="7438" y="5113"/>
                </a:cubicBezTo>
                <a:cubicBezTo>
                  <a:pt x="7477" y="5585"/>
                  <a:pt x="7510" y="6103"/>
                  <a:pt x="7560" y="6630"/>
                </a:cubicBezTo>
                <a:cubicBezTo>
                  <a:pt x="7610" y="7157"/>
                  <a:pt x="7676" y="7693"/>
                  <a:pt x="7721" y="8008"/>
                </a:cubicBezTo>
                <a:cubicBezTo>
                  <a:pt x="7765" y="8322"/>
                  <a:pt x="7787" y="8414"/>
                  <a:pt x="7798" y="8414"/>
                </a:cubicBezTo>
                <a:cubicBezTo>
                  <a:pt x="7809" y="8414"/>
                  <a:pt x="7809" y="8322"/>
                  <a:pt x="7837" y="8266"/>
                </a:cubicBezTo>
                <a:cubicBezTo>
                  <a:pt x="7865" y="8211"/>
                  <a:pt x="7920" y="8192"/>
                  <a:pt x="8119" y="8072"/>
                </a:cubicBezTo>
                <a:cubicBezTo>
                  <a:pt x="8319" y="7952"/>
                  <a:pt x="8662" y="7730"/>
                  <a:pt x="8989" y="7536"/>
                </a:cubicBezTo>
                <a:cubicBezTo>
                  <a:pt x="9316" y="7342"/>
                  <a:pt x="9626" y="7175"/>
                  <a:pt x="9936" y="7018"/>
                </a:cubicBezTo>
                <a:cubicBezTo>
                  <a:pt x="10246" y="6861"/>
                  <a:pt x="10556" y="6713"/>
                  <a:pt x="10883" y="6537"/>
                </a:cubicBezTo>
                <a:cubicBezTo>
                  <a:pt x="11210" y="6362"/>
                  <a:pt x="11553" y="6158"/>
                  <a:pt x="11891" y="5964"/>
                </a:cubicBezTo>
                <a:cubicBezTo>
                  <a:pt x="12229" y="5770"/>
                  <a:pt x="12561" y="5585"/>
                  <a:pt x="12894" y="5409"/>
                </a:cubicBezTo>
                <a:cubicBezTo>
                  <a:pt x="13226" y="5234"/>
                  <a:pt x="13558" y="5067"/>
                  <a:pt x="13896" y="4891"/>
                </a:cubicBezTo>
                <a:cubicBezTo>
                  <a:pt x="14234" y="4716"/>
                  <a:pt x="14577" y="4531"/>
                  <a:pt x="14926" y="4337"/>
                </a:cubicBezTo>
                <a:cubicBezTo>
                  <a:pt x="15275" y="4142"/>
                  <a:pt x="15630" y="3939"/>
                  <a:pt x="15978" y="3736"/>
                </a:cubicBezTo>
                <a:cubicBezTo>
                  <a:pt x="16327" y="3532"/>
                  <a:pt x="16671" y="3329"/>
                  <a:pt x="17042" y="3125"/>
                </a:cubicBezTo>
                <a:cubicBezTo>
                  <a:pt x="17413" y="2922"/>
                  <a:pt x="17812" y="2718"/>
                  <a:pt x="18166" y="2534"/>
                </a:cubicBezTo>
                <a:cubicBezTo>
                  <a:pt x="18521" y="2349"/>
                  <a:pt x="18831" y="2182"/>
                  <a:pt x="19135" y="2025"/>
                </a:cubicBezTo>
                <a:cubicBezTo>
                  <a:pt x="19440" y="1868"/>
                  <a:pt x="19739" y="1720"/>
                  <a:pt x="19916" y="1627"/>
                </a:cubicBezTo>
                <a:cubicBezTo>
                  <a:pt x="20094" y="1535"/>
                  <a:pt x="20149" y="1498"/>
                  <a:pt x="20199" y="1507"/>
                </a:cubicBezTo>
                <a:cubicBezTo>
                  <a:pt x="20249" y="1516"/>
                  <a:pt x="20293" y="1572"/>
                  <a:pt x="20315" y="1646"/>
                </a:cubicBezTo>
                <a:cubicBezTo>
                  <a:pt x="20337" y="1720"/>
                  <a:pt x="20337" y="1812"/>
                  <a:pt x="20348" y="2007"/>
                </a:cubicBezTo>
                <a:cubicBezTo>
                  <a:pt x="20359" y="2201"/>
                  <a:pt x="20382" y="2497"/>
                  <a:pt x="20404" y="2802"/>
                </a:cubicBezTo>
                <a:cubicBezTo>
                  <a:pt x="20426" y="3107"/>
                  <a:pt x="20448" y="3421"/>
                  <a:pt x="20476" y="3726"/>
                </a:cubicBezTo>
                <a:cubicBezTo>
                  <a:pt x="20503" y="4032"/>
                  <a:pt x="20537" y="4327"/>
                  <a:pt x="20564" y="4716"/>
                </a:cubicBezTo>
                <a:cubicBezTo>
                  <a:pt x="20592" y="5104"/>
                  <a:pt x="20614" y="5585"/>
                  <a:pt x="20686" y="6112"/>
                </a:cubicBezTo>
                <a:cubicBezTo>
                  <a:pt x="20758" y="6639"/>
                  <a:pt x="20880" y="7212"/>
                  <a:pt x="21007" y="7767"/>
                </a:cubicBezTo>
                <a:cubicBezTo>
                  <a:pt x="21135" y="8322"/>
                  <a:pt x="21268" y="8858"/>
                  <a:pt x="21367" y="9367"/>
                </a:cubicBezTo>
                <a:cubicBezTo>
                  <a:pt x="21467" y="9875"/>
                  <a:pt x="21534" y="10356"/>
                  <a:pt x="21567" y="10689"/>
                </a:cubicBezTo>
                <a:cubicBezTo>
                  <a:pt x="21600" y="11022"/>
                  <a:pt x="21600" y="11207"/>
                  <a:pt x="21594" y="11346"/>
                </a:cubicBezTo>
                <a:cubicBezTo>
                  <a:pt x="21589" y="11484"/>
                  <a:pt x="21578" y="11577"/>
                  <a:pt x="21545" y="11623"/>
                </a:cubicBezTo>
                <a:cubicBezTo>
                  <a:pt x="21511" y="11669"/>
                  <a:pt x="21456" y="11669"/>
                  <a:pt x="21345" y="11595"/>
                </a:cubicBezTo>
                <a:cubicBezTo>
                  <a:pt x="21234" y="11521"/>
                  <a:pt x="21068" y="11373"/>
                  <a:pt x="20908" y="11225"/>
                </a:cubicBezTo>
                <a:cubicBezTo>
                  <a:pt x="20747" y="11077"/>
                  <a:pt x="20592" y="10929"/>
                  <a:pt x="20404" y="10717"/>
                </a:cubicBezTo>
                <a:cubicBezTo>
                  <a:pt x="20215" y="10504"/>
                  <a:pt x="19994" y="10227"/>
                  <a:pt x="19822" y="9986"/>
                </a:cubicBezTo>
                <a:cubicBezTo>
                  <a:pt x="19650" y="9746"/>
                  <a:pt x="19529" y="9542"/>
                  <a:pt x="19379" y="9302"/>
                </a:cubicBezTo>
                <a:cubicBezTo>
                  <a:pt x="19230" y="9062"/>
                  <a:pt x="19052" y="8784"/>
                  <a:pt x="18875" y="8461"/>
                </a:cubicBezTo>
                <a:cubicBezTo>
                  <a:pt x="18698" y="8137"/>
                  <a:pt x="18521" y="7767"/>
                  <a:pt x="18399" y="7536"/>
                </a:cubicBezTo>
                <a:cubicBezTo>
                  <a:pt x="18277" y="7305"/>
                  <a:pt x="18210" y="7212"/>
                  <a:pt x="18166" y="7231"/>
                </a:cubicBezTo>
                <a:cubicBezTo>
                  <a:pt x="18122" y="7249"/>
                  <a:pt x="18100" y="7379"/>
                  <a:pt x="18066" y="7730"/>
                </a:cubicBezTo>
                <a:cubicBezTo>
                  <a:pt x="18033" y="8082"/>
                  <a:pt x="17989" y="8655"/>
                  <a:pt x="17922" y="9293"/>
                </a:cubicBezTo>
                <a:cubicBezTo>
                  <a:pt x="17856" y="9931"/>
                  <a:pt x="17767" y="10634"/>
                  <a:pt x="17629" y="11346"/>
                </a:cubicBezTo>
                <a:cubicBezTo>
                  <a:pt x="17490" y="12058"/>
                  <a:pt x="17302" y="12779"/>
                  <a:pt x="17142" y="13343"/>
                </a:cubicBezTo>
                <a:cubicBezTo>
                  <a:pt x="16981" y="13907"/>
                  <a:pt x="16848" y="14314"/>
                  <a:pt x="16704" y="14841"/>
                </a:cubicBezTo>
                <a:cubicBezTo>
                  <a:pt x="16560" y="15368"/>
                  <a:pt x="16405" y="16015"/>
                  <a:pt x="16261" y="16625"/>
                </a:cubicBezTo>
                <a:cubicBezTo>
                  <a:pt x="16117" y="17236"/>
                  <a:pt x="15984" y="17809"/>
                  <a:pt x="15846" y="18401"/>
                </a:cubicBezTo>
                <a:cubicBezTo>
                  <a:pt x="15707" y="18992"/>
                  <a:pt x="15563" y="19603"/>
                  <a:pt x="15469" y="20084"/>
                </a:cubicBezTo>
                <a:cubicBezTo>
                  <a:pt x="15375" y="20564"/>
                  <a:pt x="15330" y="20916"/>
                  <a:pt x="15292" y="21147"/>
                </a:cubicBezTo>
                <a:cubicBezTo>
                  <a:pt x="15253" y="21378"/>
                  <a:pt x="15220" y="21489"/>
                  <a:pt x="15186"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00" name="Line"/>
          <p:cNvSpPr/>
          <p:nvPr/>
        </p:nvSpPr>
        <p:spPr>
          <a:xfrm>
            <a:off x="2186571" y="3531404"/>
            <a:ext cx="34254" cy="38517"/>
          </a:xfrm>
          <a:custGeom>
            <a:avLst/>
            <a:gdLst/>
            <a:ahLst/>
            <a:cxnLst>
              <a:cxn ang="0">
                <a:pos x="wd2" y="hd2"/>
              </a:cxn>
              <a:cxn ang="5400000">
                <a:pos x="wd2" y="hd2"/>
              </a:cxn>
              <a:cxn ang="10800000">
                <a:pos x="wd2" y="hd2"/>
              </a:cxn>
              <a:cxn ang="16200000">
                <a:pos x="wd2" y="hd2"/>
              </a:cxn>
            </a:cxnLst>
            <a:rect l="0" t="0" r="r" b="b"/>
            <a:pathLst>
              <a:path w="20570" h="20355" extrusionOk="0">
                <a:moveTo>
                  <a:pt x="9402" y="7779"/>
                </a:moveTo>
                <a:cubicBezTo>
                  <a:pt x="6457" y="11235"/>
                  <a:pt x="3511" y="14691"/>
                  <a:pt x="4493" y="15987"/>
                </a:cubicBezTo>
                <a:cubicBezTo>
                  <a:pt x="5475" y="17283"/>
                  <a:pt x="10384" y="16419"/>
                  <a:pt x="13329" y="13827"/>
                </a:cubicBezTo>
                <a:cubicBezTo>
                  <a:pt x="16275" y="11235"/>
                  <a:pt x="17257" y="6915"/>
                  <a:pt x="15293" y="3891"/>
                </a:cubicBezTo>
                <a:cubicBezTo>
                  <a:pt x="13329" y="867"/>
                  <a:pt x="8420" y="-861"/>
                  <a:pt x="4984" y="435"/>
                </a:cubicBezTo>
                <a:cubicBezTo>
                  <a:pt x="1548" y="1731"/>
                  <a:pt x="-416" y="6051"/>
                  <a:pt x="75" y="9939"/>
                </a:cubicBezTo>
                <a:cubicBezTo>
                  <a:pt x="566" y="13827"/>
                  <a:pt x="3511" y="17283"/>
                  <a:pt x="7439" y="18147"/>
                </a:cubicBezTo>
                <a:cubicBezTo>
                  <a:pt x="11366" y="19011"/>
                  <a:pt x="16275" y="17283"/>
                  <a:pt x="18729" y="14259"/>
                </a:cubicBezTo>
                <a:cubicBezTo>
                  <a:pt x="21184" y="11235"/>
                  <a:pt x="21184" y="6915"/>
                  <a:pt x="18729" y="4323"/>
                </a:cubicBezTo>
                <a:cubicBezTo>
                  <a:pt x="16275" y="1731"/>
                  <a:pt x="11366" y="867"/>
                  <a:pt x="7929" y="2595"/>
                </a:cubicBezTo>
                <a:cubicBezTo>
                  <a:pt x="4493" y="4323"/>
                  <a:pt x="2529" y="8643"/>
                  <a:pt x="3020" y="12531"/>
                </a:cubicBezTo>
                <a:cubicBezTo>
                  <a:pt x="3511" y="16419"/>
                  <a:pt x="6457" y="19875"/>
                  <a:pt x="9893" y="20307"/>
                </a:cubicBezTo>
                <a:cubicBezTo>
                  <a:pt x="13329" y="20739"/>
                  <a:pt x="17257" y="18147"/>
                  <a:pt x="17748" y="15123"/>
                </a:cubicBezTo>
                <a:cubicBezTo>
                  <a:pt x="18239" y="12099"/>
                  <a:pt x="15293" y="8643"/>
                  <a:pt x="14311" y="8211"/>
                </a:cubicBezTo>
                <a:cubicBezTo>
                  <a:pt x="13329" y="7779"/>
                  <a:pt x="14311" y="10371"/>
                  <a:pt x="15293" y="12963"/>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01" name="Line"/>
          <p:cNvSpPr/>
          <p:nvPr/>
        </p:nvSpPr>
        <p:spPr>
          <a:xfrm>
            <a:off x="2226751" y="2977175"/>
            <a:ext cx="1603850" cy="564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52" y="21224"/>
                  <a:pt x="705" y="20849"/>
                  <a:pt x="1277" y="20223"/>
                </a:cubicBezTo>
                <a:cubicBezTo>
                  <a:pt x="1850" y="19597"/>
                  <a:pt x="2642" y="18720"/>
                  <a:pt x="3391" y="17875"/>
                </a:cubicBezTo>
                <a:cubicBezTo>
                  <a:pt x="4139" y="17030"/>
                  <a:pt x="4844" y="16216"/>
                  <a:pt x="5428" y="15558"/>
                </a:cubicBezTo>
                <a:cubicBezTo>
                  <a:pt x="6011" y="14901"/>
                  <a:pt x="6473" y="14400"/>
                  <a:pt x="6881" y="13962"/>
                </a:cubicBezTo>
                <a:cubicBezTo>
                  <a:pt x="7288" y="13523"/>
                  <a:pt x="7640" y="13148"/>
                  <a:pt x="8092" y="12647"/>
                </a:cubicBezTo>
                <a:cubicBezTo>
                  <a:pt x="8543" y="12146"/>
                  <a:pt x="9094" y="11520"/>
                  <a:pt x="9611" y="10957"/>
                </a:cubicBezTo>
                <a:cubicBezTo>
                  <a:pt x="10128" y="10393"/>
                  <a:pt x="10613" y="9892"/>
                  <a:pt x="11086" y="9391"/>
                </a:cubicBezTo>
                <a:cubicBezTo>
                  <a:pt x="11560" y="8890"/>
                  <a:pt x="12022" y="8390"/>
                  <a:pt x="12473" y="7951"/>
                </a:cubicBezTo>
                <a:cubicBezTo>
                  <a:pt x="12925" y="7513"/>
                  <a:pt x="13365" y="7137"/>
                  <a:pt x="13839" y="6762"/>
                </a:cubicBezTo>
                <a:cubicBezTo>
                  <a:pt x="14312" y="6386"/>
                  <a:pt x="14818" y="6010"/>
                  <a:pt x="15292" y="5635"/>
                </a:cubicBezTo>
                <a:cubicBezTo>
                  <a:pt x="15765" y="5259"/>
                  <a:pt x="16206" y="4883"/>
                  <a:pt x="16613" y="4508"/>
                </a:cubicBezTo>
                <a:cubicBezTo>
                  <a:pt x="17020" y="4132"/>
                  <a:pt x="17394" y="3757"/>
                  <a:pt x="17802" y="3350"/>
                </a:cubicBezTo>
                <a:cubicBezTo>
                  <a:pt x="18209" y="2943"/>
                  <a:pt x="18650" y="2504"/>
                  <a:pt x="19112" y="2066"/>
                </a:cubicBezTo>
                <a:cubicBezTo>
                  <a:pt x="19574" y="1628"/>
                  <a:pt x="20059" y="1190"/>
                  <a:pt x="20477" y="845"/>
                </a:cubicBezTo>
                <a:cubicBezTo>
                  <a:pt x="20895" y="501"/>
                  <a:pt x="21248" y="250"/>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02" name="Line"/>
          <p:cNvSpPr/>
          <p:nvPr/>
        </p:nvSpPr>
        <p:spPr>
          <a:xfrm>
            <a:off x="3806076" y="2936302"/>
            <a:ext cx="86651" cy="70723"/>
          </a:xfrm>
          <a:custGeom>
            <a:avLst/>
            <a:gdLst/>
            <a:ahLst/>
            <a:cxnLst>
              <a:cxn ang="0">
                <a:pos x="wd2" y="hd2"/>
              </a:cxn>
              <a:cxn ang="5400000">
                <a:pos x="wd2" y="hd2"/>
              </a:cxn>
              <a:cxn ang="10800000">
                <a:pos x="wd2" y="hd2"/>
              </a:cxn>
              <a:cxn ang="16200000">
                <a:pos x="wd2" y="hd2"/>
              </a:cxn>
            </a:cxnLst>
            <a:rect l="0" t="0" r="r" b="b"/>
            <a:pathLst>
              <a:path w="21200" h="21235" extrusionOk="0">
                <a:moveTo>
                  <a:pt x="18000" y="9327"/>
                </a:moveTo>
                <a:cubicBezTo>
                  <a:pt x="16800" y="7364"/>
                  <a:pt x="15600" y="5400"/>
                  <a:pt x="14000" y="4418"/>
                </a:cubicBezTo>
                <a:cubicBezTo>
                  <a:pt x="12400" y="3436"/>
                  <a:pt x="10400" y="3436"/>
                  <a:pt x="8800" y="4664"/>
                </a:cubicBezTo>
                <a:cubicBezTo>
                  <a:pt x="7200" y="5891"/>
                  <a:pt x="6000" y="8345"/>
                  <a:pt x="5600" y="10800"/>
                </a:cubicBezTo>
                <a:cubicBezTo>
                  <a:pt x="5200" y="13255"/>
                  <a:pt x="5600" y="15709"/>
                  <a:pt x="6800" y="17182"/>
                </a:cubicBezTo>
                <a:cubicBezTo>
                  <a:pt x="8000" y="18655"/>
                  <a:pt x="10000" y="19145"/>
                  <a:pt x="12600" y="18164"/>
                </a:cubicBezTo>
                <a:cubicBezTo>
                  <a:pt x="15200" y="17182"/>
                  <a:pt x="18400" y="14727"/>
                  <a:pt x="20000" y="12273"/>
                </a:cubicBezTo>
                <a:cubicBezTo>
                  <a:pt x="21600" y="9818"/>
                  <a:pt x="21600" y="7364"/>
                  <a:pt x="20000" y="4909"/>
                </a:cubicBezTo>
                <a:cubicBezTo>
                  <a:pt x="18400" y="2455"/>
                  <a:pt x="15200" y="0"/>
                  <a:pt x="12000" y="0"/>
                </a:cubicBezTo>
                <a:cubicBezTo>
                  <a:pt x="8800" y="0"/>
                  <a:pt x="5600" y="2455"/>
                  <a:pt x="3800" y="4909"/>
                </a:cubicBezTo>
                <a:cubicBezTo>
                  <a:pt x="2000" y="7364"/>
                  <a:pt x="1600" y="9818"/>
                  <a:pt x="1400" y="12273"/>
                </a:cubicBezTo>
                <a:cubicBezTo>
                  <a:pt x="1200" y="14727"/>
                  <a:pt x="1200" y="17182"/>
                  <a:pt x="3200" y="18655"/>
                </a:cubicBezTo>
                <a:cubicBezTo>
                  <a:pt x="5200" y="20127"/>
                  <a:pt x="9200" y="20618"/>
                  <a:pt x="11800" y="19882"/>
                </a:cubicBezTo>
                <a:cubicBezTo>
                  <a:pt x="14400" y="19145"/>
                  <a:pt x="15600" y="17182"/>
                  <a:pt x="16600" y="14482"/>
                </a:cubicBezTo>
                <a:cubicBezTo>
                  <a:pt x="17600" y="11782"/>
                  <a:pt x="18400" y="8345"/>
                  <a:pt x="17000" y="5891"/>
                </a:cubicBezTo>
                <a:cubicBezTo>
                  <a:pt x="15600" y="3436"/>
                  <a:pt x="12000" y="1964"/>
                  <a:pt x="9400" y="1964"/>
                </a:cubicBezTo>
                <a:cubicBezTo>
                  <a:pt x="6800" y="1964"/>
                  <a:pt x="5200" y="3436"/>
                  <a:pt x="4000" y="5400"/>
                </a:cubicBezTo>
                <a:cubicBezTo>
                  <a:pt x="2800" y="7364"/>
                  <a:pt x="2000" y="9818"/>
                  <a:pt x="1600" y="12273"/>
                </a:cubicBezTo>
                <a:cubicBezTo>
                  <a:pt x="1200" y="14727"/>
                  <a:pt x="1200" y="17182"/>
                  <a:pt x="3200" y="18655"/>
                </a:cubicBezTo>
                <a:cubicBezTo>
                  <a:pt x="5200" y="20127"/>
                  <a:pt x="9200" y="20618"/>
                  <a:pt x="11600" y="19636"/>
                </a:cubicBezTo>
                <a:cubicBezTo>
                  <a:pt x="14000" y="18655"/>
                  <a:pt x="14800" y="16200"/>
                  <a:pt x="14400" y="14236"/>
                </a:cubicBezTo>
                <a:cubicBezTo>
                  <a:pt x="14000" y="12273"/>
                  <a:pt x="12400" y="10800"/>
                  <a:pt x="10600" y="10064"/>
                </a:cubicBezTo>
                <a:cubicBezTo>
                  <a:pt x="8800" y="9327"/>
                  <a:pt x="6800" y="9327"/>
                  <a:pt x="5400" y="10555"/>
                </a:cubicBezTo>
                <a:cubicBezTo>
                  <a:pt x="4000" y="11782"/>
                  <a:pt x="3200" y="14236"/>
                  <a:pt x="3400" y="16445"/>
                </a:cubicBezTo>
                <a:cubicBezTo>
                  <a:pt x="3600" y="18655"/>
                  <a:pt x="4800" y="20618"/>
                  <a:pt x="6400" y="21109"/>
                </a:cubicBezTo>
                <a:cubicBezTo>
                  <a:pt x="8000" y="21600"/>
                  <a:pt x="10000" y="20618"/>
                  <a:pt x="11000" y="18900"/>
                </a:cubicBezTo>
                <a:cubicBezTo>
                  <a:pt x="12000" y="17182"/>
                  <a:pt x="12000" y="14727"/>
                  <a:pt x="11200" y="12764"/>
                </a:cubicBezTo>
                <a:cubicBezTo>
                  <a:pt x="10400" y="10800"/>
                  <a:pt x="8800" y="9327"/>
                  <a:pt x="7200" y="9327"/>
                </a:cubicBezTo>
                <a:cubicBezTo>
                  <a:pt x="5600" y="9327"/>
                  <a:pt x="4000" y="10800"/>
                  <a:pt x="2800" y="12027"/>
                </a:cubicBezTo>
                <a:cubicBezTo>
                  <a:pt x="1600" y="13255"/>
                  <a:pt x="800" y="14236"/>
                  <a:pt x="0" y="15218"/>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03" name="Line"/>
          <p:cNvSpPr/>
          <p:nvPr/>
        </p:nvSpPr>
        <p:spPr>
          <a:xfrm>
            <a:off x="3076256" y="3145571"/>
            <a:ext cx="92625" cy="85740"/>
          </a:xfrm>
          <a:custGeom>
            <a:avLst/>
            <a:gdLst/>
            <a:ahLst/>
            <a:cxnLst>
              <a:cxn ang="0">
                <a:pos x="wd2" y="hd2"/>
              </a:cxn>
              <a:cxn ang="5400000">
                <a:pos x="wd2" y="hd2"/>
              </a:cxn>
              <a:cxn ang="10800000">
                <a:pos x="wd2" y="hd2"/>
              </a:cxn>
              <a:cxn ang="16200000">
                <a:pos x="wd2" y="hd2"/>
              </a:cxn>
            </a:cxnLst>
            <a:rect l="0" t="0" r="r" b="b"/>
            <a:pathLst>
              <a:path w="21099" h="21373" extrusionOk="0">
                <a:moveTo>
                  <a:pt x="17651" y="10596"/>
                </a:moveTo>
                <a:cubicBezTo>
                  <a:pt x="16161" y="9374"/>
                  <a:pt x="14672" y="8151"/>
                  <a:pt x="13740" y="8558"/>
                </a:cubicBezTo>
                <a:cubicBezTo>
                  <a:pt x="12809" y="8966"/>
                  <a:pt x="12437" y="11004"/>
                  <a:pt x="13182" y="12430"/>
                </a:cubicBezTo>
                <a:cubicBezTo>
                  <a:pt x="13927" y="13857"/>
                  <a:pt x="15789" y="14672"/>
                  <a:pt x="17465" y="14468"/>
                </a:cubicBezTo>
                <a:cubicBezTo>
                  <a:pt x="19141" y="14264"/>
                  <a:pt x="20630" y="13042"/>
                  <a:pt x="21003" y="11411"/>
                </a:cubicBezTo>
                <a:cubicBezTo>
                  <a:pt x="21375" y="9781"/>
                  <a:pt x="20630" y="7743"/>
                  <a:pt x="19327" y="6521"/>
                </a:cubicBezTo>
                <a:cubicBezTo>
                  <a:pt x="18023" y="5298"/>
                  <a:pt x="16161" y="4891"/>
                  <a:pt x="14672" y="5502"/>
                </a:cubicBezTo>
                <a:cubicBezTo>
                  <a:pt x="13182" y="6113"/>
                  <a:pt x="12065" y="7743"/>
                  <a:pt x="11320" y="9577"/>
                </a:cubicBezTo>
                <a:cubicBezTo>
                  <a:pt x="10575" y="11411"/>
                  <a:pt x="10203" y="13449"/>
                  <a:pt x="10947" y="14468"/>
                </a:cubicBezTo>
                <a:cubicBezTo>
                  <a:pt x="11692" y="15487"/>
                  <a:pt x="13554" y="15487"/>
                  <a:pt x="15044" y="14672"/>
                </a:cubicBezTo>
                <a:cubicBezTo>
                  <a:pt x="16534" y="13857"/>
                  <a:pt x="17651" y="12226"/>
                  <a:pt x="18396" y="10189"/>
                </a:cubicBezTo>
                <a:cubicBezTo>
                  <a:pt x="19141" y="8151"/>
                  <a:pt x="19513" y="5706"/>
                  <a:pt x="18023" y="3668"/>
                </a:cubicBezTo>
                <a:cubicBezTo>
                  <a:pt x="16534" y="1630"/>
                  <a:pt x="13182" y="0"/>
                  <a:pt x="10761" y="0"/>
                </a:cubicBezTo>
                <a:cubicBezTo>
                  <a:pt x="8341" y="0"/>
                  <a:pt x="6851" y="1630"/>
                  <a:pt x="6106" y="4483"/>
                </a:cubicBezTo>
                <a:cubicBezTo>
                  <a:pt x="5361" y="7336"/>
                  <a:pt x="5361" y="11411"/>
                  <a:pt x="6292" y="13857"/>
                </a:cubicBezTo>
                <a:cubicBezTo>
                  <a:pt x="7223" y="16302"/>
                  <a:pt x="9085" y="17117"/>
                  <a:pt x="10947" y="17321"/>
                </a:cubicBezTo>
                <a:cubicBezTo>
                  <a:pt x="12809" y="17525"/>
                  <a:pt x="14672" y="17117"/>
                  <a:pt x="16161" y="15079"/>
                </a:cubicBezTo>
                <a:cubicBezTo>
                  <a:pt x="17651" y="13042"/>
                  <a:pt x="18768" y="9374"/>
                  <a:pt x="18582" y="6725"/>
                </a:cubicBezTo>
                <a:cubicBezTo>
                  <a:pt x="18396" y="4075"/>
                  <a:pt x="16906" y="2445"/>
                  <a:pt x="14485" y="2038"/>
                </a:cubicBezTo>
                <a:cubicBezTo>
                  <a:pt x="12065" y="1630"/>
                  <a:pt x="8713" y="2445"/>
                  <a:pt x="6665" y="4891"/>
                </a:cubicBezTo>
                <a:cubicBezTo>
                  <a:pt x="4616" y="7336"/>
                  <a:pt x="3872" y="11411"/>
                  <a:pt x="3872" y="14468"/>
                </a:cubicBezTo>
                <a:cubicBezTo>
                  <a:pt x="3872" y="17525"/>
                  <a:pt x="4616" y="19562"/>
                  <a:pt x="5920" y="20581"/>
                </a:cubicBezTo>
                <a:cubicBezTo>
                  <a:pt x="7223" y="21600"/>
                  <a:pt x="9085" y="21600"/>
                  <a:pt x="10575" y="20785"/>
                </a:cubicBezTo>
                <a:cubicBezTo>
                  <a:pt x="12065" y="19970"/>
                  <a:pt x="13182" y="18340"/>
                  <a:pt x="13741" y="15487"/>
                </a:cubicBezTo>
                <a:cubicBezTo>
                  <a:pt x="14299" y="12634"/>
                  <a:pt x="14299" y="8558"/>
                  <a:pt x="13554" y="5909"/>
                </a:cubicBezTo>
                <a:cubicBezTo>
                  <a:pt x="12809" y="3260"/>
                  <a:pt x="11320" y="2038"/>
                  <a:pt x="8899" y="2242"/>
                </a:cubicBezTo>
                <a:cubicBezTo>
                  <a:pt x="6478" y="2445"/>
                  <a:pt x="3127" y="4075"/>
                  <a:pt x="1451" y="5909"/>
                </a:cubicBezTo>
                <a:cubicBezTo>
                  <a:pt x="-225" y="7743"/>
                  <a:pt x="-225" y="9781"/>
                  <a:pt x="334" y="11615"/>
                </a:cubicBezTo>
                <a:cubicBezTo>
                  <a:pt x="892" y="13449"/>
                  <a:pt x="2009" y="15079"/>
                  <a:pt x="3499" y="16302"/>
                </a:cubicBezTo>
                <a:cubicBezTo>
                  <a:pt x="4989" y="17525"/>
                  <a:pt x="6851" y="18340"/>
                  <a:pt x="8340" y="17932"/>
                </a:cubicBezTo>
                <a:cubicBezTo>
                  <a:pt x="9830" y="17524"/>
                  <a:pt x="10947" y="15894"/>
                  <a:pt x="11692" y="14060"/>
                </a:cubicBezTo>
                <a:cubicBezTo>
                  <a:pt x="12437" y="12226"/>
                  <a:pt x="12809" y="10189"/>
                  <a:pt x="12437" y="8151"/>
                </a:cubicBezTo>
                <a:cubicBezTo>
                  <a:pt x="12065" y="6113"/>
                  <a:pt x="10947" y="4075"/>
                  <a:pt x="9830" y="3872"/>
                </a:cubicBezTo>
                <a:cubicBezTo>
                  <a:pt x="8713" y="3668"/>
                  <a:pt x="7596" y="5298"/>
                  <a:pt x="6851" y="7132"/>
                </a:cubicBezTo>
                <a:cubicBezTo>
                  <a:pt x="6106" y="8966"/>
                  <a:pt x="5734" y="11004"/>
                  <a:pt x="5734" y="12226"/>
                </a:cubicBezTo>
                <a:cubicBezTo>
                  <a:pt x="5734" y="13449"/>
                  <a:pt x="6106" y="13857"/>
                  <a:pt x="6478" y="14264"/>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04" name="Line"/>
          <p:cNvSpPr/>
          <p:nvPr/>
        </p:nvSpPr>
        <p:spPr>
          <a:xfrm>
            <a:off x="4737977" y="2093278"/>
            <a:ext cx="80738" cy="73837"/>
          </a:xfrm>
          <a:custGeom>
            <a:avLst/>
            <a:gdLst/>
            <a:ahLst/>
            <a:cxnLst>
              <a:cxn ang="0">
                <a:pos x="wd2" y="hd2"/>
              </a:cxn>
              <a:cxn ang="5400000">
                <a:pos x="wd2" y="hd2"/>
              </a:cxn>
              <a:cxn ang="10800000">
                <a:pos x="wd2" y="hd2"/>
              </a:cxn>
              <a:cxn ang="16200000">
                <a:pos x="wd2" y="hd2"/>
              </a:cxn>
            </a:cxnLst>
            <a:rect l="0" t="0" r="r" b="b"/>
            <a:pathLst>
              <a:path w="21334" h="20755" extrusionOk="0">
                <a:moveTo>
                  <a:pt x="11664" y="7187"/>
                </a:moveTo>
                <a:cubicBezTo>
                  <a:pt x="9936" y="8565"/>
                  <a:pt x="8208" y="9944"/>
                  <a:pt x="7344" y="11783"/>
                </a:cubicBezTo>
                <a:cubicBezTo>
                  <a:pt x="6480" y="13621"/>
                  <a:pt x="6480" y="15919"/>
                  <a:pt x="7560" y="17297"/>
                </a:cubicBezTo>
                <a:cubicBezTo>
                  <a:pt x="8640" y="18676"/>
                  <a:pt x="10800" y="19136"/>
                  <a:pt x="12960" y="18906"/>
                </a:cubicBezTo>
                <a:cubicBezTo>
                  <a:pt x="15120" y="18676"/>
                  <a:pt x="17280" y="17757"/>
                  <a:pt x="18576" y="16148"/>
                </a:cubicBezTo>
                <a:cubicBezTo>
                  <a:pt x="19872" y="14540"/>
                  <a:pt x="20304" y="12242"/>
                  <a:pt x="19872" y="10174"/>
                </a:cubicBezTo>
                <a:cubicBezTo>
                  <a:pt x="19440" y="8106"/>
                  <a:pt x="18144" y="6268"/>
                  <a:pt x="16416" y="5578"/>
                </a:cubicBezTo>
                <a:cubicBezTo>
                  <a:pt x="14688" y="4889"/>
                  <a:pt x="12528" y="5348"/>
                  <a:pt x="10368" y="6268"/>
                </a:cubicBezTo>
                <a:cubicBezTo>
                  <a:pt x="8208" y="7187"/>
                  <a:pt x="6048" y="8565"/>
                  <a:pt x="4536" y="10404"/>
                </a:cubicBezTo>
                <a:cubicBezTo>
                  <a:pt x="3024" y="12242"/>
                  <a:pt x="2160" y="14540"/>
                  <a:pt x="2592" y="16378"/>
                </a:cubicBezTo>
                <a:cubicBezTo>
                  <a:pt x="3024" y="18217"/>
                  <a:pt x="4752" y="19595"/>
                  <a:pt x="7560" y="19595"/>
                </a:cubicBezTo>
                <a:cubicBezTo>
                  <a:pt x="10368" y="19595"/>
                  <a:pt x="14256" y="18217"/>
                  <a:pt x="16848" y="16608"/>
                </a:cubicBezTo>
                <a:cubicBezTo>
                  <a:pt x="19440" y="15000"/>
                  <a:pt x="20736" y="13161"/>
                  <a:pt x="21168" y="11093"/>
                </a:cubicBezTo>
                <a:cubicBezTo>
                  <a:pt x="21600" y="9025"/>
                  <a:pt x="21168" y="6727"/>
                  <a:pt x="20088" y="4889"/>
                </a:cubicBezTo>
                <a:cubicBezTo>
                  <a:pt x="19008" y="3051"/>
                  <a:pt x="17280" y="1672"/>
                  <a:pt x="15336" y="753"/>
                </a:cubicBezTo>
                <a:cubicBezTo>
                  <a:pt x="13392" y="-166"/>
                  <a:pt x="11232" y="-626"/>
                  <a:pt x="9504" y="1672"/>
                </a:cubicBezTo>
                <a:cubicBezTo>
                  <a:pt x="7776" y="3970"/>
                  <a:pt x="6480" y="9025"/>
                  <a:pt x="5832" y="12702"/>
                </a:cubicBezTo>
                <a:cubicBezTo>
                  <a:pt x="5184" y="16378"/>
                  <a:pt x="5184" y="18676"/>
                  <a:pt x="6264" y="19825"/>
                </a:cubicBezTo>
                <a:cubicBezTo>
                  <a:pt x="7344" y="20974"/>
                  <a:pt x="9504" y="20974"/>
                  <a:pt x="11448" y="20285"/>
                </a:cubicBezTo>
                <a:cubicBezTo>
                  <a:pt x="13392" y="19595"/>
                  <a:pt x="15120" y="18217"/>
                  <a:pt x="16632" y="16608"/>
                </a:cubicBezTo>
                <a:cubicBezTo>
                  <a:pt x="18144" y="15000"/>
                  <a:pt x="19440" y="13161"/>
                  <a:pt x="20088" y="11093"/>
                </a:cubicBezTo>
                <a:cubicBezTo>
                  <a:pt x="20736" y="9025"/>
                  <a:pt x="20736" y="6727"/>
                  <a:pt x="18576" y="5348"/>
                </a:cubicBezTo>
                <a:cubicBezTo>
                  <a:pt x="16416" y="3970"/>
                  <a:pt x="12096" y="3510"/>
                  <a:pt x="9072" y="4200"/>
                </a:cubicBezTo>
                <a:cubicBezTo>
                  <a:pt x="6048" y="4889"/>
                  <a:pt x="4320" y="6727"/>
                  <a:pt x="3456" y="8795"/>
                </a:cubicBezTo>
                <a:cubicBezTo>
                  <a:pt x="2592" y="10863"/>
                  <a:pt x="2592" y="13161"/>
                  <a:pt x="3672" y="14770"/>
                </a:cubicBezTo>
                <a:cubicBezTo>
                  <a:pt x="4752" y="16378"/>
                  <a:pt x="6912" y="17297"/>
                  <a:pt x="8208" y="15689"/>
                </a:cubicBezTo>
                <a:cubicBezTo>
                  <a:pt x="9504" y="14080"/>
                  <a:pt x="9936" y="9944"/>
                  <a:pt x="9504" y="6957"/>
                </a:cubicBezTo>
                <a:cubicBezTo>
                  <a:pt x="9072" y="3970"/>
                  <a:pt x="7776" y="2131"/>
                  <a:pt x="6048" y="1672"/>
                </a:cubicBezTo>
                <a:cubicBezTo>
                  <a:pt x="4320" y="1212"/>
                  <a:pt x="2160" y="2131"/>
                  <a:pt x="0" y="3051"/>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05" name="Line"/>
          <p:cNvSpPr/>
          <p:nvPr/>
        </p:nvSpPr>
        <p:spPr>
          <a:xfrm>
            <a:off x="4251364" y="1731372"/>
            <a:ext cx="71345" cy="74514"/>
          </a:xfrm>
          <a:custGeom>
            <a:avLst/>
            <a:gdLst/>
            <a:ahLst/>
            <a:cxnLst>
              <a:cxn ang="0">
                <a:pos x="wd2" y="hd2"/>
              </a:cxn>
              <a:cxn ang="5400000">
                <a:pos x="wd2" y="hd2"/>
              </a:cxn>
              <a:cxn ang="10800000">
                <a:pos x="wd2" y="hd2"/>
              </a:cxn>
              <a:cxn ang="16200000">
                <a:pos x="wd2" y="hd2"/>
              </a:cxn>
            </a:cxnLst>
            <a:rect l="0" t="0" r="r" b="b"/>
            <a:pathLst>
              <a:path w="20491" h="21401" extrusionOk="0">
                <a:moveTo>
                  <a:pt x="17204" y="7043"/>
                </a:moveTo>
                <a:cubicBezTo>
                  <a:pt x="15326" y="5635"/>
                  <a:pt x="13448" y="4226"/>
                  <a:pt x="11570" y="4226"/>
                </a:cubicBezTo>
                <a:cubicBezTo>
                  <a:pt x="9691" y="4226"/>
                  <a:pt x="7813" y="5635"/>
                  <a:pt x="6639" y="7513"/>
                </a:cubicBezTo>
                <a:cubicBezTo>
                  <a:pt x="5465" y="9391"/>
                  <a:pt x="4996" y="11739"/>
                  <a:pt x="5700" y="13617"/>
                </a:cubicBezTo>
                <a:cubicBezTo>
                  <a:pt x="6404" y="15496"/>
                  <a:pt x="8283" y="16904"/>
                  <a:pt x="10161" y="16670"/>
                </a:cubicBezTo>
                <a:cubicBezTo>
                  <a:pt x="12039" y="16435"/>
                  <a:pt x="13918" y="14557"/>
                  <a:pt x="15091" y="11974"/>
                </a:cubicBezTo>
                <a:cubicBezTo>
                  <a:pt x="16265" y="9391"/>
                  <a:pt x="16735" y="6104"/>
                  <a:pt x="16031" y="3757"/>
                </a:cubicBezTo>
                <a:cubicBezTo>
                  <a:pt x="15326" y="1409"/>
                  <a:pt x="13448" y="0"/>
                  <a:pt x="11335" y="0"/>
                </a:cubicBezTo>
                <a:cubicBezTo>
                  <a:pt x="9222" y="0"/>
                  <a:pt x="6874" y="1409"/>
                  <a:pt x="5465" y="3287"/>
                </a:cubicBezTo>
                <a:cubicBezTo>
                  <a:pt x="4057" y="5165"/>
                  <a:pt x="3587" y="7513"/>
                  <a:pt x="3352" y="9861"/>
                </a:cubicBezTo>
                <a:cubicBezTo>
                  <a:pt x="3118" y="12209"/>
                  <a:pt x="3118" y="14557"/>
                  <a:pt x="4291" y="16200"/>
                </a:cubicBezTo>
                <a:cubicBezTo>
                  <a:pt x="5465" y="17843"/>
                  <a:pt x="7813" y="18783"/>
                  <a:pt x="10631" y="17609"/>
                </a:cubicBezTo>
                <a:cubicBezTo>
                  <a:pt x="13448" y="16435"/>
                  <a:pt x="16735" y="13148"/>
                  <a:pt x="18613" y="10330"/>
                </a:cubicBezTo>
                <a:cubicBezTo>
                  <a:pt x="20491" y="7513"/>
                  <a:pt x="20961" y="5165"/>
                  <a:pt x="20022" y="3522"/>
                </a:cubicBezTo>
                <a:cubicBezTo>
                  <a:pt x="19083" y="1878"/>
                  <a:pt x="16735" y="939"/>
                  <a:pt x="14387" y="939"/>
                </a:cubicBezTo>
                <a:cubicBezTo>
                  <a:pt x="12039" y="939"/>
                  <a:pt x="9691" y="1878"/>
                  <a:pt x="7344" y="3757"/>
                </a:cubicBezTo>
                <a:cubicBezTo>
                  <a:pt x="4996" y="5635"/>
                  <a:pt x="2648" y="8452"/>
                  <a:pt x="1239" y="11035"/>
                </a:cubicBezTo>
                <a:cubicBezTo>
                  <a:pt x="-169" y="13617"/>
                  <a:pt x="-639" y="15965"/>
                  <a:pt x="1239" y="17843"/>
                </a:cubicBezTo>
                <a:cubicBezTo>
                  <a:pt x="3118" y="19722"/>
                  <a:pt x="7344" y="21130"/>
                  <a:pt x="10631" y="21365"/>
                </a:cubicBezTo>
                <a:cubicBezTo>
                  <a:pt x="13918" y="21600"/>
                  <a:pt x="16265" y="20661"/>
                  <a:pt x="17674" y="19017"/>
                </a:cubicBezTo>
                <a:cubicBezTo>
                  <a:pt x="19083" y="17374"/>
                  <a:pt x="19552" y="15026"/>
                  <a:pt x="18848" y="12913"/>
                </a:cubicBezTo>
                <a:cubicBezTo>
                  <a:pt x="18144" y="10800"/>
                  <a:pt x="16265" y="8922"/>
                  <a:pt x="13917" y="7748"/>
                </a:cubicBezTo>
                <a:cubicBezTo>
                  <a:pt x="11570" y="6574"/>
                  <a:pt x="8752" y="6104"/>
                  <a:pt x="7344" y="7043"/>
                </a:cubicBezTo>
                <a:cubicBezTo>
                  <a:pt x="5935" y="7983"/>
                  <a:pt x="5935" y="10330"/>
                  <a:pt x="6404" y="12678"/>
                </a:cubicBezTo>
                <a:cubicBezTo>
                  <a:pt x="6874" y="15026"/>
                  <a:pt x="7813" y="17374"/>
                  <a:pt x="8752" y="19722"/>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06" name="Line"/>
          <p:cNvSpPr/>
          <p:nvPr/>
        </p:nvSpPr>
        <p:spPr>
          <a:xfrm>
            <a:off x="4555559" y="1222264"/>
            <a:ext cx="54077" cy="82821"/>
          </a:xfrm>
          <a:custGeom>
            <a:avLst/>
            <a:gdLst/>
            <a:ahLst/>
            <a:cxnLst>
              <a:cxn ang="0">
                <a:pos x="wd2" y="hd2"/>
              </a:cxn>
              <a:cxn ang="5400000">
                <a:pos x="wd2" y="hd2"/>
              </a:cxn>
              <a:cxn ang="10800000">
                <a:pos x="wd2" y="hd2"/>
              </a:cxn>
              <a:cxn ang="16200000">
                <a:pos x="wd2" y="hd2"/>
              </a:cxn>
            </a:cxnLst>
            <a:rect l="0" t="0" r="r" b="b"/>
            <a:pathLst>
              <a:path w="21013" h="21042" extrusionOk="0">
                <a:moveTo>
                  <a:pt x="13708" y="2242"/>
                </a:moveTo>
                <a:cubicBezTo>
                  <a:pt x="11166" y="3488"/>
                  <a:pt x="8625" y="4735"/>
                  <a:pt x="7037" y="6396"/>
                </a:cubicBezTo>
                <a:cubicBezTo>
                  <a:pt x="5449" y="8058"/>
                  <a:pt x="4813" y="10135"/>
                  <a:pt x="6084" y="11381"/>
                </a:cubicBezTo>
                <a:cubicBezTo>
                  <a:pt x="7355" y="12627"/>
                  <a:pt x="10531" y="13042"/>
                  <a:pt x="13390" y="12627"/>
                </a:cubicBezTo>
                <a:cubicBezTo>
                  <a:pt x="16249" y="12212"/>
                  <a:pt x="18790" y="10965"/>
                  <a:pt x="20060" y="9304"/>
                </a:cubicBezTo>
                <a:cubicBezTo>
                  <a:pt x="21331" y="7642"/>
                  <a:pt x="21331" y="5565"/>
                  <a:pt x="20060" y="3904"/>
                </a:cubicBezTo>
                <a:cubicBezTo>
                  <a:pt x="18790" y="2242"/>
                  <a:pt x="16249" y="996"/>
                  <a:pt x="13390" y="373"/>
                </a:cubicBezTo>
                <a:cubicBezTo>
                  <a:pt x="10531" y="-250"/>
                  <a:pt x="7355" y="-250"/>
                  <a:pt x="4813" y="1619"/>
                </a:cubicBezTo>
                <a:cubicBezTo>
                  <a:pt x="2272" y="3488"/>
                  <a:pt x="366" y="7227"/>
                  <a:pt x="366" y="9927"/>
                </a:cubicBezTo>
                <a:cubicBezTo>
                  <a:pt x="366" y="12627"/>
                  <a:pt x="2272" y="14288"/>
                  <a:pt x="4813" y="14912"/>
                </a:cubicBezTo>
                <a:cubicBezTo>
                  <a:pt x="7355" y="15535"/>
                  <a:pt x="10531" y="15119"/>
                  <a:pt x="13072" y="14081"/>
                </a:cubicBezTo>
                <a:cubicBezTo>
                  <a:pt x="15613" y="13042"/>
                  <a:pt x="17519" y="11381"/>
                  <a:pt x="18790" y="9512"/>
                </a:cubicBezTo>
                <a:cubicBezTo>
                  <a:pt x="20060" y="7642"/>
                  <a:pt x="20696" y="5565"/>
                  <a:pt x="19425" y="4112"/>
                </a:cubicBezTo>
                <a:cubicBezTo>
                  <a:pt x="18155" y="2658"/>
                  <a:pt x="14978" y="1827"/>
                  <a:pt x="11802" y="1619"/>
                </a:cubicBezTo>
                <a:cubicBezTo>
                  <a:pt x="8625" y="1412"/>
                  <a:pt x="5449" y="1827"/>
                  <a:pt x="3225" y="4112"/>
                </a:cubicBezTo>
                <a:cubicBezTo>
                  <a:pt x="1002" y="6396"/>
                  <a:pt x="-269" y="10550"/>
                  <a:pt x="49" y="13458"/>
                </a:cubicBezTo>
                <a:cubicBezTo>
                  <a:pt x="366" y="16365"/>
                  <a:pt x="2272" y="18027"/>
                  <a:pt x="4813" y="19273"/>
                </a:cubicBezTo>
                <a:cubicBezTo>
                  <a:pt x="7355" y="20519"/>
                  <a:pt x="10531" y="21350"/>
                  <a:pt x="13072" y="20935"/>
                </a:cubicBezTo>
                <a:cubicBezTo>
                  <a:pt x="15613" y="20519"/>
                  <a:pt x="17519" y="18858"/>
                  <a:pt x="18472" y="16988"/>
                </a:cubicBezTo>
                <a:cubicBezTo>
                  <a:pt x="19425" y="15119"/>
                  <a:pt x="19425" y="13042"/>
                  <a:pt x="19108" y="10965"/>
                </a:cubicBezTo>
                <a:cubicBezTo>
                  <a:pt x="18790" y="8888"/>
                  <a:pt x="18155" y="6812"/>
                  <a:pt x="16249" y="5981"/>
                </a:cubicBezTo>
                <a:cubicBezTo>
                  <a:pt x="14343" y="5150"/>
                  <a:pt x="11166" y="5565"/>
                  <a:pt x="10531" y="6812"/>
                </a:cubicBezTo>
                <a:cubicBezTo>
                  <a:pt x="9896" y="8058"/>
                  <a:pt x="11802" y="10135"/>
                  <a:pt x="13708" y="12212"/>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07" name="Line"/>
          <p:cNvSpPr/>
          <p:nvPr/>
        </p:nvSpPr>
        <p:spPr>
          <a:xfrm>
            <a:off x="2744131" y="1794191"/>
            <a:ext cx="61379" cy="63719"/>
          </a:xfrm>
          <a:custGeom>
            <a:avLst/>
            <a:gdLst/>
            <a:ahLst/>
            <a:cxnLst>
              <a:cxn ang="0">
                <a:pos x="wd2" y="hd2"/>
              </a:cxn>
              <a:cxn ang="5400000">
                <a:pos x="wd2" y="hd2"/>
              </a:cxn>
              <a:cxn ang="10800000">
                <a:pos x="wd2" y="hd2"/>
              </a:cxn>
              <a:cxn ang="16200000">
                <a:pos x="wd2" y="hd2"/>
              </a:cxn>
            </a:cxnLst>
            <a:rect l="0" t="0" r="r" b="b"/>
            <a:pathLst>
              <a:path w="21340" h="21046" extrusionOk="0">
                <a:moveTo>
                  <a:pt x="21340" y="5171"/>
                </a:moveTo>
                <a:cubicBezTo>
                  <a:pt x="18498" y="4631"/>
                  <a:pt x="15656" y="4091"/>
                  <a:pt x="12814" y="4361"/>
                </a:cubicBezTo>
                <a:cubicBezTo>
                  <a:pt x="9972" y="4631"/>
                  <a:pt x="7129" y="5711"/>
                  <a:pt x="5993" y="7601"/>
                </a:cubicBezTo>
                <a:cubicBezTo>
                  <a:pt x="4856" y="9491"/>
                  <a:pt x="5424" y="12191"/>
                  <a:pt x="7414" y="13811"/>
                </a:cubicBezTo>
                <a:cubicBezTo>
                  <a:pt x="9403" y="15431"/>
                  <a:pt x="12814" y="15971"/>
                  <a:pt x="15372" y="15161"/>
                </a:cubicBezTo>
                <a:cubicBezTo>
                  <a:pt x="17929" y="14351"/>
                  <a:pt x="19635" y="12191"/>
                  <a:pt x="20487" y="9761"/>
                </a:cubicBezTo>
                <a:cubicBezTo>
                  <a:pt x="21340" y="7331"/>
                  <a:pt x="21340" y="4631"/>
                  <a:pt x="19919" y="2741"/>
                </a:cubicBezTo>
                <a:cubicBezTo>
                  <a:pt x="18498" y="851"/>
                  <a:pt x="15656" y="-229"/>
                  <a:pt x="13098" y="41"/>
                </a:cubicBezTo>
                <a:cubicBezTo>
                  <a:pt x="10540" y="311"/>
                  <a:pt x="8266" y="1931"/>
                  <a:pt x="6277" y="3821"/>
                </a:cubicBezTo>
                <a:cubicBezTo>
                  <a:pt x="4287" y="5711"/>
                  <a:pt x="2582" y="7871"/>
                  <a:pt x="1729" y="10301"/>
                </a:cubicBezTo>
                <a:cubicBezTo>
                  <a:pt x="877" y="12731"/>
                  <a:pt x="877" y="15431"/>
                  <a:pt x="2298" y="17051"/>
                </a:cubicBezTo>
                <a:cubicBezTo>
                  <a:pt x="3719" y="18671"/>
                  <a:pt x="6561" y="19211"/>
                  <a:pt x="9403" y="19211"/>
                </a:cubicBezTo>
                <a:cubicBezTo>
                  <a:pt x="12245" y="19211"/>
                  <a:pt x="15087" y="18671"/>
                  <a:pt x="17077" y="17051"/>
                </a:cubicBezTo>
                <a:cubicBezTo>
                  <a:pt x="19066" y="15431"/>
                  <a:pt x="20203" y="12731"/>
                  <a:pt x="19635" y="10301"/>
                </a:cubicBezTo>
                <a:cubicBezTo>
                  <a:pt x="19066" y="7871"/>
                  <a:pt x="16793" y="5711"/>
                  <a:pt x="14235" y="4361"/>
                </a:cubicBezTo>
                <a:cubicBezTo>
                  <a:pt x="11677" y="3011"/>
                  <a:pt x="8835" y="2471"/>
                  <a:pt x="5993" y="3011"/>
                </a:cubicBezTo>
                <a:cubicBezTo>
                  <a:pt x="3151" y="3551"/>
                  <a:pt x="308" y="5171"/>
                  <a:pt x="24" y="8411"/>
                </a:cubicBezTo>
                <a:cubicBezTo>
                  <a:pt x="-260" y="11651"/>
                  <a:pt x="2014" y="16511"/>
                  <a:pt x="4572" y="18941"/>
                </a:cubicBezTo>
                <a:cubicBezTo>
                  <a:pt x="7129" y="21371"/>
                  <a:pt x="9972" y="21371"/>
                  <a:pt x="12529" y="20561"/>
                </a:cubicBezTo>
                <a:cubicBezTo>
                  <a:pt x="15087" y="19751"/>
                  <a:pt x="17361" y="18131"/>
                  <a:pt x="18214" y="15971"/>
                </a:cubicBezTo>
                <a:cubicBezTo>
                  <a:pt x="19066" y="13811"/>
                  <a:pt x="18498" y="11111"/>
                  <a:pt x="17077" y="8951"/>
                </a:cubicBezTo>
                <a:cubicBezTo>
                  <a:pt x="15656" y="6791"/>
                  <a:pt x="13382" y="5171"/>
                  <a:pt x="11677" y="5711"/>
                </a:cubicBezTo>
                <a:cubicBezTo>
                  <a:pt x="9972" y="6251"/>
                  <a:pt x="8835" y="8951"/>
                  <a:pt x="9403" y="11381"/>
                </a:cubicBezTo>
                <a:cubicBezTo>
                  <a:pt x="9972" y="13811"/>
                  <a:pt x="12245" y="15971"/>
                  <a:pt x="13666" y="15431"/>
                </a:cubicBezTo>
                <a:cubicBezTo>
                  <a:pt x="15087" y="14891"/>
                  <a:pt x="15656" y="11651"/>
                  <a:pt x="14519" y="9761"/>
                </a:cubicBezTo>
                <a:cubicBezTo>
                  <a:pt x="13382" y="7871"/>
                  <a:pt x="10540" y="7331"/>
                  <a:pt x="7698" y="6791"/>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08" name="Line"/>
          <p:cNvSpPr/>
          <p:nvPr/>
        </p:nvSpPr>
        <p:spPr>
          <a:xfrm>
            <a:off x="2229005" y="2187512"/>
            <a:ext cx="56603" cy="67607"/>
          </a:xfrm>
          <a:custGeom>
            <a:avLst/>
            <a:gdLst/>
            <a:ahLst/>
            <a:cxnLst>
              <a:cxn ang="0">
                <a:pos x="wd2" y="hd2"/>
              </a:cxn>
              <a:cxn ang="5400000">
                <a:pos x="wd2" y="hd2"/>
              </a:cxn>
              <a:cxn ang="10800000">
                <a:pos x="wd2" y="hd2"/>
              </a:cxn>
              <a:cxn ang="16200000">
                <a:pos x="wd2" y="hd2"/>
              </a:cxn>
            </a:cxnLst>
            <a:rect l="0" t="0" r="r" b="b"/>
            <a:pathLst>
              <a:path w="21366" h="21266" extrusionOk="0">
                <a:moveTo>
                  <a:pt x="21366" y="3086"/>
                </a:moveTo>
                <a:cubicBezTo>
                  <a:pt x="18897" y="1543"/>
                  <a:pt x="16429" y="0"/>
                  <a:pt x="13960" y="0"/>
                </a:cubicBezTo>
                <a:cubicBezTo>
                  <a:pt x="11492" y="0"/>
                  <a:pt x="9023" y="1543"/>
                  <a:pt x="7172" y="3600"/>
                </a:cubicBezTo>
                <a:cubicBezTo>
                  <a:pt x="5320" y="5657"/>
                  <a:pt x="4086" y="8229"/>
                  <a:pt x="3469" y="11314"/>
                </a:cubicBezTo>
                <a:cubicBezTo>
                  <a:pt x="2852" y="14400"/>
                  <a:pt x="2852" y="18000"/>
                  <a:pt x="4703" y="19800"/>
                </a:cubicBezTo>
                <a:cubicBezTo>
                  <a:pt x="6555" y="21600"/>
                  <a:pt x="10257" y="21600"/>
                  <a:pt x="13035" y="20571"/>
                </a:cubicBezTo>
                <a:cubicBezTo>
                  <a:pt x="15812" y="19543"/>
                  <a:pt x="17663" y="17486"/>
                  <a:pt x="18897" y="15171"/>
                </a:cubicBezTo>
                <a:cubicBezTo>
                  <a:pt x="20132" y="12857"/>
                  <a:pt x="20749" y="10286"/>
                  <a:pt x="20749" y="7714"/>
                </a:cubicBezTo>
                <a:cubicBezTo>
                  <a:pt x="20749" y="5143"/>
                  <a:pt x="20132" y="2571"/>
                  <a:pt x="18280" y="1286"/>
                </a:cubicBezTo>
                <a:cubicBezTo>
                  <a:pt x="16429" y="0"/>
                  <a:pt x="13343" y="0"/>
                  <a:pt x="10566" y="1029"/>
                </a:cubicBezTo>
                <a:cubicBezTo>
                  <a:pt x="7789" y="2057"/>
                  <a:pt x="5320" y="4114"/>
                  <a:pt x="3469" y="6429"/>
                </a:cubicBezTo>
                <a:cubicBezTo>
                  <a:pt x="1617" y="8743"/>
                  <a:pt x="383" y="11314"/>
                  <a:pt x="75" y="13886"/>
                </a:cubicBezTo>
                <a:cubicBezTo>
                  <a:pt x="-234" y="16457"/>
                  <a:pt x="383" y="19029"/>
                  <a:pt x="2543" y="20314"/>
                </a:cubicBezTo>
                <a:cubicBezTo>
                  <a:pt x="4703" y="21600"/>
                  <a:pt x="8406" y="21600"/>
                  <a:pt x="11492" y="19286"/>
                </a:cubicBezTo>
                <a:cubicBezTo>
                  <a:pt x="14577" y="16971"/>
                  <a:pt x="17046" y="12343"/>
                  <a:pt x="17046" y="9257"/>
                </a:cubicBezTo>
                <a:cubicBezTo>
                  <a:pt x="17046" y="6171"/>
                  <a:pt x="14577" y="4629"/>
                  <a:pt x="12109" y="4629"/>
                </a:cubicBezTo>
                <a:cubicBezTo>
                  <a:pt x="9640" y="4629"/>
                  <a:pt x="7172" y="6171"/>
                  <a:pt x="5937" y="8486"/>
                </a:cubicBezTo>
                <a:cubicBezTo>
                  <a:pt x="4703" y="10800"/>
                  <a:pt x="4703" y="13886"/>
                  <a:pt x="5937" y="16200"/>
                </a:cubicBezTo>
                <a:cubicBezTo>
                  <a:pt x="7172" y="18514"/>
                  <a:pt x="9640" y="20057"/>
                  <a:pt x="12109" y="20057"/>
                </a:cubicBezTo>
                <a:cubicBezTo>
                  <a:pt x="14577" y="20057"/>
                  <a:pt x="17046" y="18514"/>
                  <a:pt x="18589" y="15686"/>
                </a:cubicBezTo>
                <a:cubicBezTo>
                  <a:pt x="20132" y="12857"/>
                  <a:pt x="20749" y="8743"/>
                  <a:pt x="19515" y="6171"/>
                </a:cubicBezTo>
                <a:cubicBezTo>
                  <a:pt x="18280" y="3600"/>
                  <a:pt x="15195" y="2571"/>
                  <a:pt x="12417" y="3343"/>
                </a:cubicBezTo>
                <a:cubicBezTo>
                  <a:pt x="9640" y="4114"/>
                  <a:pt x="7172" y="6686"/>
                  <a:pt x="4703" y="9257"/>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09" name="Line"/>
          <p:cNvSpPr/>
          <p:nvPr/>
        </p:nvSpPr>
        <p:spPr>
          <a:xfrm>
            <a:off x="1600560" y="1598126"/>
            <a:ext cx="81037" cy="79696"/>
          </a:xfrm>
          <a:custGeom>
            <a:avLst/>
            <a:gdLst/>
            <a:ahLst/>
            <a:cxnLst>
              <a:cxn ang="0">
                <a:pos x="wd2" y="hd2"/>
              </a:cxn>
              <a:cxn ang="5400000">
                <a:pos x="wd2" y="hd2"/>
              </a:cxn>
              <a:cxn ang="10800000">
                <a:pos x="wd2" y="hd2"/>
              </a:cxn>
              <a:cxn ang="16200000">
                <a:pos x="wd2" y="hd2"/>
              </a:cxn>
            </a:cxnLst>
            <a:rect l="0" t="0" r="r" b="b"/>
            <a:pathLst>
              <a:path w="20993" h="20645" extrusionOk="0">
                <a:moveTo>
                  <a:pt x="9746" y="14189"/>
                </a:moveTo>
                <a:cubicBezTo>
                  <a:pt x="11016" y="12494"/>
                  <a:pt x="12287" y="10800"/>
                  <a:pt x="11863" y="10165"/>
                </a:cubicBezTo>
                <a:cubicBezTo>
                  <a:pt x="11440" y="9530"/>
                  <a:pt x="9322" y="9953"/>
                  <a:pt x="8263" y="11224"/>
                </a:cubicBezTo>
                <a:cubicBezTo>
                  <a:pt x="7205" y="12494"/>
                  <a:pt x="7205" y="14612"/>
                  <a:pt x="8263" y="15459"/>
                </a:cubicBezTo>
                <a:cubicBezTo>
                  <a:pt x="9322" y="16306"/>
                  <a:pt x="11440" y="15883"/>
                  <a:pt x="12499" y="14612"/>
                </a:cubicBezTo>
                <a:cubicBezTo>
                  <a:pt x="13557" y="13341"/>
                  <a:pt x="13557" y="11224"/>
                  <a:pt x="12922" y="9318"/>
                </a:cubicBezTo>
                <a:cubicBezTo>
                  <a:pt x="12287" y="7412"/>
                  <a:pt x="11016" y="5718"/>
                  <a:pt x="9322" y="4659"/>
                </a:cubicBezTo>
                <a:cubicBezTo>
                  <a:pt x="7628" y="3600"/>
                  <a:pt x="5510" y="3177"/>
                  <a:pt x="4028" y="4024"/>
                </a:cubicBezTo>
                <a:cubicBezTo>
                  <a:pt x="2546" y="4871"/>
                  <a:pt x="1699" y="6989"/>
                  <a:pt x="1487" y="9106"/>
                </a:cubicBezTo>
                <a:cubicBezTo>
                  <a:pt x="1275" y="11224"/>
                  <a:pt x="1699" y="13341"/>
                  <a:pt x="2969" y="14612"/>
                </a:cubicBezTo>
                <a:cubicBezTo>
                  <a:pt x="4240" y="15883"/>
                  <a:pt x="6357" y="16306"/>
                  <a:pt x="8263" y="15883"/>
                </a:cubicBezTo>
                <a:cubicBezTo>
                  <a:pt x="10169" y="15459"/>
                  <a:pt x="11863" y="14189"/>
                  <a:pt x="12710" y="12283"/>
                </a:cubicBezTo>
                <a:cubicBezTo>
                  <a:pt x="13557" y="10377"/>
                  <a:pt x="13557" y="7836"/>
                  <a:pt x="12710" y="5930"/>
                </a:cubicBezTo>
                <a:cubicBezTo>
                  <a:pt x="11863" y="4024"/>
                  <a:pt x="10169" y="2753"/>
                  <a:pt x="7840" y="3600"/>
                </a:cubicBezTo>
                <a:cubicBezTo>
                  <a:pt x="5510" y="4447"/>
                  <a:pt x="2546" y="7412"/>
                  <a:pt x="1063" y="9953"/>
                </a:cubicBezTo>
                <a:cubicBezTo>
                  <a:pt x="-419" y="12494"/>
                  <a:pt x="-419" y="14612"/>
                  <a:pt x="1487" y="16518"/>
                </a:cubicBezTo>
                <a:cubicBezTo>
                  <a:pt x="3393" y="18424"/>
                  <a:pt x="7205" y="20118"/>
                  <a:pt x="10169" y="20541"/>
                </a:cubicBezTo>
                <a:cubicBezTo>
                  <a:pt x="13134" y="20965"/>
                  <a:pt x="15252" y="20118"/>
                  <a:pt x="17157" y="17577"/>
                </a:cubicBezTo>
                <a:cubicBezTo>
                  <a:pt x="19063" y="15036"/>
                  <a:pt x="20757" y="10800"/>
                  <a:pt x="20969" y="7624"/>
                </a:cubicBezTo>
                <a:cubicBezTo>
                  <a:pt x="21181" y="4447"/>
                  <a:pt x="19910" y="2330"/>
                  <a:pt x="18005" y="1059"/>
                </a:cubicBezTo>
                <a:cubicBezTo>
                  <a:pt x="16099" y="-211"/>
                  <a:pt x="13557" y="-635"/>
                  <a:pt x="11863" y="1483"/>
                </a:cubicBezTo>
                <a:cubicBezTo>
                  <a:pt x="10169" y="3600"/>
                  <a:pt x="9322" y="8259"/>
                  <a:pt x="8475" y="12918"/>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10" name="Line"/>
          <p:cNvSpPr/>
          <p:nvPr/>
        </p:nvSpPr>
        <p:spPr>
          <a:xfrm>
            <a:off x="2592608" y="1116031"/>
            <a:ext cx="63060" cy="64375"/>
          </a:xfrm>
          <a:custGeom>
            <a:avLst/>
            <a:gdLst/>
            <a:ahLst/>
            <a:cxnLst>
              <a:cxn ang="0">
                <a:pos x="wd2" y="hd2"/>
              </a:cxn>
              <a:cxn ang="5400000">
                <a:pos x="wd2" y="hd2"/>
              </a:cxn>
              <a:cxn ang="10800000">
                <a:pos x="wd2" y="hd2"/>
              </a:cxn>
              <a:cxn ang="16200000">
                <a:pos x="wd2" y="hd2"/>
              </a:cxn>
            </a:cxnLst>
            <a:rect l="0" t="0" r="r" b="b"/>
            <a:pathLst>
              <a:path w="20828" h="21262" extrusionOk="0">
                <a:moveTo>
                  <a:pt x="15240" y="3982"/>
                </a:moveTo>
                <a:cubicBezTo>
                  <a:pt x="12540" y="3442"/>
                  <a:pt x="9840" y="2902"/>
                  <a:pt x="7950" y="3982"/>
                </a:cubicBezTo>
                <a:cubicBezTo>
                  <a:pt x="6060" y="5062"/>
                  <a:pt x="4980" y="7762"/>
                  <a:pt x="5520" y="9922"/>
                </a:cubicBezTo>
                <a:cubicBezTo>
                  <a:pt x="6060" y="12082"/>
                  <a:pt x="8220" y="13702"/>
                  <a:pt x="10920" y="13432"/>
                </a:cubicBezTo>
                <a:cubicBezTo>
                  <a:pt x="13620" y="13162"/>
                  <a:pt x="16860" y="11002"/>
                  <a:pt x="18750" y="8572"/>
                </a:cubicBezTo>
                <a:cubicBezTo>
                  <a:pt x="20640" y="6142"/>
                  <a:pt x="21180" y="3442"/>
                  <a:pt x="20100" y="1822"/>
                </a:cubicBezTo>
                <a:cubicBezTo>
                  <a:pt x="19020" y="202"/>
                  <a:pt x="16320" y="-338"/>
                  <a:pt x="13620" y="202"/>
                </a:cubicBezTo>
                <a:cubicBezTo>
                  <a:pt x="10920" y="742"/>
                  <a:pt x="8220" y="2362"/>
                  <a:pt x="6060" y="4252"/>
                </a:cubicBezTo>
                <a:cubicBezTo>
                  <a:pt x="3900" y="6142"/>
                  <a:pt x="2280" y="8302"/>
                  <a:pt x="1740" y="10732"/>
                </a:cubicBezTo>
                <a:cubicBezTo>
                  <a:pt x="1200" y="13162"/>
                  <a:pt x="1740" y="15862"/>
                  <a:pt x="3360" y="17212"/>
                </a:cubicBezTo>
                <a:cubicBezTo>
                  <a:pt x="4980" y="18562"/>
                  <a:pt x="7680" y="18562"/>
                  <a:pt x="9840" y="17482"/>
                </a:cubicBezTo>
                <a:cubicBezTo>
                  <a:pt x="12000" y="16402"/>
                  <a:pt x="13620" y="14242"/>
                  <a:pt x="14430" y="11812"/>
                </a:cubicBezTo>
                <a:cubicBezTo>
                  <a:pt x="15240" y="9382"/>
                  <a:pt x="15240" y="6682"/>
                  <a:pt x="13620" y="5062"/>
                </a:cubicBezTo>
                <a:cubicBezTo>
                  <a:pt x="12000" y="3442"/>
                  <a:pt x="8760" y="2902"/>
                  <a:pt x="6330" y="3712"/>
                </a:cubicBezTo>
                <a:cubicBezTo>
                  <a:pt x="3900" y="4522"/>
                  <a:pt x="2280" y="6682"/>
                  <a:pt x="1200" y="9112"/>
                </a:cubicBezTo>
                <a:cubicBezTo>
                  <a:pt x="120" y="11542"/>
                  <a:pt x="-420" y="14242"/>
                  <a:pt x="390" y="16672"/>
                </a:cubicBezTo>
                <a:cubicBezTo>
                  <a:pt x="1200" y="19102"/>
                  <a:pt x="3360" y="21262"/>
                  <a:pt x="6870" y="21262"/>
                </a:cubicBezTo>
                <a:cubicBezTo>
                  <a:pt x="10380" y="21262"/>
                  <a:pt x="15240" y="19102"/>
                  <a:pt x="17940" y="16672"/>
                </a:cubicBezTo>
                <a:cubicBezTo>
                  <a:pt x="20640" y="14242"/>
                  <a:pt x="21180" y="11542"/>
                  <a:pt x="20640" y="9112"/>
                </a:cubicBezTo>
                <a:cubicBezTo>
                  <a:pt x="20100" y="6682"/>
                  <a:pt x="18480" y="4522"/>
                  <a:pt x="15780" y="5062"/>
                </a:cubicBezTo>
                <a:cubicBezTo>
                  <a:pt x="13080" y="5602"/>
                  <a:pt x="9300" y="8842"/>
                  <a:pt x="5520" y="12082"/>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11" name="Line"/>
          <p:cNvSpPr/>
          <p:nvPr/>
        </p:nvSpPr>
        <p:spPr>
          <a:xfrm>
            <a:off x="1637600" y="1667610"/>
            <a:ext cx="15297" cy="330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090" y="6625"/>
                  <a:pt x="8580" y="13251"/>
                  <a:pt x="0" y="21600"/>
                </a:cubicBezTo>
              </a:path>
            </a:pathLst>
          </a:custGeom>
          <a:noFill/>
          <a:ln w="25400" cap="rnd">
            <a:solidFill>
              <a:srgbClr val="FCD02F"/>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12" name="Line"/>
          <p:cNvSpPr/>
          <p:nvPr/>
        </p:nvSpPr>
        <p:spPr>
          <a:xfrm>
            <a:off x="1613659" y="1657800"/>
            <a:ext cx="588569" cy="18588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00" y="0"/>
                  <a:pt x="600" y="0"/>
                  <a:pt x="750" y="57"/>
                </a:cubicBezTo>
                <a:cubicBezTo>
                  <a:pt x="900" y="114"/>
                  <a:pt x="900" y="228"/>
                  <a:pt x="1050" y="437"/>
                </a:cubicBezTo>
                <a:cubicBezTo>
                  <a:pt x="1200" y="646"/>
                  <a:pt x="1500" y="950"/>
                  <a:pt x="1950" y="1339"/>
                </a:cubicBezTo>
                <a:cubicBezTo>
                  <a:pt x="2400" y="1729"/>
                  <a:pt x="3000" y="2204"/>
                  <a:pt x="3630" y="2755"/>
                </a:cubicBezTo>
                <a:cubicBezTo>
                  <a:pt x="4260" y="3306"/>
                  <a:pt x="4920" y="3932"/>
                  <a:pt x="5460" y="4464"/>
                </a:cubicBezTo>
                <a:cubicBezTo>
                  <a:pt x="6000" y="4996"/>
                  <a:pt x="6420" y="5433"/>
                  <a:pt x="6810" y="5870"/>
                </a:cubicBezTo>
                <a:cubicBezTo>
                  <a:pt x="7200" y="6307"/>
                  <a:pt x="7560" y="6744"/>
                  <a:pt x="7950" y="7247"/>
                </a:cubicBezTo>
                <a:cubicBezTo>
                  <a:pt x="8340" y="7751"/>
                  <a:pt x="8760" y="8321"/>
                  <a:pt x="9180" y="8815"/>
                </a:cubicBezTo>
                <a:cubicBezTo>
                  <a:pt x="9600" y="9309"/>
                  <a:pt x="10020" y="9727"/>
                  <a:pt x="10440" y="10145"/>
                </a:cubicBezTo>
                <a:cubicBezTo>
                  <a:pt x="10860" y="10563"/>
                  <a:pt x="11280" y="10980"/>
                  <a:pt x="11730" y="11522"/>
                </a:cubicBezTo>
                <a:cubicBezTo>
                  <a:pt x="12180" y="12063"/>
                  <a:pt x="12660" y="12728"/>
                  <a:pt x="13050" y="13213"/>
                </a:cubicBezTo>
                <a:cubicBezTo>
                  <a:pt x="13440" y="13697"/>
                  <a:pt x="13740" y="14001"/>
                  <a:pt x="14220" y="14381"/>
                </a:cubicBezTo>
                <a:cubicBezTo>
                  <a:pt x="14700" y="14761"/>
                  <a:pt x="15360" y="15217"/>
                  <a:pt x="15930" y="15663"/>
                </a:cubicBezTo>
                <a:cubicBezTo>
                  <a:pt x="16500" y="16110"/>
                  <a:pt x="16980" y="16547"/>
                  <a:pt x="17460" y="16993"/>
                </a:cubicBezTo>
                <a:cubicBezTo>
                  <a:pt x="17940" y="17440"/>
                  <a:pt x="18420" y="17896"/>
                  <a:pt x="18840" y="18313"/>
                </a:cubicBezTo>
                <a:cubicBezTo>
                  <a:pt x="19260" y="18731"/>
                  <a:pt x="19620" y="19111"/>
                  <a:pt x="19980" y="19529"/>
                </a:cubicBezTo>
                <a:cubicBezTo>
                  <a:pt x="20340" y="19947"/>
                  <a:pt x="20700" y="20403"/>
                  <a:pt x="20970" y="20755"/>
                </a:cubicBezTo>
                <a:cubicBezTo>
                  <a:pt x="21240" y="21106"/>
                  <a:pt x="21420" y="21353"/>
                  <a:pt x="216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13" name="Line"/>
          <p:cNvSpPr/>
          <p:nvPr/>
        </p:nvSpPr>
        <p:spPr>
          <a:xfrm>
            <a:off x="2193618" y="3482364"/>
            <a:ext cx="76001" cy="77158"/>
          </a:xfrm>
          <a:custGeom>
            <a:avLst/>
            <a:gdLst/>
            <a:ahLst/>
            <a:cxnLst>
              <a:cxn ang="0">
                <a:pos x="wd2" y="hd2"/>
              </a:cxn>
              <a:cxn ang="5400000">
                <a:pos x="wd2" y="hd2"/>
              </a:cxn>
              <a:cxn ang="10800000">
                <a:pos x="wd2" y="hd2"/>
              </a:cxn>
              <a:cxn ang="16200000">
                <a:pos x="wd2" y="hd2"/>
              </a:cxn>
            </a:cxnLst>
            <a:rect l="0" t="0" r="r" b="b"/>
            <a:pathLst>
              <a:path w="20919" h="21237" extrusionOk="0">
                <a:moveTo>
                  <a:pt x="6420" y="8100"/>
                </a:moveTo>
                <a:cubicBezTo>
                  <a:pt x="8220" y="9450"/>
                  <a:pt x="10020" y="10800"/>
                  <a:pt x="11595" y="10575"/>
                </a:cubicBezTo>
                <a:cubicBezTo>
                  <a:pt x="13170" y="10350"/>
                  <a:pt x="14520" y="8550"/>
                  <a:pt x="14070" y="7200"/>
                </a:cubicBezTo>
                <a:cubicBezTo>
                  <a:pt x="13620" y="5850"/>
                  <a:pt x="11370" y="4950"/>
                  <a:pt x="9345" y="5175"/>
                </a:cubicBezTo>
                <a:cubicBezTo>
                  <a:pt x="7320" y="5400"/>
                  <a:pt x="5520" y="6750"/>
                  <a:pt x="4620" y="8775"/>
                </a:cubicBezTo>
                <a:cubicBezTo>
                  <a:pt x="3720" y="10800"/>
                  <a:pt x="3720" y="13500"/>
                  <a:pt x="5520" y="15975"/>
                </a:cubicBezTo>
                <a:cubicBezTo>
                  <a:pt x="7320" y="18450"/>
                  <a:pt x="10920" y="20700"/>
                  <a:pt x="13845" y="21150"/>
                </a:cubicBezTo>
                <a:cubicBezTo>
                  <a:pt x="16770" y="21600"/>
                  <a:pt x="19020" y="20250"/>
                  <a:pt x="20145" y="18450"/>
                </a:cubicBezTo>
                <a:cubicBezTo>
                  <a:pt x="21270" y="16650"/>
                  <a:pt x="21270" y="14400"/>
                  <a:pt x="19470" y="11475"/>
                </a:cubicBezTo>
                <a:cubicBezTo>
                  <a:pt x="17670" y="8550"/>
                  <a:pt x="14070" y="4950"/>
                  <a:pt x="11145" y="3150"/>
                </a:cubicBezTo>
                <a:cubicBezTo>
                  <a:pt x="8220" y="1350"/>
                  <a:pt x="5970" y="1350"/>
                  <a:pt x="4620" y="2475"/>
                </a:cubicBezTo>
                <a:cubicBezTo>
                  <a:pt x="3270" y="3600"/>
                  <a:pt x="2820" y="5850"/>
                  <a:pt x="2595" y="8100"/>
                </a:cubicBezTo>
                <a:cubicBezTo>
                  <a:pt x="2370" y="10350"/>
                  <a:pt x="2370" y="12600"/>
                  <a:pt x="4170" y="14850"/>
                </a:cubicBezTo>
                <a:cubicBezTo>
                  <a:pt x="5970" y="17100"/>
                  <a:pt x="9570" y="19350"/>
                  <a:pt x="12270" y="19800"/>
                </a:cubicBezTo>
                <a:cubicBezTo>
                  <a:pt x="14970" y="20250"/>
                  <a:pt x="16770" y="18900"/>
                  <a:pt x="17895" y="16875"/>
                </a:cubicBezTo>
                <a:cubicBezTo>
                  <a:pt x="19020" y="14850"/>
                  <a:pt x="19470" y="12150"/>
                  <a:pt x="17445" y="9900"/>
                </a:cubicBezTo>
                <a:cubicBezTo>
                  <a:pt x="15420" y="7650"/>
                  <a:pt x="10920" y="5850"/>
                  <a:pt x="7545" y="5175"/>
                </a:cubicBezTo>
                <a:cubicBezTo>
                  <a:pt x="4170" y="4500"/>
                  <a:pt x="1920" y="4950"/>
                  <a:pt x="795" y="6300"/>
                </a:cubicBezTo>
                <a:cubicBezTo>
                  <a:pt x="-330" y="7650"/>
                  <a:pt x="-330" y="9900"/>
                  <a:pt x="1245" y="11250"/>
                </a:cubicBezTo>
                <a:cubicBezTo>
                  <a:pt x="2820" y="12600"/>
                  <a:pt x="5970" y="13050"/>
                  <a:pt x="7995" y="12150"/>
                </a:cubicBezTo>
                <a:cubicBezTo>
                  <a:pt x="10020" y="11250"/>
                  <a:pt x="10920" y="9000"/>
                  <a:pt x="11145" y="6750"/>
                </a:cubicBezTo>
                <a:cubicBezTo>
                  <a:pt x="11370" y="4500"/>
                  <a:pt x="10920" y="2250"/>
                  <a:pt x="1047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14" name="Line"/>
          <p:cNvSpPr/>
          <p:nvPr/>
        </p:nvSpPr>
        <p:spPr>
          <a:xfrm>
            <a:off x="2511226" y="1471421"/>
            <a:ext cx="181476" cy="54565"/>
          </a:xfrm>
          <a:custGeom>
            <a:avLst/>
            <a:gdLst/>
            <a:ahLst/>
            <a:cxnLst>
              <a:cxn ang="0">
                <a:pos x="wd2" y="hd2"/>
              </a:cxn>
              <a:cxn ang="5400000">
                <a:pos x="wd2" y="hd2"/>
              </a:cxn>
              <a:cxn ang="10800000">
                <a:pos x="wd2" y="hd2"/>
              </a:cxn>
              <a:cxn ang="16200000">
                <a:pos x="wd2" y="hd2"/>
              </a:cxn>
            </a:cxnLst>
            <a:rect l="0" t="0" r="r" b="b"/>
            <a:pathLst>
              <a:path w="21600" h="20597" extrusionOk="0">
                <a:moveTo>
                  <a:pt x="0" y="9257"/>
                </a:moveTo>
                <a:cubicBezTo>
                  <a:pt x="1557" y="12960"/>
                  <a:pt x="3114" y="16663"/>
                  <a:pt x="5351" y="18823"/>
                </a:cubicBezTo>
                <a:cubicBezTo>
                  <a:pt x="7589" y="20983"/>
                  <a:pt x="10508" y="21600"/>
                  <a:pt x="13330" y="18206"/>
                </a:cubicBezTo>
                <a:cubicBezTo>
                  <a:pt x="16151" y="14811"/>
                  <a:pt x="18876" y="7406"/>
                  <a:pt x="2160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15" name="Line"/>
          <p:cNvSpPr/>
          <p:nvPr/>
        </p:nvSpPr>
        <p:spPr>
          <a:xfrm>
            <a:off x="2533805" y="1613658"/>
            <a:ext cx="75516" cy="108847"/>
          </a:xfrm>
          <a:custGeom>
            <a:avLst/>
            <a:gdLst/>
            <a:ahLst/>
            <a:cxnLst>
              <a:cxn ang="0">
                <a:pos x="wd2" y="hd2"/>
              </a:cxn>
              <a:cxn ang="5400000">
                <a:pos x="wd2" y="hd2"/>
              </a:cxn>
              <a:cxn ang="10800000">
                <a:pos x="wd2" y="hd2"/>
              </a:cxn>
              <a:cxn ang="16200000">
                <a:pos x="wd2" y="hd2"/>
              </a:cxn>
            </a:cxnLst>
            <a:rect l="0" t="0" r="r" b="b"/>
            <a:pathLst>
              <a:path w="21227" h="21463" extrusionOk="0">
                <a:moveTo>
                  <a:pt x="19848" y="0"/>
                </a:moveTo>
                <a:cubicBezTo>
                  <a:pt x="17550" y="6448"/>
                  <a:pt x="15253" y="12896"/>
                  <a:pt x="13184" y="16603"/>
                </a:cubicBezTo>
                <a:cubicBezTo>
                  <a:pt x="11116" y="20310"/>
                  <a:pt x="9278" y="21278"/>
                  <a:pt x="7210" y="21439"/>
                </a:cubicBezTo>
                <a:cubicBezTo>
                  <a:pt x="5142" y="21600"/>
                  <a:pt x="2844" y="20955"/>
                  <a:pt x="1465" y="19827"/>
                </a:cubicBezTo>
                <a:cubicBezTo>
                  <a:pt x="87" y="18699"/>
                  <a:pt x="-373" y="17087"/>
                  <a:pt x="316" y="15797"/>
                </a:cubicBezTo>
                <a:cubicBezTo>
                  <a:pt x="1006" y="14507"/>
                  <a:pt x="2844" y="13540"/>
                  <a:pt x="4912" y="13057"/>
                </a:cubicBezTo>
                <a:cubicBezTo>
                  <a:pt x="6980" y="12573"/>
                  <a:pt x="9278" y="12573"/>
                  <a:pt x="12036" y="13863"/>
                </a:cubicBezTo>
                <a:cubicBezTo>
                  <a:pt x="14793" y="15152"/>
                  <a:pt x="18010" y="17731"/>
                  <a:pt x="21227" y="2031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16" name="Line"/>
          <p:cNvSpPr/>
          <p:nvPr/>
        </p:nvSpPr>
        <p:spPr>
          <a:xfrm>
            <a:off x="2115264" y="2109037"/>
            <a:ext cx="292553" cy="278821"/>
          </a:xfrm>
          <a:custGeom>
            <a:avLst/>
            <a:gdLst/>
            <a:ahLst/>
            <a:cxnLst>
              <a:cxn ang="0">
                <a:pos x="wd2" y="hd2"/>
              </a:cxn>
              <a:cxn ang="5400000">
                <a:pos x="wd2" y="hd2"/>
              </a:cxn>
              <a:cxn ang="10800000">
                <a:pos x="wd2" y="hd2"/>
              </a:cxn>
              <a:cxn ang="16200000">
                <a:pos x="wd2" y="hd2"/>
              </a:cxn>
            </a:cxnLst>
            <a:rect l="0" t="0" r="r" b="b"/>
            <a:pathLst>
              <a:path w="21354" h="21417" extrusionOk="0">
                <a:moveTo>
                  <a:pt x="2409" y="2260"/>
                </a:moveTo>
                <a:cubicBezTo>
                  <a:pt x="1574" y="3265"/>
                  <a:pt x="738" y="4270"/>
                  <a:pt x="321" y="5714"/>
                </a:cubicBezTo>
                <a:cubicBezTo>
                  <a:pt x="-97" y="7158"/>
                  <a:pt x="-97" y="9042"/>
                  <a:pt x="261" y="10988"/>
                </a:cubicBezTo>
                <a:cubicBezTo>
                  <a:pt x="619" y="12935"/>
                  <a:pt x="1335" y="14944"/>
                  <a:pt x="2349" y="16640"/>
                </a:cubicBezTo>
                <a:cubicBezTo>
                  <a:pt x="3364" y="18335"/>
                  <a:pt x="4676" y="19716"/>
                  <a:pt x="6407" y="20533"/>
                </a:cubicBezTo>
                <a:cubicBezTo>
                  <a:pt x="8137" y="21349"/>
                  <a:pt x="10285" y="21600"/>
                  <a:pt x="12195" y="21286"/>
                </a:cubicBezTo>
                <a:cubicBezTo>
                  <a:pt x="14104" y="20972"/>
                  <a:pt x="15775" y="20093"/>
                  <a:pt x="17207" y="18837"/>
                </a:cubicBezTo>
                <a:cubicBezTo>
                  <a:pt x="18639" y="17581"/>
                  <a:pt x="19832" y="15949"/>
                  <a:pt x="20548" y="14191"/>
                </a:cubicBezTo>
                <a:cubicBezTo>
                  <a:pt x="21264" y="12433"/>
                  <a:pt x="21503" y="10549"/>
                  <a:pt x="21264" y="8728"/>
                </a:cubicBezTo>
                <a:cubicBezTo>
                  <a:pt x="21026" y="6907"/>
                  <a:pt x="20310" y="5149"/>
                  <a:pt x="19474" y="3893"/>
                </a:cubicBezTo>
                <a:cubicBezTo>
                  <a:pt x="18639" y="2637"/>
                  <a:pt x="17684" y="1884"/>
                  <a:pt x="16968" y="1319"/>
                </a:cubicBezTo>
                <a:cubicBezTo>
                  <a:pt x="16252" y="753"/>
                  <a:pt x="15775" y="377"/>
                  <a:pt x="15297"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17" name="Line"/>
          <p:cNvSpPr/>
          <p:nvPr/>
        </p:nvSpPr>
        <p:spPr>
          <a:xfrm>
            <a:off x="2443172" y="2286337"/>
            <a:ext cx="71686" cy="268261"/>
          </a:xfrm>
          <a:custGeom>
            <a:avLst/>
            <a:gdLst/>
            <a:ahLst/>
            <a:cxnLst>
              <a:cxn ang="0">
                <a:pos x="wd2" y="hd2"/>
              </a:cxn>
              <a:cxn ang="5400000">
                <a:pos x="wd2" y="hd2"/>
              </a:cxn>
              <a:cxn ang="10800000">
                <a:pos x="wd2" y="hd2"/>
              </a:cxn>
              <a:cxn ang="16200000">
                <a:pos x="wd2" y="hd2"/>
              </a:cxn>
            </a:cxnLst>
            <a:rect l="0" t="0" r="r" b="b"/>
            <a:pathLst>
              <a:path w="21046" h="21480" extrusionOk="0">
                <a:moveTo>
                  <a:pt x="9900" y="19971"/>
                </a:moveTo>
                <a:cubicBezTo>
                  <a:pt x="9900" y="20757"/>
                  <a:pt x="9900" y="21542"/>
                  <a:pt x="9420" y="21477"/>
                </a:cubicBezTo>
                <a:cubicBezTo>
                  <a:pt x="8940" y="21411"/>
                  <a:pt x="7980" y="20495"/>
                  <a:pt x="6780" y="18662"/>
                </a:cubicBezTo>
                <a:cubicBezTo>
                  <a:pt x="5580" y="16829"/>
                  <a:pt x="4140" y="14080"/>
                  <a:pt x="2940" y="11331"/>
                </a:cubicBezTo>
                <a:cubicBezTo>
                  <a:pt x="1740" y="8582"/>
                  <a:pt x="780" y="5833"/>
                  <a:pt x="300" y="4131"/>
                </a:cubicBezTo>
                <a:cubicBezTo>
                  <a:pt x="-180" y="2429"/>
                  <a:pt x="-180" y="1775"/>
                  <a:pt x="1020" y="1186"/>
                </a:cubicBezTo>
                <a:cubicBezTo>
                  <a:pt x="2220" y="597"/>
                  <a:pt x="4620" y="73"/>
                  <a:pt x="6780" y="7"/>
                </a:cubicBezTo>
                <a:cubicBezTo>
                  <a:pt x="8940" y="-58"/>
                  <a:pt x="10860" y="335"/>
                  <a:pt x="12060" y="1251"/>
                </a:cubicBezTo>
                <a:cubicBezTo>
                  <a:pt x="13260" y="2167"/>
                  <a:pt x="13740" y="3607"/>
                  <a:pt x="13260" y="4982"/>
                </a:cubicBezTo>
                <a:cubicBezTo>
                  <a:pt x="12780" y="6357"/>
                  <a:pt x="11340" y="7666"/>
                  <a:pt x="9660" y="8647"/>
                </a:cubicBezTo>
                <a:cubicBezTo>
                  <a:pt x="7980" y="9629"/>
                  <a:pt x="6060" y="10284"/>
                  <a:pt x="5820" y="10349"/>
                </a:cubicBezTo>
                <a:cubicBezTo>
                  <a:pt x="5580" y="10415"/>
                  <a:pt x="7020" y="9891"/>
                  <a:pt x="8940" y="9564"/>
                </a:cubicBezTo>
                <a:cubicBezTo>
                  <a:pt x="10860" y="9237"/>
                  <a:pt x="13260" y="9106"/>
                  <a:pt x="15420" y="9237"/>
                </a:cubicBezTo>
                <a:cubicBezTo>
                  <a:pt x="17580" y="9367"/>
                  <a:pt x="19500" y="9760"/>
                  <a:pt x="20460" y="10284"/>
                </a:cubicBezTo>
                <a:cubicBezTo>
                  <a:pt x="21420" y="10807"/>
                  <a:pt x="21420" y="11462"/>
                  <a:pt x="18780" y="12313"/>
                </a:cubicBezTo>
                <a:cubicBezTo>
                  <a:pt x="16140" y="13164"/>
                  <a:pt x="10860" y="14211"/>
                  <a:pt x="5580" y="15258"/>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18" name="Line"/>
          <p:cNvSpPr/>
          <p:nvPr/>
        </p:nvSpPr>
        <p:spPr>
          <a:xfrm>
            <a:off x="2918319" y="3227317"/>
            <a:ext cx="4905" cy="343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19" name="Line"/>
          <p:cNvSpPr/>
          <p:nvPr/>
        </p:nvSpPr>
        <p:spPr>
          <a:xfrm>
            <a:off x="2918319" y="3148841"/>
            <a:ext cx="14714" cy="343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20" name="Line"/>
          <p:cNvSpPr/>
          <p:nvPr/>
        </p:nvSpPr>
        <p:spPr>
          <a:xfrm>
            <a:off x="2952652" y="3065461"/>
            <a:ext cx="44144" cy="343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21" name="Line"/>
          <p:cNvSpPr/>
          <p:nvPr/>
        </p:nvSpPr>
        <p:spPr>
          <a:xfrm>
            <a:off x="3031128" y="3006604"/>
            <a:ext cx="34334" cy="147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22" name="Line"/>
          <p:cNvSpPr/>
          <p:nvPr/>
        </p:nvSpPr>
        <p:spPr>
          <a:xfrm>
            <a:off x="3109604" y="2986985"/>
            <a:ext cx="34334" cy="49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23" name="Line"/>
          <p:cNvSpPr/>
          <p:nvPr/>
        </p:nvSpPr>
        <p:spPr>
          <a:xfrm>
            <a:off x="3178270" y="2991890"/>
            <a:ext cx="19619" cy="98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24" name="Line"/>
          <p:cNvSpPr/>
          <p:nvPr/>
        </p:nvSpPr>
        <p:spPr>
          <a:xfrm>
            <a:off x="3227317" y="3036032"/>
            <a:ext cx="24524" cy="24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25" name="Line"/>
          <p:cNvSpPr/>
          <p:nvPr/>
        </p:nvSpPr>
        <p:spPr>
          <a:xfrm>
            <a:off x="3276365" y="3085080"/>
            <a:ext cx="9810" cy="24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26" name="Line"/>
          <p:cNvSpPr/>
          <p:nvPr/>
        </p:nvSpPr>
        <p:spPr>
          <a:xfrm>
            <a:off x="3300889" y="3119413"/>
            <a:ext cx="19619" cy="1"/>
          </a:xfrm>
          <a:prstGeom prst="ellipse">
            <a:avLst/>
          </a:pr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28" name="Line"/>
          <p:cNvSpPr/>
          <p:nvPr/>
        </p:nvSpPr>
        <p:spPr>
          <a:xfrm>
            <a:off x="3173365" y="2736843"/>
            <a:ext cx="29429" cy="103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600" y="5829"/>
                  <a:pt x="7200" y="11657"/>
                  <a:pt x="10800" y="15257"/>
                </a:cubicBezTo>
                <a:cubicBezTo>
                  <a:pt x="14400" y="18857"/>
                  <a:pt x="18000" y="20229"/>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29" name="Line"/>
          <p:cNvSpPr/>
          <p:nvPr/>
        </p:nvSpPr>
        <p:spPr>
          <a:xfrm>
            <a:off x="3232222" y="2712319"/>
            <a:ext cx="44144" cy="931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000" y="6063"/>
                  <a:pt x="8000" y="12126"/>
                  <a:pt x="11600" y="15726"/>
                </a:cubicBezTo>
                <a:cubicBezTo>
                  <a:pt x="15200" y="19326"/>
                  <a:pt x="18400" y="20463"/>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30" name="Line"/>
          <p:cNvSpPr/>
          <p:nvPr/>
        </p:nvSpPr>
        <p:spPr>
          <a:xfrm>
            <a:off x="3148842" y="2699240"/>
            <a:ext cx="70012" cy="42509"/>
          </a:xfrm>
          <a:custGeom>
            <a:avLst/>
            <a:gdLst/>
            <a:ahLst/>
            <a:cxnLst>
              <a:cxn ang="0">
                <a:pos x="wd2" y="hd2"/>
              </a:cxn>
              <a:cxn ang="5400000">
                <a:pos x="wd2" y="hd2"/>
              </a:cxn>
              <a:cxn ang="10800000">
                <a:pos x="wd2" y="hd2"/>
              </a:cxn>
              <a:cxn ang="16200000">
                <a:pos x="wd2" y="hd2"/>
              </a:cxn>
            </a:cxnLst>
            <a:rect l="0" t="0" r="r" b="b"/>
            <a:pathLst>
              <a:path w="21022" h="21600" extrusionOk="0">
                <a:moveTo>
                  <a:pt x="0" y="21600"/>
                </a:moveTo>
                <a:cubicBezTo>
                  <a:pt x="4418" y="16615"/>
                  <a:pt x="8836" y="11631"/>
                  <a:pt x="12764" y="7477"/>
                </a:cubicBezTo>
                <a:cubicBezTo>
                  <a:pt x="16691" y="3323"/>
                  <a:pt x="20127" y="0"/>
                  <a:pt x="20864" y="0"/>
                </a:cubicBezTo>
                <a:cubicBezTo>
                  <a:pt x="21600" y="0"/>
                  <a:pt x="19636" y="3323"/>
                  <a:pt x="17673" y="6646"/>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grpSp>
        <p:nvGrpSpPr>
          <p:cNvPr id="2" name="Group 1">
            <a:extLst>
              <a:ext uri="{FF2B5EF4-FFF2-40B4-BE49-F238E27FC236}">
                <a16:creationId xmlns:a16="http://schemas.microsoft.com/office/drawing/2014/main" id="{F88253DA-6F17-4356-B4BA-5CFB5D7EE290}"/>
              </a:ext>
            </a:extLst>
          </p:cNvPr>
          <p:cNvGrpSpPr/>
          <p:nvPr/>
        </p:nvGrpSpPr>
        <p:grpSpPr>
          <a:xfrm>
            <a:off x="5733639" y="1417469"/>
            <a:ext cx="2577229" cy="340372"/>
            <a:chOff x="5733639" y="1417469"/>
            <a:chExt cx="2577229" cy="340372"/>
          </a:xfrm>
        </p:grpSpPr>
        <p:sp>
          <p:nvSpPr>
            <p:cNvPr id="931" name="Line"/>
            <p:cNvSpPr/>
            <p:nvPr/>
          </p:nvSpPr>
          <p:spPr>
            <a:xfrm>
              <a:off x="5733639" y="1589134"/>
              <a:ext cx="9810" cy="11771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32" name="Line"/>
            <p:cNvSpPr/>
            <p:nvPr/>
          </p:nvSpPr>
          <p:spPr>
            <a:xfrm>
              <a:off x="5738543" y="1505754"/>
              <a:ext cx="14715" cy="98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33" name="Line"/>
            <p:cNvSpPr/>
            <p:nvPr/>
          </p:nvSpPr>
          <p:spPr>
            <a:xfrm>
              <a:off x="5805574" y="1599674"/>
              <a:ext cx="58858" cy="116985"/>
            </a:xfrm>
            <a:custGeom>
              <a:avLst/>
              <a:gdLst/>
              <a:ahLst/>
              <a:cxnLst>
                <a:cxn ang="0">
                  <a:pos x="wd2" y="hd2"/>
                </a:cxn>
                <a:cxn ang="5400000">
                  <a:pos x="wd2" y="hd2"/>
                </a:cxn>
                <a:cxn ang="10800000">
                  <a:pos x="wd2" y="hd2"/>
                </a:cxn>
                <a:cxn ang="16200000">
                  <a:pos x="wd2" y="hd2"/>
                </a:cxn>
              </a:cxnLst>
              <a:rect l="0" t="0" r="r" b="b"/>
              <a:pathLst>
                <a:path w="21600" h="21466" extrusionOk="0">
                  <a:moveTo>
                    <a:pt x="600" y="1666"/>
                  </a:moveTo>
                  <a:cubicBezTo>
                    <a:pt x="1200" y="4666"/>
                    <a:pt x="1800" y="7666"/>
                    <a:pt x="1500" y="10216"/>
                  </a:cubicBezTo>
                  <a:cubicBezTo>
                    <a:pt x="1200" y="12766"/>
                    <a:pt x="0" y="14866"/>
                    <a:pt x="0" y="15016"/>
                  </a:cubicBezTo>
                  <a:cubicBezTo>
                    <a:pt x="0" y="15166"/>
                    <a:pt x="1200" y="13366"/>
                    <a:pt x="2700" y="10966"/>
                  </a:cubicBezTo>
                  <a:cubicBezTo>
                    <a:pt x="4200" y="8566"/>
                    <a:pt x="6000" y="5566"/>
                    <a:pt x="7800" y="3466"/>
                  </a:cubicBezTo>
                  <a:cubicBezTo>
                    <a:pt x="9600" y="1366"/>
                    <a:pt x="11400" y="166"/>
                    <a:pt x="13500" y="16"/>
                  </a:cubicBezTo>
                  <a:cubicBezTo>
                    <a:pt x="15600" y="-134"/>
                    <a:pt x="18000" y="766"/>
                    <a:pt x="19500" y="2866"/>
                  </a:cubicBezTo>
                  <a:cubicBezTo>
                    <a:pt x="21000" y="4966"/>
                    <a:pt x="21600" y="8266"/>
                    <a:pt x="21600" y="11566"/>
                  </a:cubicBezTo>
                  <a:cubicBezTo>
                    <a:pt x="21600" y="14866"/>
                    <a:pt x="21000" y="18166"/>
                    <a:pt x="20400" y="21466"/>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34" name="Line"/>
            <p:cNvSpPr/>
            <p:nvPr/>
          </p:nvSpPr>
          <p:spPr>
            <a:xfrm>
              <a:off x="5944542" y="1482000"/>
              <a:ext cx="22890" cy="215039"/>
            </a:xfrm>
            <a:custGeom>
              <a:avLst/>
              <a:gdLst/>
              <a:ahLst/>
              <a:cxnLst>
                <a:cxn ang="0">
                  <a:pos x="wd2" y="hd2"/>
                </a:cxn>
                <a:cxn ang="5400000">
                  <a:pos x="wd2" y="hd2"/>
                </a:cxn>
                <a:cxn ang="10800000">
                  <a:pos x="wd2" y="hd2"/>
                </a:cxn>
                <a:cxn ang="16200000">
                  <a:pos x="wd2" y="hd2"/>
                </a:cxn>
              </a:cxnLst>
              <a:rect l="0" t="0" r="r" b="b"/>
              <a:pathLst>
                <a:path w="21600" h="21523" extrusionOk="0">
                  <a:moveTo>
                    <a:pt x="4628" y="9250"/>
                  </a:moveTo>
                  <a:cubicBezTo>
                    <a:pt x="9257" y="6796"/>
                    <a:pt x="13886" y="4341"/>
                    <a:pt x="16971" y="2623"/>
                  </a:cubicBezTo>
                  <a:cubicBezTo>
                    <a:pt x="20057" y="905"/>
                    <a:pt x="21600" y="-77"/>
                    <a:pt x="21600" y="5"/>
                  </a:cubicBezTo>
                  <a:cubicBezTo>
                    <a:pt x="21600" y="87"/>
                    <a:pt x="20057" y="1232"/>
                    <a:pt x="17743" y="4096"/>
                  </a:cubicBezTo>
                  <a:cubicBezTo>
                    <a:pt x="15429" y="6959"/>
                    <a:pt x="12343" y="11541"/>
                    <a:pt x="9257" y="14732"/>
                  </a:cubicBezTo>
                  <a:cubicBezTo>
                    <a:pt x="6171" y="17923"/>
                    <a:pt x="3086" y="19723"/>
                    <a:pt x="0" y="21523"/>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35" name="Line"/>
            <p:cNvSpPr/>
            <p:nvPr/>
          </p:nvSpPr>
          <p:spPr>
            <a:xfrm>
              <a:off x="5910209" y="1613658"/>
              <a:ext cx="73572" cy="245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440" y="15840"/>
                    <a:pt x="2880" y="10080"/>
                    <a:pt x="6480" y="6480"/>
                  </a:cubicBezTo>
                  <a:cubicBezTo>
                    <a:pt x="10080" y="2880"/>
                    <a:pt x="15840" y="1440"/>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36" name="Line"/>
            <p:cNvSpPr/>
            <p:nvPr/>
          </p:nvSpPr>
          <p:spPr>
            <a:xfrm>
              <a:off x="6018114" y="1580385"/>
              <a:ext cx="73571" cy="92130"/>
            </a:xfrm>
            <a:custGeom>
              <a:avLst/>
              <a:gdLst/>
              <a:ahLst/>
              <a:cxnLst>
                <a:cxn ang="0">
                  <a:pos x="wd2" y="hd2"/>
                </a:cxn>
                <a:cxn ang="5400000">
                  <a:pos x="wd2" y="hd2"/>
                </a:cxn>
                <a:cxn ang="10800000">
                  <a:pos x="wd2" y="hd2"/>
                </a:cxn>
                <a:cxn ang="16200000">
                  <a:pos x="wd2" y="hd2"/>
                </a:cxn>
              </a:cxnLst>
              <a:rect l="0" t="0" r="r" b="b"/>
              <a:pathLst>
                <a:path w="21600" h="21354" extrusionOk="0">
                  <a:moveTo>
                    <a:pt x="0" y="12259"/>
                  </a:moveTo>
                  <a:cubicBezTo>
                    <a:pt x="2400" y="11880"/>
                    <a:pt x="4800" y="11501"/>
                    <a:pt x="6960" y="10743"/>
                  </a:cubicBezTo>
                  <a:cubicBezTo>
                    <a:pt x="9120" y="9986"/>
                    <a:pt x="11040" y="8849"/>
                    <a:pt x="12480" y="6954"/>
                  </a:cubicBezTo>
                  <a:cubicBezTo>
                    <a:pt x="13920" y="5059"/>
                    <a:pt x="14880" y="2407"/>
                    <a:pt x="14160" y="1080"/>
                  </a:cubicBezTo>
                  <a:cubicBezTo>
                    <a:pt x="13440" y="-246"/>
                    <a:pt x="11040" y="-246"/>
                    <a:pt x="9120" y="512"/>
                  </a:cubicBezTo>
                  <a:cubicBezTo>
                    <a:pt x="7200" y="1270"/>
                    <a:pt x="5760" y="2786"/>
                    <a:pt x="4800" y="5438"/>
                  </a:cubicBezTo>
                  <a:cubicBezTo>
                    <a:pt x="3840" y="8091"/>
                    <a:pt x="3360" y="11880"/>
                    <a:pt x="6240" y="14722"/>
                  </a:cubicBezTo>
                  <a:cubicBezTo>
                    <a:pt x="9120" y="17565"/>
                    <a:pt x="15360" y="19459"/>
                    <a:pt x="21600" y="21354"/>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37" name="Line"/>
            <p:cNvSpPr/>
            <p:nvPr/>
          </p:nvSpPr>
          <p:spPr>
            <a:xfrm>
              <a:off x="6135827" y="1569515"/>
              <a:ext cx="83381" cy="111468"/>
            </a:xfrm>
            <a:custGeom>
              <a:avLst/>
              <a:gdLst/>
              <a:ahLst/>
              <a:cxnLst>
                <a:cxn ang="0">
                  <a:pos x="wd2" y="hd2"/>
                </a:cxn>
                <a:cxn ang="5400000">
                  <a:pos x="wd2" y="hd2"/>
                </a:cxn>
                <a:cxn ang="10800000">
                  <a:pos x="wd2" y="hd2"/>
                </a:cxn>
                <a:cxn ang="16200000">
                  <a:pos x="wd2" y="hd2"/>
                </a:cxn>
              </a:cxnLst>
              <a:rect l="0" t="0" r="r" b="b"/>
              <a:pathLst>
                <a:path w="21600" h="21343" extrusionOk="0">
                  <a:moveTo>
                    <a:pt x="0" y="3757"/>
                  </a:moveTo>
                  <a:cubicBezTo>
                    <a:pt x="1694" y="6887"/>
                    <a:pt x="3388" y="10017"/>
                    <a:pt x="4659" y="12991"/>
                  </a:cubicBezTo>
                  <a:cubicBezTo>
                    <a:pt x="5929" y="15965"/>
                    <a:pt x="6777" y="18783"/>
                    <a:pt x="6141" y="20191"/>
                  </a:cubicBezTo>
                  <a:cubicBezTo>
                    <a:pt x="5506" y="21600"/>
                    <a:pt x="3388" y="21600"/>
                    <a:pt x="2330" y="20817"/>
                  </a:cubicBezTo>
                  <a:cubicBezTo>
                    <a:pt x="1271" y="20035"/>
                    <a:pt x="1271" y="18470"/>
                    <a:pt x="2541" y="15809"/>
                  </a:cubicBezTo>
                  <a:cubicBezTo>
                    <a:pt x="3812" y="13148"/>
                    <a:pt x="6353" y="9391"/>
                    <a:pt x="9741" y="6574"/>
                  </a:cubicBezTo>
                  <a:cubicBezTo>
                    <a:pt x="13129" y="3757"/>
                    <a:pt x="17365" y="1878"/>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38" name="Line"/>
            <p:cNvSpPr/>
            <p:nvPr/>
          </p:nvSpPr>
          <p:spPr>
            <a:xfrm>
              <a:off x="6268584" y="1579377"/>
              <a:ext cx="81418" cy="112758"/>
            </a:xfrm>
            <a:custGeom>
              <a:avLst/>
              <a:gdLst/>
              <a:ahLst/>
              <a:cxnLst>
                <a:cxn ang="0">
                  <a:pos x="wd2" y="hd2"/>
                </a:cxn>
                <a:cxn ang="5400000">
                  <a:pos x="wd2" y="hd2"/>
                </a:cxn>
                <a:cxn ang="10800000">
                  <a:pos x="wd2" y="hd2"/>
                </a:cxn>
                <a:cxn ang="16200000">
                  <a:pos x="wd2" y="hd2"/>
                </a:cxn>
              </a:cxnLst>
              <a:rect l="0" t="0" r="r" b="b"/>
              <a:pathLst>
                <a:path w="21513" h="21282" extrusionOk="0">
                  <a:moveTo>
                    <a:pt x="1209" y="3693"/>
                  </a:moveTo>
                  <a:cubicBezTo>
                    <a:pt x="777" y="6779"/>
                    <a:pt x="345" y="9865"/>
                    <a:pt x="129" y="12333"/>
                  </a:cubicBezTo>
                  <a:cubicBezTo>
                    <a:pt x="-87" y="14802"/>
                    <a:pt x="-87" y="16653"/>
                    <a:pt x="561" y="16808"/>
                  </a:cubicBezTo>
                  <a:cubicBezTo>
                    <a:pt x="1209" y="16962"/>
                    <a:pt x="2505" y="15419"/>
                    <a:pt x="4233" y="12951"/>
                  </a:cubicBezTo>
                  <a:cubicBezTo>
                    <a:pt x="5961" y="10482"/>
                    <a:pt x="8121" y="7088"/>
                    <a:pt x="9849" y="4619"/>
                  </a:cubicBezTo>
                  <a:cubicBezTo>
                    <a:pt x="11577" y="2151"/>
                    <a:pt x="12873" y="608"/>
                    <a:pt x="14601" y="145"/>
                  </a:cubicBezTo>
                  <a:cubicBezTo>
                    <a:pt x="16329" y="-318"/>
                    <a:pt x="18489" y="299"/>
                    <a:pt x="19785" y="2459"/>
                  </a:cubicBezTo>
                  <a:cubicBezTo>
                    <a:pt x="21081" y="4619"/>
                    <a:pt x="21513" y="8322"/>
                    <a:pt x="21513" y="11716"/>
                  </a:cubicBezTo>
                  <a:cubicBezTo>
                    <a:pt x="21513" y="15111"/>
                    <a:pt x="21081" y="18196"/>
                    <a:pt x="20649" y="21282"/>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39" name="Line"/>
            <p:cNvSpPr/>
            <p:nvPr/>
          </p:nvSpPr>
          <p:spPr>
            <a:xfrm>
              <a:off x="6398795" y="1427078"/>
              <a:ext cx="233352" cy="242168"/>
            </a:xfrm>
            <a:custGeom>
              <a:avLst/>
              <a:gdLst/>
              <a:ahLst/>
              <a:cxnLst>
                <a:cxn ang="0">
                  <a:pos x="wd2" y="hd2"/>
                </a:cxn>
                <a:cxn ang="5400000">
                  <a:pos x="wd2" y="hd2"/>
                </a:cxn>
                <a:cxn ang="10800000">
                  <a:pos x="wd2" y="hd2"/>
                </a:cxn>
                <a:cxn ang="16200000">
                  <a:pos x="wd2" y="hd2"/>
                </a:cxn>
              </a:cxnLst>
              <a:rect l="0" t="0" r="r" b="b"/>
              <a:pathLst>
                <a:path w="21410" h="21473" extrusionOk="0">
                  <a:moveTo>
                    <a:pt x="5573" y="18284"/>
                  </a:moveTo>
                  <a:cubicBezTo>
                    <a:pt x="6023" y="17704"/>
                    <a:pt x="6473" y="17124"/>
                    <a:pt x="6698" y="16472"/>
                  </a:cubicBezTo>
                  <a:cubicBezTo>
                    <a:pt x="6923" y="15819"/>
                    <a:pt x="6923" y="15094"/>
                    <a:pt x="6548" y="14660"/>
                  </a:cubicBezTo>
                  <a:cubicBezTo>
                    <a:pt x="6173" y="14225"/>
                    <a:pt x="5423" y="14080"/>
                    <a:pt x="4373" y="14442"/>
                  </a:cubicBezTo>
                  <a:cubicBezTo>
                    <a:pt x="3323" y="14805"/>
                    <a:pt x="1973" y="15674"/>
                    <a:pt x="1223" y="16472"/>
                  </a:cubicBezTo>
                  <a:cubicBezTo>
                    <a:pt x="473" y="17269"/>
                    <a:pt x="323" y="17994"/>
                    <a:pt x="173" y="18719"/>
                  </a:cubicBezTo>
                  <a:cubicBezTo>
                    <a:pt x="23" y="19443"/>
                    <a:pt x="-127" y="20168"/>
                    <a:pt x="173" y="20676"/>
                  </a:cubicBezTo>
                  <a:cubicBezTo>
                    <a:pt x="473" y="21183"/>
                    <a:pt x="1223" y="21473"/>
                    <a:pt x="1973" y="21473"/>
                  </a:cubicBezTo>
                  <a:cubicBezTo>
                    <a:pt x="2723" y="21473"/>
                    <a:pt x="3473" y="21183"/>
                    <a:pt x="4148" y="20821"/>
                  </a:cubicBezTo>
                  <a:cubicBezTo>
                    <a:pt x="4823" y="20458"/>
                    <a:pt x="5423" y="20023"/>
                    <a:pt x="6023" y="19154"/>
                  </a:cubicBezTo>
                  <a:cubicBezTo>
                    <a:pt x="6623" y="18284"/>
                    <a:pt x="7223" y="16979"/>
                    <a:pt x="7523" y="16689"/>
                  </a:cubicBezTo>
                  <a:cubicBezTo>
                    <a:pt x="7823" y="16399"/>
                    <a:pt x="7823" y="17124"/>
                    <a:pt x="7898" y="17849"/>
                  </a:cubicBezTo>
                  <a:cubicBezTo>
                    <a:pt x="7973" y="18574"/>
                    <a:pt x="8123" y="19299"/>
                    <a:pt x="8723" y="19733"/>
                  </a:cubicBezTo>
                  <a:cubicBezTo>
                    <a:pt x="9323" y="20168"/>
                    <a:pt x="10373" y="20313"/>
                    <a:pt x="12023" y="18936"/>
                  </a:cubicBezTo>
                  <a:cubicBezTo>
                    <a:pt x="13673" y="17559"/>
                    <a:pt x="15923" y="14660"/>
                    <a:pt x="17498" y="11615"/>
                  </a:cubicBezTo>
                  <a:cubicBezTo>
                    <a:pt x="19073" y="8571"/>
                    <a:pt x="19973" y="5382"/>
                    <a:pt x="20573" y="3280"/>
                  </a:cubicBezTo>
                  <a:cubicBezTo>
                    <a:pt x="21173" y="1178"/>
                    <a:pt x="21473" y="163"/>
                    <a:pt x="21398" y="18"/>
                  </a:cubicBezTo>
                  <a:cubicBezTo>
                    <a:pt x="21323" y="-127"/>
                    <a:pt x="20873" y="598"/>
                    <a:pt x="20048" y="2845"/>
                  </a:cubicBezTo>
                  <a:cubicBezTo>
                    <a:pt x="19223" y="5092"/>
                    <a:pt x="18023" y="8861"/>
                    <a:pt x="17423" y="11470"/>
                  </a:cubicBezTo>
                  <a:cubicBezTo>
                    <a:pt x="16823" y="14080"/>
                    <a:pt x="16823" y="15529"/>
                    <a:pt x="16898" y="16689"/>
                  </a:cubicBezTo>
                  <a:cubicBezTo>
                    <a:pt x="16973" y="17849"/>
                    <a:pt x="17123" y="18719"/>
                    <a:pt x="17648" y="19154"/>
                  </a:cubicBezTo>
                  <a:cubicBezTo>
                    <a:pt x="18173" y="19588"/>
                    <a:pt x="19073" y="19588"/>
                    <a:pt x="19973" y="19588"/>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40" name="Line"/>
            <p:cNvSpPr/>
            <p:nvPr/>
          </p:nvSpPr>
          <p:spPr>
            <a:xfrm>
              <a:off x="6870039" y="1540132"/>
              <a:ext cx="124118" cy="102955"/>
            </a:xfrm>
            <a:custGeom>
              <a:avLst/>
              <a:gdLst/>
              <a:ahLst/>
              <a:cxnLst>
                <a:cxn ang="0">
                  <a:pos x="wd2" y="hd2"/>
                </a:cxn>
                <a:cxn ang="5400000">
                  <a:pos x="wd2" y="hd2"/>
                </a:cxn>
                <a:cxn ang="10800000">
                  <a:pos x="wd2" y="hd2"/>
                </a:cxn>
                <a:cxn ang="16200000">
                  <a:pos x="wd2" y="hd2"/>
                </a:cxn>
              </a:cxnLst>
              <a:rect l="0" t="0" r="r" b="b"/>
              <a:pathLst>
                <a:path w="21296" h="21253" extrusionOk="0">
                  <a:moveTo>
                    <a:pt x="9514" y="11128"/>
                  </a:moveTo>
                  <a:cubicBezTo>
                    <a:pt x="10917" y="10453"/>
                    <a:pt x="12319" y="9778"/>
                    <a:pt x="13301" y="8597"/>
                  </a:cubicBezTo>
                  <a:cubicBezTo>
                    <a:pt x="14283" y="7416"/>
                    <a:pt x="14844" y="5728"/>
                    <a:pt x="14704" y="4041"/>
                  </a:cubicBezTo>
                  <a:cubicBezTo>
                    <a:pt x="14564" y="2353"/>
                    <a:pt x="13722" y="666"/>
                    <a:pt x="11899" y="159"/>
                  </a:cubicBezTo>
                  <a:cubicBezTo>
                    <a:pt x="10075" y="-347"/>
                    <a:pt x="7270" y="328"/>
                    <a:pt x="5026" y="2522"/>
                  </a:cubicBezTo>
                  <a:cubicBezTo>
                    <a:pt x="2782" y="4715"/>
                    <a:pt x="1099" y="8428"/>
                    <a:pt x="397" y="11128"/>
                  </a:cubicBezTo>
                  <a:cubicBezTo>
                    <a:pt x="-304" y="13828"/>
                    <a:pt x="-23" y="15515"/>
                    <a:pt x="818" y="16359"/>
                  </a:cubicBezTo>
                  <a:cubicBezTo>
                    <a:pt x="1660" y="17203"/>
                    <a:pt x="3062" y="17203"/>
                    <a:pt x="5026" y="16528"/>
                  </a:cubicBezTo>
                  <a:cubicBezTo>
                    <a:pt x="6990" y="15853"/>
                    <a:pt x="9514" y="14503"/>
                    <a:pt x="11197" y="12816"/>
                  </a:cubicBezTo>
                  <a:cubicBezTo>
                    <a:pt x="12880" y="11128"/>
                    <a:pt x="13722" y="9103"/>
                    <a:pt x="14143" y="9103"/>
                  </a:cubicBezTo>
                  <a:cubicBezTo>
                    <a:pt x="14564" y="9103"/>
                    <a:pt x="14564" y="11128"/>
                    <a:pt x="14704" y="13491"/>
                  </a:cubicBezTo>
                  <a:cubicBezTo>
                    <a:pt x="14844" y="15853"/>
                    <a:pt x="15125" y="18553"/>
                    <a:pt x="16247" y="19903"/>
                  </a:cubicBezTo>
                  <a:cubicBezTo>
                    <a:pt x="17369" y="21253"/>
                    <a:pt x="19332" y="21253"/>
                    <a:pt x="21296" y="21253"/>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41" name="Line"/>
            <p:cNvSpPr/>
            <p:nvPr/>
          </p:nvSpPr>
          <p:spPr>
            <a:xfrm>
              <a:off x="7023585" y="1531734"/>
              <a:ext cx="117714" cy="86829"/>
            </a:xfrm>
            <a:custGeom>
              <a:avLst/>
              <a:gdLst/>
              <a:ahLst/>
              <a:cxnLst>
                <a:cxn ang="0">
                  <a:pos x="wd2" y="hd2"/>
                </a:cxn>
                <a:cxn ang="5400000">
                  <a:pos x="wd2" y="hd2"/>
                </a:cxn>
                <a:cxn ang="10800000">
                  <a:pos x="wd2" y="hd2"/>
                </a:cxn>
                <a:cxn ang="16200000">
                  <a:pos x="wd2" y="hd2"/>
                </a:cxn>
              </a:cxnLst>
              <a:rect l="0" t="0" r="r" b="b"/>
              <a:pathLst>
                <a:path w="21600" h="21244" extrusionOk="0">
                  <a:moveTo>
                    <a:pt x="0" y="10444"/>
                  </a:moveTo>
                  <a:cubicBezTo>
                    <a:pt x="900" y="8844"/>
                    <a:pt x="1800" y="7244"/>
                    <a:pt x="2850" y="7044"/>
                  </a:cubicBezTo>
                  <a:cubicBezTo>
                    <a:pt x="3900" y="6844"/>
                    <a:pt x="5100" y="8044"/>
                    <a:pt x="5700" y="9644"/>
                  </a:cubicBezTo>
                  <a:cubicBezTo>
                    <a:pt x="6300" y="11244"/>
                    <a:pt x="6300" y="13244"/>
                    <a:pt x="6000" y="15444"/>
                  </a:cubicBezTo>
                  <a:cubicBezTo>
                    <a:pt x="5700" y="17644"/>
                    <a:pt x="5100" y="20044"/>
                    <a:pt x="5100" y="20244"/>
                  </a:cubicBezTo>
                  <a:cubicBezTo>
                    <a:pt x="5100" y="20444"/>
                    <a:pt x="5700" y="18444"/>
                    <a:pt x="6900" y="15444"/>
                  </a:cubicBezTo>
                  <a:cubicBezTo>
                    <a:pt x="8100" y="12444"/>
                    <a:pt x="9900" y="8444"/>
                    <a:pt x="11850" y="5244"/>
                  </a:cubicBezTo>
                  <a:cubicBezTo>
                    <a:pt x="13800" y="2044"/>
                    <a:pt x="15900" y="-356"/>
                    <a:pt x="17400" y="44"/>
                  </a:cubicBezTo>
                  <a:cubicBezTo>
                    <a:pt x="18900" y="444"/>
                    <a:pt x="19800" y="3644"/>
                    <a:pt x="20400" y="7644"/>
                  </a:cubicBezTo>
                  <a:cubicBezTo>
                    <a:pt x="21000" y="11644"/>
                    <a:pt x="21300" y="16444"/>
                    <a:pt x="21600" y="21244"/>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42" name="Line"/>
            <p:cNvSpPr/>
            <p:nvPr/>
          </p:nvSpPr>
          <p:spPr>
            <a:xfrm>
              <a:off x="7126584" y="1524431"/>
              <a:ext cx="139222" cy="209463"/>
            </a:xfrm>
            <a:custGeom>
              <a:avLst/>
              <a:gdLst/>
              <a:ahLst/>
              <a:cxnLst>
                <a:cxn ang="0">
                  <a:pos x="wd2" y="hd2"/>
                </a:cxn>
                <a:cxn ang="5400000">
                  <a:pos x="wd2" y="hd2"/>
                </a:cxn>
                <a:cxn ang="10800000">
                  <a:pos x="wd2" y="hd2"/>
                </a:cxn>
                <a:cxn ang="16200000">
                  <a:pos x="wd2" y="hd2"/>
                </a:cxn>
              </a:cxnLst>
              <a:rect l="0" t="0" r="r" b="b"/>
              <a:pathLst>
                <a:path w="21388" h="21452" extrusionOk="0">
                  <a:moveTo>
                    <a:pt x="21098" y="3110"/>
                  </a:moveTo>
                  <a:cubicBezTo>
                    <a:pt x="21349" y="2273"/>
                    <a:pt x="21600" y="1436"/>
                    <a:pt x="21098" y="850"/>
                  </a:cubicBezTo>
                  <a:cubicBezTo>
                    <a:pt x="20595" y="264"/>
                    <a:pt x="19340" y="-71"/>
                    <a:pt x="18209" y="13"/>
                  </a:cubicBezTo>
                  <a:cubicBezTo>
                    <a:pt x="17079" y="96"/>
                    <a:pt x="16074" y="599"/>
                    <a:pt x="14944" y="1269"/>
                  </a:cubicBezTo>
                  <a:cubicBezTo>
                    <a:pt x="13814" y="1938"/>
                    <a:pt x="12558" y="2776"/>
                    <a:pt x="11679" y="3696"/>
                  </a:cubicBezTo>
                  <a:cubicBezTo>
                    <a:pt x="10800" y="4617"/>
                    <a:pt x="10298" y="5622"/>
                    <a:pt x="10674" y="6124"/>
                  </a:cubicBezTo>
                  <a:cubicBezTo>
                    <a:pt x="11051" y="6627"/>
                    <a:pt x="12307" y="6627"/>
                    <a:pt x="13437" y="6376"/>
                  </a:cubicBezTo>
                  <a:cubicBezTo>
                    <a:pt x="14567" y="6124"/>
                    <a:pt x="15572" y="5622"/>
                    <a:pt x="16577" y="5036"/>
                  </a:cubicBezTo>
                  <a:cubicBezTo>
                    <a:pt x="17581" y="4450"/>
                    <a:pt x="18586" y="3780"/>
                    <a:pt x="19214" y="4031"/>
                  </a:cubicBezTo>
                  <a:cubicBezTo>
                    <a:pt x="19842" y="4282"/>
                    <a:pt x="20093" y="5455"/>
                    <a:pt x="20344" y="7464"/>
                  </a:cubicBezTo>
                  <a:cubicBezTo>
                    <a:pt x="20595" y="9473"/>
                    <a:pt x="20847" y="12320"/>
                    <a:pt x="20344" y="14496"/>
                  </a:cubicBezTo>
                  <a:cubicBezTo>
                    <a:pt x="19842" y="16673"/>
                    <a:pt x="18586" y="18180"/>
                    <a:pt x="15447" y="19352"/>
                  </a:cubicBezTo>
                  <a:cubicBezTo>
                    <a:pt x="12307" y="20524"/>
                    <a:pt x="7284" y="21362"/>
                    <a:pt x="4395" y="21445"/>
                  </a:cubicBezTo>
                  <a:cubicBezTo>
                    <a:pt x="1507" y="21529"/>
                    <a:pt x="753" y="20859"/>
                    <a:pt x="0" y="20189"/>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43" name="Line"/>
            <p:cNvSpPr/>
            <p:nvPr/>
          </p:nvSpPr>
          <p:spPr>
            <a:xfrm>
              <a:off x="7317869" y="1417469"/>
              <a:ext cx="49049" cy="2305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280" y="460"/>
                    <a:pt x="12960" y="919"/>
                    <a:pt x="10080" y="1915"/>
                  </a:cubicBezTo>
                  <a:cubicBezTo>
                    <a:pt x="7200" y="2911"/>
                    <a:pt x="5760" y="4443"/>
                    <a:pt x="4320" y="7430"/>
                  </a:cubicBezTo>
                  <a:cubicBezTo>
                    <a:pt x="2880" y="10417"/>
                    <a:pt x="1440" y="14860"/>
                    <a:pt x="720" y="17464"/>
                  </a:cubicBezTo>
                  <a:cubicBezTo>
                    <a:pt x="0" y="20068"/>
                    <a:pt x="0" y="20834"/>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44" name="Line"/>
            <p:cNvSpPr/>
            <p:nvPr/>
          </p:nvSpPr>
          <p:spPr>
            <a:xfrm>
              <a:off x="7352202" y="1539145"/>
              <a:ext cx="217476" cy="94132"/>
            </a:xfrm>
            <a:custGeom>
              <a:avLst/>
              <a:gdLst/>
              <a:ahLst/>
              <a:cxnLst>
                <a:cxn ang="0">
                  <a:pos x="wd2" y="hd2"/>
                </a:cxn>
                <a:cxn ang="5400000">
                  <a:pos x="wd2" y="hd2"/>
                </a:cxn>
                <a:cxn ang="10800000">
                  <a:pos x="wd2" y="hd2"/>
                </a:cxn>
                <a:cxn ang="16200000">
                  <a:pos x="wd2" y="hd2"/>
                </a:cxn>
              </a:cxnLst>
              <a:rect l="0" t="0" r="r" b="b"/>
              <a:pathLst>
                <a:path w="21442" h="21442" extrusionOk="0">
                  <a:moveTo>
                    <a:pt x="0" y="3566"/>
                  </a:moveTo>
                  <a:cubicBezTo>
                    <a:pt x="322" y="5428"/>
                    <a:pt x="645" y="7290"/>
                    <a:pt x="1290" y="8408"/>
                  </a:cubicBezTo>
                  <a:cubicBezTo>
                    <a:pt x="1934" y="9525"/>
                    <a:pt x="2901" y="9897"/>
                    <a:pt x="4191" y="9525"/>
                  </a:cubicBezTo>
                  <a:cubicBezTo>
                    <a:pt x="5481" y="9152"/>
                    <a:pt x="7093" y="8035"/>
                    <a:pt x="7979" y="6545"/>
                  </a:cubicBezTo>
                  <a:cubicBezTo>
                    <a:pt x="8866" y="5056"/>
                    <a:pt x="9027" y="3194"/>
                    <a:pt x="8704" y="1890"/>
                  </a:cubicBezTo>
                  <a:cubicBezTo>
                    <a:pt x="8382" y="587"/>
                    <a:pt x="7576" y="-158"/>
                    <a:pt x="6851" y="28"/>
                  </a:cubicBezTo>
                  <a:cubicBezTo>
                    <a:pt x="6125" y="214"/>
                    <a:pt x="5481" y="1332"/>
                    <a:pt x="5078" y="2821"/>
                  </a:cubicBezTo>
                  <a:cubicBezTo>
                    <a:pt x="4675" y="4311"/>
                    <a:pt x="4513" y="6173"/>
                    <a:pt x="4513" y="8221"/>
                  </a:cubicBezTo>
                  <a:cubicBezTo>
                    <a:pt x="4513" y="10270"/>
                    <a:pt x="4675" y="12504"/>
                    <a:pt x="5722" y="13808"/>
                  </a:cubicBezTo>
                  <a:cubicBezTo>
                    <a:pt x="6770" y="15111"/>
                    <a:pt x="8704" y="15483"/>
                    <a:pt x="10397" y="14925"/>
                  </a:cubicBezTo>
                  <a:cubicBezTo>
                    <a:pt x="12090" y="14366"/>
                    <a:pt x="13540" y="12876"/>
                    <a:pt x="14830" y="10642"/>
                  </a:cubicBezTo>
                  <a:cubicBezTo>
                    <a:pt x="16119" y="8408"/>
                    <a:pt x="17248" y="5428"/>
                    <a:pt x="18296" y="3380"/>
                  </a:cubicBezTo>
                  <a:cubicBezTo>
                    <a:pt x="19343" y="1332"/>
                    <a:pt x="20310" y="214"/>
                    <a:pt x="20875" y="773"/>
                  </a:cubicBezTo>
                  <a:cubicBezTo>
                    <a:pt x="21439" y="1332"/>
                    <a:pt x="21600" y="3566"/>
                    <a:pt x="21278" y="6359"/>
                  </a:cubicBezTo>
                  <a:cubicBezTo>
                    <a:pt x="20955" y="9152"/>
                    <a:pt x="20149" y="12504"/>
                    <a:pt x="18618" y="15111"/>
                  </a:cubicBezTo>
                  <a:cubicBezTo>
                    <a:pt x="17087" y="17718"/>
                    <a:pt x="14830" y="19580"/>
                    <a:pt x="12573" y="21442"/>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45" name="Line"/>
            <p:cNvSpPr/>
            <p:nvPr/>
          </p:nvSpPr>
          <p:spPr>
            <a:xfrm>
              <a:off x="7759708" y="1419854"/>
              <a:ext cx="205587" cy="337987"/>
            </a:xfrm>
            <a:custGeom>
              <a:avLst/>
              <a:gdLst/>
              <a:ahLst/>
              <a:cxnLst>
                <a:cxn ang="0">
                  <a:pos x="wd2" y="hd2"/>
                </a:cxn>
                <a:cxn ang="5400000">
                  <a:pos x="wd2" y="hd2"/>
                </a:cxn>
                <a:cxn ang="10800000">
                  <a:pos x="wd2" y="hd2"/>
                </a:cxn>
                <a:cxn ang="16200000">
                  <a:pos x="wd2" y="hd2"/>
                </a:cxn>
              </a:cxnLst>
              <a:rect l="0" t="0" r="r" b="b"/>
              <a:pathLst>
                <a:path w="21557" h="21468" extrusionOk="0">
                  <a:moveTo>
                    <a:pt x="4071" y="6702"/>
                  </a:moveTo>
                  <a:cubicBezTo>
                    <a:pt x="3214" y="6702"/>
                    <a:pt x="2357" y="6702"/>
                    <a:pt x="1757" y="6962"/>
                  </a:cubicBezTo>
                  <a:cubicBezTo>
                    <a:pt x="1157" y="7221"/>
                    <a:pt x="814" y="7740"/>
                    <a:pt x="557" y="8312"/>
                  </a:cubicBezTo>
                  <a:cubicBezTo>
                    <a:pt x="300" y="8883"/>
                    <a:pt x="128" y="9506"/>
                    <a:pt x="43" y="10181"/>
                  </a:cubicBezTo>
                  <a:cubicBezTo>
                    <a:pt x="-43" y="10856"/>
                    <a:pt x="-43" y="11583"/>
                    <a:pt x="471" y="11946"/>
                  </a:cubicBezTo>
                  <a:cubicBezTo>
                    <a:pt x="986" y="12310"/>
                    <a:pt x="2014" y="12310"/>
                    <a:pt x="3043" y="11842"/>
                  </a:cubicBezTo>
                  <a:cubicBezTo>
                    <a:pt x="4071" y="11375"/>
                    <a:pt x="5100" y="10440"/>
                    <a:pt x="5528" y="9298"/>
                  </a:cubicBezTo>
                  <a:cubicBezTo>
                    <a:pt x="5957" y="8156"/>
                    <a:pt x="5786" y="6806"/>
                    <a:pt x="5443" y="5923"/>
                  </a:cubicBezTo>
                  <a:cubicBezTo>
                    <a:pt x="5100" y="5040"/>
                    <a:pt x="4586" y="4625"/>
                    <a:pt x="3900" y="4469"/>
                  </a:cubicBezTo>
                  <a:cubicBezTo>
                    <a:pt x="3214" y="4314"/>
                    <a:pt x="2357" y="4417"/>
                    <a:pt x="1757" y="4729"/>
                  </a:cubicBezTo>
                  <a:cubicBezTo>
                    <a:pt x="1157" y="5040"/>
                    <a:pt x="814" y="5560"/>
                    <a:pt x="986" y="6390"/>
                  </a:cubicBezTo>
                  <a:cubicBezTo>
                    <a:pt x="1157" y="7221"/>
                    <a:pt x="1843" y="8364"/>
                    <a:pt x="3814" y="8623"/>
                  </a:cubicBezTo>
                  <a:cubicBezTo>
                    <a:pt x="5786" y="8883"/>
                    <a:pt x="9043" y="8260"/>
                    <a:pt x="11700" y="7117"/>
                  </a:cubicBezTo>
                  <a:cubicBezTo>
                    <a:pt x="14357" y="5975"/>
                    <a:pt x="16414" y="4314"/>
                    <a:pt x="17528" y="3223"/>
                  </a:cubicBezTo>
                  <a:cubicBezTo>
                    <a:pt x="18643" y="2133"/>
                    <a:pt x="18814" y="1614"/>
                    <a:pt x="18900" y="1094"/>
                  </a:cubicBezTo>
                  <a:cubicBezTo>
                    <a:pt x="18986" y="575"/>
                    <a:pt x="18986" y="56"/>
                    <a:pt x="18728" y="4"/>
                  </a:cubicBezTo>
                  <a:cubicBezTo>
                    <a:pt x="18471" y="-48"/>
                    <a:pt x="17957" y="367"/>
                    <a:pt x="17100" y="1769"/>
                  </a:cubicBezTo>
                  <a:cubicBezTo>
                    <a:pt x="16243" y="3171"/>
                    <a:pt x="15043" y="5560"/>
                    <a:pt x="14014" y="8312"/>
                  </a:cubicBezTo>
                  <a:cubicBezTo>
                    <a:pt x="12986" y="11064"/>
                    <a:pt x="12128" y="14179"/>
                    <a:pt x="11700" y="16256"/>
                  </a:cubicBezTo>
                  <a:cubicBezTo>
                    <a:pt x="11271" y="18333"/>
                    <a:pt x="11271" y="19371"/>
                    <a:pt x="11528" y="20098"/>
                  </a:cubicBezTo>
                  <a:cubicBezTo>
                    <a:pt x="11786" y="20825"/>
                    <a:pt x="12300" y="21240"/>
                    <a:pt x="13071" y="21396"/>
                  </a:cubicBezTo>
                  <a:cubicBezTo>
                    <a:pt x="13843" y="21552"/>
                    <a:pt x="14871" y="21448"/>
                    <a:pt x="15557" y="21137"/>
                  </a:cubicBezTo>
                  <a:cubicBezTo>
                    <a:pt x="16243" y="20825"/>
                    <a:pt x="16586" y="20306"/>
                    <a:pt x="16500" y="19215"/>
                  </a:cubicBezTo>
                  <a:cubicBezTo>
                    <a:pt x="16414" y="18125"/>
                    <a:pt x="15900" y="16464"/>
                    <a:pt x="15471" y="15321"/>
                  </a:cubicBezTo>
                  <a:cubicBezTo>
                    <a:pt x="15043" y="14179"/>
                    <a:pt x="14700" y="13556"/>
                    <a:pt x="14100" y="12933"/>
                  </a:cubicBezTo>
                  <a:cubicBezTo>
                    <a:pt x="13500" y="12310"/>
                    <a:pt x="12643" y="11687"/>
                    <a:pt x="12643" y="11531"/>
                  </a:cubicBezTo>
                  <a:cubicBezTo>
                    <a:pt x="12643" y="11375"/>
                    <a:pt x="13500" y="11687"/>
                    <a:pt x="15128" y="11842"/>
                  </a:cubicBezTo>
                  <a:cubicBezTo>
                    <a:pt x="16757" y="11998"/>
                    <a:pt x="19157" y="11998"/>
                    <a:pt x="21557" y="11998"/>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46" name="Line"/>
            <p:cNvSpPr/>
            <p:nvPr/>
          </p:nvSpPr>
          <p:spPr>
            <a:xfrm>
              <a:off x="8161484" y="1451802"/>
              <a:ext cx="19619" cy="2109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4521"/>
                    <a:pt x="7200" y="9042"/>
                    <a:pt x="3600" y="12642"/>
                  </a:cubicBezTo>
                  <a:cubicBezTo>
                    <a:pt x="0" y="16242"/>
                    <a:pt x="0" y="18921"/>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47" name="Line"/>
            <p:cNvSpPr/>
            <p:nvPr/>
          </p:nvSpPr>
          <p:spPr>
            <a:xfrm>
              <a:off x="8166389" y="1420342"/>
              <a:ext cx="144479" cy="119745"/>
            </a:xfrm>
            <a:custGeom>
              <a:avLst/>
              <a:gdLst/>
              <a:ahLst/>
              <a:cxnLst>
                <a:cxn ang="0">
                  <a:pos x="wd2" y="hd2"/>
                </a:cxn>
                <a:cxn ang="5400000">
                  <a:pos x="wd2" y="hd2"/>
                </a:cxn>
                <a:cxn ang="10800000">
                  <a:pos x="wd2" y="hd2"/>
                </a:cxn>
                <a:cxn ang="16200000">
                  <a:pos x="wd2" y="hd2"/>
                </a:cxn>
              </a:cxnLst>
              <a:rect l="0" t="0" r="r" b="b"/>
              <a:pathLst>
                <a:path w="21209" h="21379" extrusionOk="0">
                  <a:moveTo>
                    <a:pt x="0" y="2114"/>
                  </a:moveTo>
                  <a:cubicBezTo>
                    <a:pt x="4080" y="1530"/>
                    <a:pt x="8160" y="947"/>
                    <a:pt x="11520" y="509"/>
                  </a:cubicBezTo>
                  <a:cubicBezTo>
                    <a:pt x="14880" y="71"/>
                    <a:pt x="17520" y="-221"/>
                    <a:pt x="19200" y="217"/>
                  </a:cubicBezTo>
                  <a:cubicBezTo>
                    <a:pt x="20880" y="655"/>
                    <a:pt x="21600" y="1822"/>
                    <a:pt x="21000" y="4157"/>
                  </a:cubicBezTo>
                  <a:cubicBezTo>
                    <a:pt x="20400" y="6493"/>
                    <a:pt x="18480" y="9995"/>
                    <a:pt x="15720" y="13060"/>
                  </a:cubicBezTo>
                  <a:cubicBezTo>
                    <a:pt x="12960" y="16125"/>
                    <a:pt x="9360" y="18752"/>
                    <a:pt x="5760" y="21379"/>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grpSp>
      <p:sp>
        <p:nvSpPr>
          <p:cNvPr id="948" name="Line"/>
          <p:cNvSpPr/>
          <p:nvPr/>
        </p:nvSpPr>
        <p:spPr>
          <a:xfrm>
            <a:off x="1432574" y="3203564"/>
            <a:ext cx="24134" cy="344197"/>
          </a:xfrm>
          <a:custGeom>
            <a:avLst/>
            <a:gdLst/>
            <a:ahLst/>
            <a:cxnLst>
              <a:cxn ang="0">
                <a:pos x="wd2" y="hd2"/>
              </a:cxn>
              <a:cxn ang="5400000">
                <a:pos x="wd2" y="hd2"/>
              </a:cxn>
              <a:cxn ang="10800000">
                <a:pos x="wd2" y="hd2"/>
              </a:cxn>
              <a:cxn ang="16200000">
                <a:pos x="wd2" y="hd2"/>
              </a:cxn>
            </a:cxnLst>
            <a:rect l="0" t="0" r="r" b="b"/>
            <a:pathLst>
              <a:path w="21256" h="21552" extrusionOk="0">
                <a:moveTo>
                  <a:pt x="3976" y="1488"/>
                </a:moveTo>
                <a:cubicBezTo>
                  <a:pt x="2536" y="771"/>
                  <a:pt x="1096" y="54"/>
                  <a:pt x="376" y="3"/>
                </a:cubicBezTo>
                <a:cubicBezTo>
                  <a:pt x="-344" y="-48"/>
                  <a:pt x="-344" y="566"/>
                  <a:pt x="3256" y="2306"/>
                </a:cubicBezTo>
                <a:cubicBezTo>
                  <a:pt x="6856" y="4047"/>
                  <a:pt x="14056" y="6913"/>
                  <a:pt x="16936" y="10138"/>
                </a:cubicBezTo>
                <a:cubicBezTo>
                  <a:pt x="19816" y="13362"/>
                  <a:pt x="18376" y="16945"/>
                  <a:pt x="17656" y="18993"/>
                </a:cubicBezTo>
                <a:cubicBezTo>
                  <a:pt x="16936" y="21040"/>
                  <a:pt x="16936" y="21552"/>
                  <a:pt x="17656" y="21552"/>
                </a:cubicBezTo>
                <a:cubicBezTo>
                  <a:pt x="18376" y="21552"/>
                  <a:pt x="19816" y="21040"/>
                  <a:pt x="21256" y="20528"/>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49" name="Line"/>
          <p:cNvSpPr/>
          <p:nvPr/>
        </p:nvSpPr>
        <p:spPr>
          <a:xfrm>
            <a:off x="1397850" y="3200906"/>
            <a:ext cx="147581" cy="212792"/>
          </a:xfrm>
          <a:custGeom>
            <a:avLst/>
            <a:gdLst/>
            <a:ahLst/>
            <a:cxnLst>
              <a:cxn ang="0">
                <a:pos x="wd2" y="hd2"/>
              </a:cxn>
              <a:cxn ang="5400000">
                <a:pos x="wd2" y="hd2"/>
              </a:cxn>
              <a:cxn ang="10800000">
                <a:pos x="wd2" y="hd2"/>
              </a:cxn>
              <a:cxn ang="16200000">
                <a:pos x="wd2" y="hd2"/>
              </a:cxn>
            </a:cxnLst>
            <a:rect l="0" t="0" r="r" b="b"/>
            <a:pathLst>
              <a:path w="20965" h="21461" extrusionOk="0">
                <a:moveTo>
                  <a:pt x="0" y="4148"/>
                </a:moveTo>
                <a:cubicBezTo>
                  <a:pt x="0" y="3159"/>
                  <a:pt x="0" y="2169"/>
                  <a:pt x="1858" y="1345"/>
                </a:cubicBezTo>
                <a:cubicBezTo>
                  <a:pt x="3716" y="521"/>
                  <a:pt x="7432" y="-139"/>
                  <a:pt x="10568" y="26"/>
                </a:cubicBezTo>
                <a:cubicBezTo>
                  <a:pt x="13703" y="191"/>
                  <a:pt x="16258" y="1180"/>
                  <a:pt x="18232" y="2994"/>
                </a:cubicBezTo>
                <a:cubicBezTo>
                  <a:pt x="20206" y="4808"/>
                  <a:pt x="21600" y="7446"/>
                  <a:pt x="20671" y="10496"/>
                </a:cubicBezTo>
                <a:cubicBezTo>
                  <a:pt x="19742" y="13546"/>
                  <a:pt x="16490" y="17009"/>
                  <a:pt x="14168" y="18988"/>
                </a:cubicBezTo>
                <a:cubicBezTo>
                  <a:pt x="11845" y="20966"/>
                  <a:pt x="10452" y="21461"/>
                  <a:pt x="9871" y="21461"/>
                </a:cubicBezTo>
                <a:cubicBezTo>
                  <a:pt x="9290" y="21461"/>
                  <a:pt x="9523" y="20966"/>
                  <a:pt x="9755" y="20472"/>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50" name="Line"/>
          <p:cNvSpPr/>
          <p:nvPr/>
        </p:nvSpPr>
        <p:spPr>
          <a:xfrm>
            <a:off x="1701070" y="3220164"/>
            <a:ext cx="306477" cy="124455"/>
          </a:xfrm>
          <a:custGeom>
            <a:avLst/>
            <a:gdLst/>
            <a:ahLst/>
            <a:cxnLst>
              <a:cxn ang="0">
                <a:pos x="wd2" y="hd2"/>
              </a:cxn>
              <a:cxn ang="5400000">
                <a:pos x="wd2" y="hd2"/>
              </a:cxn>
              <a:cxn ang="10800000">
                <a:pos x="wd2" y="hd2"/>
              </a:cxn>
              <a:cxn ang="16200000">
                <a:pos x="wd2" y="hd2"/>
              </a:cxn>
            </a:cxnLst>
            <a:rect l="0" t="0" r="r" b="b"/>
            <a:pathLst>
              <a:path w="21424" h="21354" extrusionOk="0">
                <a:moveTo>
                  <a:pt x="1090" y="20583"/>
                </a:moveTo>
                <a:cubicBezTo>
                  <a:pt x="518" y="20864"/>
                  <a:pt x="-53" y="21144"/>
                  <a:pt x="4" y="21285"/>
                </a:cubicBezTo>
                <a:cubicBezTo>
                  <a:pt x="61" y="21425"/>
                  <a:pt x="747" y="21425"/>
                  <a:pt x="2118" y="20583"/>
                </a:cubicBezTo>
                <a:cubicBezTo>
                  <a:pt x="3490" y="19742"/>
                  <a:pt x="5547" y="18059"/>
                  <a:pt x="8061" y="16235"/>
                </a:cubicBezTo>
                <a:cubicBezTo>
                  <a:pt x="10576" y="14412"/>
                  <a:pt x="13547" y="12448"/>
                  <a:pt x="15604" y="11046"/>
                </a:cubicBezTo>
                <a:cubicBezTo>
                  <a:pt x="17661" y="9643"/>
                  <a:pt x="18804" y="8802"/>
                  <a:pt x="19604" y="7960"/>
                </a:cubicBezTo>
                <a:cubicBezTo>
                  <a:pt x="20404" y="7118"/>
                  <a:pt x="20861" y="6277"/>
                  <a:pt x="20804" y="5716"/>
                </a:cubicBezTo>
                <a:cubicBezTo>
                  <a:pt x="20747" y="5155"/>
                  <a:pt x="20176" y="4874"/>
                  <a:pt x="19376" y="4033"/>
                </a:cubicBezTo>
                <a:cubicBezTo>
                  <a:pt x="18576" y="3191"/>
                  <a:pt x="17547" y="1789"/>
                  <a:pt x="16747" y="947"/>
                </a:cubicBezTo>
                <a:cubicBezTo>
                  <a:pt x="15947" y="106"/>
                  <a:pt x="15376" y="-175"/>
                  <a:pt x="15318" y="106"/>
                </a:cubicBezTo>
                <a:cubicBezTo>
                  <a:pt x="15261" y="386"/>
                  <a:pt x="15718" y="1228"/>
                  <a:pt x="16576" y="1648"/>
                </a:cubicBezTo>
                <a:cubicBezTo>
                  <a:pt x="17433" y="2069"/>
                  <a:pt x="18690" y="2069"/>
                  <a:pt x="19604" y="2069"/>
                </a:cubicBezTo>
                <a:cubicBezTo>
                  <a:pt x="20518" y="2069"/>
                  <a:pt x="21090" y="2069"/>
                  <a:pt x="21318" y="2770"/>
                </a:cubicBezTo>
                <a:cubicBezTo>
                  <a:pt x="21547" y="3472"/>
                  <a:pt x="21433" y="4874"/>
                  <a:pt x="20690" y="7820"/>
                </a:cubicBezTo>
                <a:cubicBezTo>
                  <a:pt x="19947" y="10765"/>
                  <a:pt x="18576" y="15254"/>
                  <a:pt x="17204" y="19742"/>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grpSp>
        <p:nvGrpSpPr>
          <p:cNvPr id="3" name="Group 2">
            <a:extLst>
              <a:ext uri="{FF2B5EF4-FFF2-40B4-BE49-F238E27FC236}">
                <a16:creationId xmlns:a16="http://schemas.microsoft.com/office/drawing/2014/main" id="{3D2F71F0-D945-426A-A601-255F6725B20B}"/>
              </a:ext>
            </a:extLst>
          </p:cNvPr>
          <p:cNvGrpSpPr/>
          <p:nvPr/>
        </p:nvGrpSpPr>
        <p:grpSpPr>
          <a:xfrm>
            <a:off x="5385402" y="2156333"/>
            <a:ext cx="3241655" cy="317208"/>
            <a:chOff x="5385402" y="2156333"/>
            <a:chExt cx="3241655" cy="317208"/>
          </a:xfrm>
        </p:grpSpPr>
        <p:sp>
          <p:nvSpPr>
            <p:cNvPr id="951" name="Line"/>
            <p:cNvSpPr/>
            <p:nvPr/>
          </p:nvSpPr>
          <p:spPr>
            <a:xfrm>
              <a:off x="5385402" y="2202227"/>
              <a:ext cx="176571" cy="2207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200" y="3040"/>
                    <a:pt x="18800" y="6080"/>
                    <a:pt x="16600" y="8720"/>
                  </a:cubicBezTo>
                  <a:cubicBezTo>
                    <a:pt x="14400" y="11360"/>
                    <a:pt x="11400" y="13600"/>
                    <a:pt x="9400" y="14880"/>
                  </a:cubicBezTo>
                  <a:cubicBezTo>
                    <a:pt x="7400" y="16160"/>
                    <a:pt x="6400" y="16480"/>
                    <a:pt x="5000" y="16560"/>
                  </a:cubicBezTo>
                  <a:cubicBezTo>
                    <a:pt x="3600" y="16640"/>
                    <a:pt x="1800" y="16480"/>
                    <a:pt x="900" y="15920"/>
                  </a:cubicBezTo>
                  <a:cubicBezTo>
                    <a:pt x="0" y="15360"/>
                    <a:pt x="0" y="14400"/>
                    <a:pt x="0" y="13520"/>
                  </a:cubicBezTo>
                  <a:cubicBezTo>
                    <a:pt x="0" y="12640"/>
                    <a:pt x="0" y="11840"/>
                    <a:pt x="300" y="11120"/>
                  </a:cubicBezTo>
                  <a:cubicBezTo>
                    <a:pt x="600" y="10400"/>
                    <a:pt x="1200" y="9760"/>
                    <a:pt x="2000" y="9280"/>
                  </a:cubicBezTo>
                  <a:cubicBezTo>
                    <a:pt x="2800" y="8800"/>
                    <a:pt x="3800" y="8480"/>
                    <a:pt x="4800" y="8480"/>
                  </a:cubicBezTo>
                  <a:cubicBezTo>
                    <a:pt x="5800" y="8480"/>
                    <a:pt x="6800" y="8800"/>
                    <a:pt x="8800" y="10800"/>
                  </a:cubicBezTo>
                  <a:cubicBezTo>
                    <a:pt x="10800" y="12800"/>
                    <a:pt x="13800" y="16480"/>
                    <a:pt x="15800" y="18560"/>
                  </a:cubicBezTo>
                  <a:cubicBezTo>
                    <a:pt x="17800" y="20640"/>
                    <a:pt x="18800" y="21120"/>
                    <a:pt x="198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52" name="Line"/>
            <p:cNvSpPr/>
            <p:nvPr/>
          </p:nvSpPr>
          <p:spPr>
            <a:xfrm>
              <a:off x="5645353" y="2242233"/>
              <a:ext cx="19659" cy="33565"/>
            </a:xfrm>
            <a:custGeom>
              <a:avLst/>
              <a:gdLst/>
              <a:ahLst/>
              <a:cxnLst>
                <a:cxn ang="0">
                  <a:pos x="wd2" y="hd2"/>
                </a:cxn>
                <a:cxn ang="5400000">
                  <a:pos x="wd2" y="hd2"/>
                </a:cxn>
                <a:cxn ang="10800000">
                  <a:pos x="wd2" y="hd2"/>
                </a:cxn>
                <a:cxn ang="16200000">
                  <a:pos x="wd2" y="hd2"/>
                </a:cxn>
              </a:cxnLst>
              <a:rect l="0" t="0" r="r" b="b"/>
              <a:pathLst>
                <a:path w="19978" h="20157" extrusionOk="0">
                  <a:moveTo>
                    <a:pt x="0" y="2484"/>
                  </a:moveTo>
                  <a:cubicBezTo>
                    <a:pt x="8308" y="521"/>
                    <a:pt x="16615" y="-1443"/>
                    <a:pt x="19108" y="1502"/>
                  </a:cubicBezTo>
                  <a:cubicBezTo>
                    <a:pt x="21600" y="4448"/>
                    <a:pt x="18277" y="12302"/>
                    <a:pt x="14954" y="20157"/>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53" name="Line"/>
            <p:cNvSpPr/>
            <p:nvPr/>
          </p:nvSpPr>
          <p:spPr>
            <a:xfrm>
              <a:off x="5625734" y="2339559"/>
              <a:ext cx="4906" cy="147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54" name="Line"/>
            <p:cNvSpPr/>
            <p:nvPr/>
          </p:nvSpPr>
          <p:spPr>
            <a:xfrm>
              <a:off x="5915489" y="2223046"/>
              <a:ext cx="89799" cy="153517"/>
            </a:xfrm>
            <a:custGeom>
              <a:avLst/>
              <a:gdLst/>
              <a:ahLst/>
              <a:cxnLst>
                <a:cxn ang="0">
                  <a:pos x="wd2" y="hd2"/>
                </a:cxn>
                <a:cxn ang="5400000">
                  <a:pos x="wd2" y="hd2"/>
                </a:cxn>
                <a:cxn ang="10800000">
                  <a:pos x="wd2" y="hd2"/>
                </a:cxn>
                <a:cxn ang="16200000">
                  <a:pos x="wd2" y="hd2"/>
                </a:cxn>
              </a:cxnLst>
              <a:rect l="0" t="0" r="r" b="b"/>
              <a:pathLst>
                <a:path w="20814" h="21350" extrusionOk="0">
                  <a:moveTo>
                    <a:pt x="20376" y="3244"/>
                  </a:moveTo>
                  <a:cubicBezTo>
                    <a:pt x="20755" y="2107"/>
                    <a:pt x="21134" y="970"/>
                    <a:pt x="20376" y="401"/>
                  </a:cubicBezTo>
                  <a:cubicBezTo>
                    <a:pt x="19618" y="-167"/>
                    <a:pt x="17723" y="-167"/>
                    <a:pt x="15071" y="629"/>
                  </a:cubicBezTo>
                  <a:cubicBezTo>
                    <a:pt x="12418" y="1425"/>
                    <a:pt x="9008" y="3016"/>
                    <a:pt x="6734" y="4380"/>
                  </a:cubicBezTo>
                  <a:cubicBezTo>
                    <a:pt x="4460" y="5745"/>
                    <a:pt x="3323" y="6881"/>
                    <a:pt x="3513" y="7791"/>
                  </a:cubicBezTo>
                  <a:cubicBezTo>
                    <a:pt x="3702" y="8700"/>
                    <a:pt x="5218" y="9382"/>
                    <a:pt x="7871" y="10292"/>
                  </a:cubicBezTo>
                  <a:cubicBezTo>
                    <a:pt x="10523" y="11201"/>
                    <a:pt x="14313" y="12338"/>
                    <a:pt x="16776" y="13361"/>
                  </a:cubicBezTo>
                  <a:cubicBezTo>
                    <a:pt x="19239" y="14385"/>
                    <a:pt x="20376" y="15294"/>
                    <a:pt x="20187" y="16090"/>
                  </a:cubicBezTo>
                  <a:cubicBezTo>
                    <a:pt x="19997" y="16886"/>
                    <a:pt x="18481" y="17568"/>
                    <a:pt x="16018" y="18250"/>
                  </a:cubicBezTo>
                  <a:cubicBezTo>
                    <a:pt x="13555" y="18932"/>
                    <a:pt x="10144" y="19614"/>
                    <a:pt x="6923" y="20182"/>
                  </a:cubicBezTo>
                  <a:cubicBezTo>
                    <a:pt x="3702" y="20751"/>
                    <a:pt x="671" y="21206"/>
                    <a:pt x="102" y="21319"/>
                  </a:cubicBezTo>
                  <a:cubicBezTo>
                    <a:pt x="-466" y="21433"/>
                    <a:pt x="1429" y="21206"/>
                    <a:pt x="3323" y="20978"/>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55" name="Line"/>
            <p:cNvSpPr/>
            <p:nvPr/>
          </p:nvSpPr>
          <p:spPr>
            <a:xfrm>
              <a:off x="6079205" y="2156333"/>
              <a:ext cx="7575" cy="197941"/>
            </a:xfrm>
            <a:custGeom>
              <a:avLst/>
              <a:gdLst/>
              <a:ahLst/>
              <a:cxnLst>
                <a:cxn ang="0">
                  <a:pos x="wd2" y="hd2"/>
                </a:cxn>
                <a:cxn ang="5400000">
                  <a:pos x="wd2" y="hd2"/>
                </a:cxn>
                <a:cxn ang="10800000">
                  <a:pos x="wd2" y="hd2"/>
                </a:cxn>
                <a:cxn ang="16200000">
                  <a:pos x="wd2" y="hd2"/>
                </a:cxn>
              </a:cxnLst>
              <a:rect l="0" t="0" r="r" b="b"/>
              <a:pathLst>
                <a:path w="20015" h="21090" extrusionOk="0">
                  <a:moveTo>
                    <a:pt x="20015" y="1232"/>
                  </a:moveTo>
                  <a:cubicBezTo>
                    <a:pt x="20015" y="361"/>
                    <a:pt x="20015" y="-510"/>
                    <a:pt x="15695" y="361"/>
                  </a:cubicBezTo>
                  <a:cubicBezTo>
                    <a:pt x="11375" y="1232"/>
                    <a:pt x="2735" y="3845"/>
                    <a:pt x="575" y="7590"/>
                  </a:cubicBezTo>
                  <a:cubicBezTo>
                    <a:pt x="-1585" y="11335"/>
                    <a:pt x="2735" y="16213"/>
                    <a:pt x="7055" y="2109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56" name="Line"/>
            <p:cNvSpPr/>
            <p:nvPr/>
          </p:nvSpPr>
          <p:spPr>
            <a:xfrm>
              <a:off x="6047542" y="2285607"/>
              <a:ext cx="53954" cy="98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57" name="Line"/>
            <p:cNvSpPr/>
            <p:nvPr/>
          </p:nvSpPr>
          <p:spPr>
            <a:xfrm>
              <a:off x="6150542" y="2256179"/>
              <a:ext cx="127524" cy="93396"/>
            </a:xfrm>
            <a:custGeom>
              <a:avLst/>
              <a:gdLst/>
              <a:ahLst/>
              <a:cxnLst>
                <a:cxn ang="0">
                  <a:pos x="wd2" y="hd2"/>
                </a:cxn>
                <a:cxn ang="5400000">
                  <a:pos x="wd2" y="hd2"/>
                </a:cxn>
                <a:cxn ang="10800000">
                  <a:pos x="wd2" y="hd2"/>
                </a:cxn>
                <a:cxn ang="16200000">
                  <a:pos x="wd2" y="hd2"/>
                </a:cxn>
              </a:cxnLst>
              <a:rect l="0" t="0" r="r" b="b"/>
              <a:pathLst>
                <a:path w="21600" h="21274" extrusionOk="0">
                  <a:moveTo>
                    <a:pt x="0" y="6703"/>
                  </a:moveTo>
                  <a:cubicBezTo>
                    <a:pt x="1385" y="6331"/>
                    <a:pt x="2769" y="5959"/>
                    <a:pt x="4015" y="6517"/>
                  </a:cubicBezTo>
                  <a:cubicBezTo>
                    <a:pt x="5262" y="7076"/>
                    <a:pt x="6369" y="8566"/>
                    <a:pt x="7062" y="10241"/>
                  </a:cubicBezTo>
                  <a:cubicBezTo>
                    <a:pt x="7754" y="11917"/>
                    <a:pt x="8031" y="13779"/>
                    <a:pt x="7892" y="16014"/>
                  </a:cubicBezTo>
                  <a:cubicBezTo>
                    <a:pt x="7754" y="18248"/>
                    <a:pt x="7200" y="20855"/>
                    <a:pt x="7062" y="21228"/>
                  </a:cubicBezTo>
                  <a:cubicBezTo>
                    <a:pt x="6923" y="21600"/>
                    <a:pt x="7200" y="19738"/>
                    <a:pt x="9000" y="16200"/>
                  </a:cubicBezTo>
                  <a:cubicBezTo>
                    <a:pt x="10800" y="12662"/>
                    <a:pt x="14123" y="7448"/>
                    <a:pt x="16477" y="4469"/>
                  </a:cubicBezTo>
                  <a:cubicBezTo>
                    <a:pt x="18831" y="1490"/>
                    <a:pt x="20215" y="745"/>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58" name="Line"/>
            <p:cNvSpPr/>
            <p:nvPr/>
          </p:nvSpPr>
          <p:spPr>
            <a:xfrm>
              <a:off x="6292779" y="2265988"/>
              <a:ext cx="1" cy="93191"/>
            </a:xfrm>
            <a:custGeom>
              <a:avLst/>
              <a:gdLst/>
              <a:ahLst/>
              <a:cxnLst>
                <a:cxn ang="0">
                  <a:pos x="wd2" y="hd2"/>
                </a:cxn>
                <a:cxn ang="5400000">
                  <a:pos x="wd2" y="hd2"/>
                </a:cxn>
                <a:cxn ang="10800000">
                  <a:pos x="wd2" y="hd2"/>
                </a:cxn>
                <a:cxn ang="16200000">
                  <a:pos x="wd2" y="hd2"/>
                </a:cxn>
              </a:cxnLst>
              <a:rect l="0" t="0" r="r" b="b"/>
              <a:pathLst>
                <a:path w="16200" h="21600" extrusionOk="0">
                  <a:moveTo>
                    <a:pt x="0" y="0"/>
                  </a:moveTo>
                  <a:cubicBezTo>
                    <a:pt x="21600" y="7200"/>
                    <a:pt x="21600" y="14400"/>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59" name="Line"/>
            <p:cNvSpPr/>
            <p:nvPr/>
          </p:nvSpPr>
          <p:spPr>
            <a:xfrm>
              <a:off x="6307493" y="2187512"/>
              <a:ext cx="9811" cy="98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60" name="Line"/>
            <p:cNvSpPr/>
            <p:nvPr/>
          </p:nvSpPr>
          <p:spPr>
            <a:xfrm>
              <a:off x="6339324" y="2276759"/>
              <a:ext cx="125122" cy="79151"/>
            </a:xfrm>
            <a:custGeom>
              <a:avLst/>
              <a:gdLst/>
              <a:ahLst/>
              <a:cxnLst>
                <a:cxn ang="0">
                  <a:pos x="wd2" y="hd2"/>
                </a:cxn>
                <a:cxn ang="5400000">
                  <a:pos x="wd2" y="hd2"/>
                </a:cxn>
                <a:cxn ang="10800000">
                  <a:pos x="wd2" y="hd2"/>
                </a:cxn>
                <a:cxn ang="16200000">
                  <a:pos x="wd2" y="hd2"/>
                </a:cxn>
              </a:cxnLst>
              <a:rect l="0" t="0" r="r" b="b"/>
              <a:pathLst>
                <a:path w="21193" h="20914" extrusionOk="0">
                  <a:moveTo>
                    <a:pt x="11224" y="1042"/>
                  </a:moveTo>
                  <a:cubicBezTo>
                    <a:pt x="9839" y="178"/>
                    <a:pt x="8455" y="-686"/>
                    <a:pt x="6516" y="826"/>
                  </a:cubicBezTo>
                  <a:cubicBezTo>
                    <a:pt x="4578" y="2338"/>
                    <a:pt x="2085" y="6226"/>
                    <a:pt x="839" y="9250"/>
                  </a:cubicBezTo>
                  <a:cubicBezTo>
                    <a:pt x="-407" y="12274"/>
                    <a:pt x="-407" y="14434"/>
                    <a:pt x="1808" y="16594"/>
                  </a:cubicBezTo>
                  <a:cubicBezTo>
                    <a:pt x="4024" y="18754"/>
                    <a:pt x="8455" y="20914"/>
                    <a:pt x="12055" y="20914"/>
                  </a:cubicBezTo>
                  <a:cubicBezTo>
                    <a:pt x="15655" y="20914"/>
                    <a:pt x="18424" y="18754"/>
                    <a:pt x="21193" y="16594"/>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61" name="Line"/>
            <p:cNvSpPr/>
            <p:nvPr/>
          </p:nvSpPr>
          <p:spPr>
            <a:xfrm>
              <a:off x="6512548" y="2167691"/>
              <a:ext cx="10259" cy="186583"/>
            </a:xfrm>
            <a:custGeom>
              <a:avLst/>
              <a:gdLst/>
              <a:ahLst/>
              <a:cxnLst>
                <a:cxn ang="0">
                  <a:pos x="wd2" y="hd2"/>
                </a:cxn>
                <a:cxn ang="5400000">
                  <a:pos x="wd2" y="hd2"/>
                </a:cxn>
                <a:cxn ang="10800000">
                  <a:pos x="wd2" y="hd2"/>
                </a:cxn>
                <a:cxn ang="16200000">
                  <a:pos x="wd2" y="hd2"/>
                </a:cxn>
              </a:cxnLst>
              <a:rect l="0" t="0" r="r" b="b"/>
              <a:pathLst>
                <a:path w="19362" h="21435" extrusionOk="0">
                  <a:moveTo>
                    <a:pt x="1783" y="2840"/>
                  </a:moveTo>
                  <a:cubicBezTo>
                    <a:pt x="7954" y="1525"/>
                    <a:pt x="14126" y="211"/>
                    <a:pt x="17211" y="23"/>
                  </a:cubicBezTo>
                  <a:cubicBezTo>
                    <a:pt x="20297" y="-165"/>
                    <a:pt x="20297" y="774"/>
                    <a:pt x="15668" y="3310"/>
                  </a:cubicBezTo>
                  <a:cubicBezTo>
                    <a:pt x="11040" y="5845"/>
                    <a:pt x="1783" y="9978"/>
                    <a:pt x="240" y="13265"/>
                  </a:cubicBezTo>
                  <a:cubicBezTo>
                    <a:pt x="-1303" y="16552"/>
                    <a:pt x="4868" y="18993"/>
                    <a:pt x="11040" y="21435"/>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62" name="Line"/>
            <p:cNvSpPr/>
            <p:nvPr/>
          </p:nvSpPr>
          <p:spPr>
            <a:xfrm>
              <a:off x="6484063" y="2161114"/>
              <a:ext cx="322372" cy="312427"/>
            </a:xfrm>
            <a:custGeom>
              <a:avLst/>
              <a:gdLst/>
              <a:ahLst/>
              <a:cxnLst>
                <a:cxn ang="0">
                  <a:pos x="wd2" y="hd2"/>
                </a:cxn>
                <a:cxn ang="5400000">
                  <a:pos x="wd2" y="hd2"/>
                </a:cxn>
                <a:cxn ang="10800000">
                  <a:pos x="wd2" y="hd2"/>
                </a:cxn>
                <a:cxn ang="16200000">
                  <a:pos x="wd2" y="hd2"/>
                </a:cxn>
              </a:cxnLst>
              <a:rect l="0" t="0" r="r" b="b"/>
              <a:pathLst>
                <a:path w="21510" h="21387" extrusionOk="0">
                  <a:moveTo>
                    <a:pt x="0" y="8857"/>
                  </a:moveTo>
                  <a:cubicBezTo>
                    <a:pt x="2618" y="7738"/>
                    <a:pt x="5236" y="6619"/>
                    <a:pt x="7036" y="5612"/>
                  </a:cubicBezTo>
                  <a:cubicBezTo>
                    <a:pt x="8836" y="4605"/>
                    <a:pt x="9818" y="3709"/>
                    <a:pt x="10473" y="3038"/>
                  </a:cubicBezTo>
                  <a:cubicBezTo>
                    <a:pt x="11127" y="2366"/>
                    <a:pt x="11455" y="1919"/>
                    <a:pt x="11564" y="1359"/>
                  </a:cubicBezTo>
                  <a:cubicBezTo>
                    <a:pt x="11673" y="799"/>
                    <a:pt x="11564" y="128"/>
                    <a:pt x="11345" y="16"/>
                  </a:cubicBezTo>
                  <a:cubicBezTo>
                    <a:pt x="11127" y="-96"/>
                    <a:pt x="10800" y="352"/>
                    <a:pt x="10309" y="1751"/>
                  </a:cubicBezTo>
                  <a:cubicBezTo>
                    <a:pt x="9818" y="3150"/>
                    <a:pt x="9164" y="5500"/>
                    <a:pt x="8891" y="7291"/>
                  </a:cubicBezTo>
                  <a:cubicBezTo>
                    <a:pt x="8618" y="9081"/>
                    <a:pt x="8727" y="10312"/>
                    <a:pt x="8945" y="11152"/>
                  </a:cubicBezTo>
                  <a:cubicBezTo>
                    <a:pt x="9164" y="11991"/>
                    <a:pt x="9491" y="12439"/>
                    <a:pt x="9927" y="12607"/>
                  </a:cubicBezTo>
                  <a:cubicBezTo>
                    <a:pt x="10364" y="12774"/>
                    <a:pt x="10909" y="12663"/>
                    <a:pt x="11400" y="12439"/>
                  </a:cubicBezTo>
                  <a:cubicBezTo>
                    <a:pt x="11891" y="12215"/>
                    <a:pt x="12327" y="11879"/>
                    <a:pt x="12709" y="11320"/>
                  </a:cubicBezTo>
                  <a:cubicBezTo>
                    <a:pt x="13091" y="10760"/>
                    <a:pt x="13418" y="9977"/>
                    <a:pt x="13691" y="9865"/>
                  </a:cubicBezTo>
                  <a:cubicBezTo>
                    <a:pt x="13964" y="9753"/>
                    <a:pt x="14182" y="10312"/>
                    <a:pt x="14345" y="10872"/>
                  </a:cubicBezTo>
                  <a:cubicBezTo>
                    <a:pt x="14509" y="11431"/>
                    <a:pt x="14618" y="11991"/>
                    <a:pt x="14945" y="12383"/>
                  </a:cubicBezTo>
                  <a:cubicBezTo>
                    <a:pt x="15273" y="12774"/>
                    <a:pt x="15818" y="12998"/>
                    <a:pt x="16309" y="12942"/>
                  </a:cubicBezTo>
                  <a:cubicBezTo>
                    <a:pt x="16800" y="12886"/>
                    <a:pt x="17236" y="12551"/>
                    <a:pt x="17836" y="12103"/>
                  </a:cubicBezTo>
                  <a:cubicBezTo>
                    <a:pt x="18436" y="11655"/>
                    <a:pt x="19200" y="11096"/>
                    <a:pt x="19855" y="10648"/>
                  </a:cubicBezTo>
                  <a:cubicBezTo>
                    <a:pt x="20509" y="10200"/>
                    <a:pt x="21055" y="9865"/>
                    <a:pt x="21327" y="10032"/>
                  </a:cubicBezTo>
                  <a:cubicBezTo>
                    <a:pt x="21600" y="10200"/>
                    <a:pt x="21600" y="10872"/>
                    <a:pt x="21109" y="12271"/>
                  </a:cubicBezTo>
                  <a:cubicBezTo>
                    <a:pt x="20618" y="13670"/>
                    <a:pt x="19636" y="15796"/>
                    <a:pt x="18491" y="17419"/>
                  </a:cubicBezTo>
                  <a:cubicBezTo>
                    <a:pt x="17345" y="19042"/>
                    <a:pt x="16036" y="20161"/>
                    <a:pt x="15109" y="20777"/>
                  </a:cubicBezTo>
                  <a:cubicBezTo>
                    <a:pt x="14182" y="21392"/>
                    <a:pt x="13636" y="21504"/>
                    <a:pt x="13200" y="21280"/>
                  </a:cubicBezTo>
                  <a:cubicBezTo>
                    <a:pt x="12764" y="21056"/>
                    <a:pt x="12436" y="20497"/>
                    <a:pt x="12109" y="19937"/>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63" name="Line"/>
            <p:cNvSpPr/>
            <p:nvPr/>
          </p:nvSpPr>
          <p:spPr>
            <a:xfrm>
              <a:off x="6997530" y="2245052"/>
              <a:ext cx="174665" cy="116439"/>
            </a:xfrm>
            <a:custGeom>
              <a:avLst/>
              <a:gdLst/>
              <a:ahLst/>
              <a:cxnLst>
                <a:cxn ang="0">
                  <a:pos x="wd2" y="hd2"/>
                </a:cxn>
                <a:cxn ang="5400000">
                  <a:pos x="wd2" y="hd2"/>
                </a:cxn>
                <a:cxn ang="10800000">
                  <a:pos x="wd2" y="hd2"/>
                </a:cxn>
                <a:cxn ang="16200000">
                  <a:pos x="wd2" y="hd2"/>
                </a:cxn>
              </a:cxnLst>
              <a:rect l="0" t="0" r="r" b="b"/>
              <a:pathLst>
                <a:path w="21171" h="20788" extrusionOk="0">
                  <a:moveTo>
                    <a:pt x="3158" y="4613"/>
                  </a:moveTo>
                  <a:cubicBezTo>
                    <a:pt x="3554" y="2570"/>
                    <a:pt x="3950" y="527"/>
                    <a:pt x="3851" y="89"/>
                  </a:cubicBezTo>
                  <a:cubicBezTo>
                    <a:pt x="3752" y="-349"/>
                    <a:pt x="3158" y="819"/>
                    <a:pt x="2365" y="3737"/>
                  </a:cubicBezTo>
                  <a:cubicBezTo>
                    <a:pt x="1573" y="6656"/>
                    <a:pt x="582" y="11327"/>
                    <a:pt x="185" y="14392"/>
                  </a:cubicBezTo>
                  <a:cubicBezTo>
                    <a:pt x="-211" y="17456"/>
                    <a:pt x="-13" y="18916"/>
                    <a:pt x="1176" y="19792"/>
                  </a:cubicBezTo>
                  <a:cubicBezTo>
                    <a:pt x="2365" y="20667"/>
                    <a:pt x="4545" y="20959"/>
                    <a:pt x="6725" y="20375"/>
                  </a:cubicBezTo>
                  <a:cubicBezTo>
                    <a:pt x="8905" y="19792"/>
                    <a:pt x="11084" y="18332"/>
                    <a:pt x="12472" y="17019"/>
                  </a:cubicBezTo>
                  <a:cubicBezTo>
                    <a:pt x="13859" y="15705"/>
                    <a:pt x="14453" y="14537"/>
                    <a:pt x="14552" y="13224"/>
                  </a:cubicBezTo>
                  <a:cubicBezTo>
                    <a:pt x="14651" y="11910"/>
                    <a:pt x="14255" y="10451"/>
                    <a:pt x="13561" y="10013"/>
                  </a:cubicBezTo>
                  <a:cubicBezTo>
                    <a:pt x="12868" y="9575"/>
                    <a:pt x="11877" y="10159"/>
                    <a:pt x="11283" y="11181"/>
                  </a:cubicBezTo>
                  <a:cubicBezTo>
                    <a:pt x="10688" y="12202"/>
                    <a:pt x="10490" y="13662"/>
                    <a:pt x="10391" y="15121"/>
                  </a:cubicBezTo>
                  <a:cubicBezTo>
                    <a:pt x="10292" y="16581"/>
                    <a:pt x="10292" y="18040"/>
                    <a:pt x="10688" y="19208"/>
                  </a:cubicBezTo>
                  <a:cubicBezTo>
                    <a:pt x="11084" y="20375"/>
                    <a:pt x="11877" y="21251"/>
                    <a:pt x="13661" y="20521"/>
                  </a:cubicBezTo>
                  <a:cubicBezTo>
                    <a:pt x="15444" y="19792"/>
                    <a:pt x="18218" y="17456"/>
                    <a:pt x="19705" y="15267"/>
                  </a:cubicBezTo>
                  <a:cubicBezTo>
                    <a:pt x="21191" y="13078"/>
                    <a:pt x="21389" y="11035"/>
                    <a:pt x="20993" y="8846"/>
                  </a:cubicBezTo>
                  <a:cubicBezTo>
                    <a:pt x="20596" y="6656"/>
                    <a:pt x="19606" y="4321"/>
                    <a:pt x="18516" y="3300"/>
                  </a:cubicBezTo>
                  <a:cubicBezTo>
                    <a:pt x="17426" y="2278"/>
                    <a:pt x="16237" y="2570"/>
                    <a:pt x="15444" y="3446"/>
                  </a:cubicBezTo>
                  <a:cubicBezTo>
                    <a:pt x="14651" y="4321"/>
                    <a:pt x="14255" y="5781"/>
                    <a:pt x="13859" y="724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64" name="Line"/>
            <p:cNvSpPr/>
            <p:nvPr/>
          </p:nvSpPr>
          <p:spPr>
            <a:xfrm>
              <a:off x="7190346" y="2231655"/>
              <a:ext cx="294285" cy="124254"/>
            </a:xfrm>
            <a:custGeom>
              <a:avLst/>
              <a:gdLst/>
              <a:ahLst/>
              <a:cxnLst>
                <a:cxn ang="0">
                  <a:pos x="wd2" y="hd2"/>
                </a:cxn>
                <a:cxn ang="5400000">
                  <a:pos x="wd2" y="hd2"/>
                </a:cxn>
                <a:cxn ang="10800000">
                  <a:pos x="wd2" y="hd2"/>
                </a:cxn>
                <a:cxn ang="16200000">
                  <a:pos x="wd2" y="hd2"/>
                </a:cxn>
              </a:cxnLst>
              <a:rect l="0" t="0" r="r" b="b"/>
              <a:pathLst>
                <a:path w="21600" h="21600" extrusionOk="0">
                  <a:moveTo>
                    <a:pt x="0" y="7674"/>
                  </a:moveTo>
                  <a:cubicBezTo>
                    <a:pt x="600" y="7105"/>
                    <a:pt x="1200" y="6537"/>
                    <a:pt x="1740" y="6821"/>
                  </a:cubicBezTo>
                  <a:cubicBezTo>
                    <a:pt x="2280" y="7105"/>
                    <a:pt x="2760" y="8242"/>
                    <a:pt x="3060" y="10374"/>
                  </a:cubicBezTo>
                  <a:cubicBezTo>
                    <a:pt x="3360" y="12505"/>
                    <a:pt x="3480" y="15632"/>
                    <a:pt x="3420" y="17905"/>
                  </a:cubicBezTo>
                  <a:cubicBezTo>
                    <a:pt x="3360" y="20179"/>
                    <a:pt x="3120" y="21600"/>
                    <a:pt x="3060" y="21600"/>
                  </a:cubicBezTo>
                  <a:cubicBezTo>
                    <a:pt x="3000" y="21600"/>
                    <a:pt x="3120" y="20179"/>
                    <a:pt x="3720" y="17479"/>
                  </a:cubicBezTo>
                  <a:cubicBezTo>
                    <a:pt x="4320" y="14779"/>
                    <a:pt x="5400" y="10800"/>
                    <a:pt x="6240" y="8526"/>
                  </a:cubicBezTo>
                  <a:cubicBezTo>
                    <a:pt x="7080" y="6253"/>
                    <a:pt x="7680" y="5684"/>
                    <a:pt x="8220" y="5968"/>
                  </a:cubicBezTo>
                  <a:cubicBezTo>
                    <a:pt x="8760" y="6253"/>
                    <a:pt x="9240" y="7389"/>
                    <a:pt x="9540" y="8668"/>
                  </a:cubicBezTo>
                  <a:cubicBezTo>
                    <a:pt x="9840" y="9947"/>
                    <a:pt x="9960" y="11368"/>
                    <a:pt x="10140" y="12789"/>
                  </a:cubicBezTo>
                  <a:cubicBezTo>
                    <a:pt x="10320" y="14211"/>
                    <a:pt x="10560" y="15632"/>
                    <a:pt x="10980" y="15916"/>
                  </a:cubicBezTo>
                  <a:cubicBezTo>
                    <a:pt x="11400" y="16200"/>
                    <a:pt x="12000" y="15347"/>
                    <a:pt x="12660" y="13642"/>
                  </a:cubicBezTo>
                  <a:cubicBezTo>
                    <a:pt x="13320" y="11937"/>
                    <a:pt x="14040" y="9379"/>
                    <a:pt x="14640" y="7389"/>
                  </a:cubicBezTo>
                  <a:cubicBezTo>
                    <a:pt x="15240" y="5400"/>
                    <a:pt x="15720" y="3979"/>
                    <a:pt x="16020" y="4121"/>
                  </a:cubicBezTo>
                  <a:cubicBezTo>
                    <a:pt x="16320" y="4263"/>
                    <a:pt x="16440" y="5968"/>
                    <a:pt x="16560" y="7816"/>
                  </a:cubicBezTo>
                  <a:cubicBezTo>
                    <a:pt x="16680" y="9663"/>
                    <a:pt x="16800" y="11653"/>
                    <a:pt x="16920" y="13358"/>
                  </a:cubicBezTo>
                  <a:cubicBezTo>
                    <a:pt x="17040" y="15063"/>
                    <a:pt x="17160" y="16484"/>
                    <a:pt x="17520" y="17337"/>
                  </a:cubicBezTo>
                  <a:cubicBezTo>
                    <a:pt x="17880" y="18189"/>
                    <a:pt x="18480" y="18474"/>
                    <a:pt x="18900" y="17905"/>
                  </a:cubicBezTo>
                  <a:cubicBezTo>
                    <a:pt x="19320" y="17337"/>
                    <a:pt x="19560" y="15916"/>
                    <a:pt x="19800" y="13642"/>
                  </a:cubicBezTo>
                  <a:cubicBezTo>
                    <a:pt x="20040" y="11368"/>
                    <a:pt x="20280" y="8242"/>
                    <a:pt x="20580" y="5826"/>
                  </a:cubicBezTo>
                  <a:cubicBezTo>
                    <a:pt x="20880" y="3411"/>
                    <a:pt x="21240" y="1705"/>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65" name="Line"/>
            <p:cNvSpPr/>
            <p:nvPr/>
          </p:nvSpPr>
          <p:spPr>
            <a:xfrm>
              <a:off x="7489535" y="2232677"/>
              <a:ext cx="102999" cy="116693"/>
            </a:xfrm>
            <a:custGeom>
              <a:avLst/>
              <a:gdLst/>
              <a:ahLst/>
              <a:cxnLst>
                <a:cxn ang="0">
                  <a:pos x="wd2" y="hd2"/>
                </a:cxn>
                <a:cxn ang="5400000">
                  <a:pos x="wd2" y="hd2"/>
                </a:cxn>
                <a:cxn ang="10800000">
                  <a:pos x="wd2" y="hd2"/>
                </a:cxn>
                <a:cxn ang="16200000">
                  <a:pos x="wd2" y="hd2"/>
                </a:cxn>
              </a:cxnLst>
              <a:rect l="0" t="0" r="r" b="b"/>
              <a:pathLst>
                <a:path w="21600" h="21413" extrusionOk="0">
                  <a:moveTo>
                    <a:pt x="0" y="12413"/>
                  </a:moveTo>
                  <a:cubicBezTo>
                    <a:pt x="3429" y="12113"/>
                    <a:pt x="6857" y="11813"/>
                    <a:pt x="9943" y="10463"/>
                  </a:cubicBezTo>
                  <a:cubicBezTo>
                    <a:pt x="13029" y="9113"/>
                    <a:pt x="15771" y="6713"/>
                    <a:pt x="16800" y="4763"/>
                  </a:cubicBezTo>
                  <a:cubicBezTo>
                    <a:pt x="17829" y="2813"/>
                    <a:pt x="17143" y="1313"/>
                    <a:pt x="15943" y="563"/>
                  </a:cubicBezTo>
                  <a:cubicBezTo>
                    <a:pt x="14743" y="-187"/>
                    <a:pt x="13029" y="-187"/>
                    <a:pt x="11829" y="563"/>
                  </a:cubicBezTo>
                  <a:cubicBezTo>
                    <a:pt x="10629" y="1313"/>
                    <a:pt x="9943" y="2813"/>
                    <a:pt x="9943" y="5663"/>
                  </a:cubicBezTo>
                  <a:cubicBezTo>
                    <a:pt x="9943" y="8513"/>
                    <a:pt x="10629" y="12713"/>
                    <a:pt x="12686" y="15563"/>
                  </a:cubicBezTo>
                  <a:cubicBezTo>
                    <a:pt x="14743" y="18413"/>
                    <a:pt x="18171" y="19913"/>
                    <a:pt x="21600" y="21413"/>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66" name="Line"/>
            <p:cNvSpPr/>
            <p:nvPr/>
          </p:nvSpPr>
          <p:spPr>
            <a:xfrm>
              <a:off x="7631772" y="2241465"/>
              <a:ext cx="122619" cy="980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28" y="4320"/>
                    <a:pt x="3456" y="8640"/>
                    <a:pt x="7056" y="12240"/>
                  </a:cubicBezTo>
                  <a:cubicBezTo>
                    <a:pt x="10656" y="15840"/>
                    <a:pt x="16128" y="18720"/>
                    <a:pt x="216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67" name="Line"/>
            <p:cNvSpPr/>
            <p:nvPr/>
          </p:nvSpPr>
          <p:spPr>
            <a:xfrm>
              <a:off x="7651392" y="2239577"/>
              <a:ext cx="93190" cy="149031"/>
            </a:xfrm>
            <a:custGeom>
              <a:avLst/>
              <a:gdLst/>
              <a:ahLst/>
              <a:cxnLst>
                <a:cxn ang="0">
                  <a:pos x="wd2" y="hd2"/>
                </a:cxn>
                <a:cxn ang="5400000">
                  <a:pos x="wd2" y="hd2"/>
                </a:cxn>
                <a:cxn ang="10800000">
                  <a:pos x="wd2" y="hd2"/>
                </a:cxn>
                <a:cxn ang="16200000">
                  <a:pos x="wd2" y="hd2"/>
                </a:cxn>
              </a:cxnLst>
              <a:rect l="0" t="0" r="r" b="b"/>
              <a:pathLst>
                <a:path w="21600" h="21402" extrusionOk="0">
                  <a:moveTo>
                    <a:pt x="21600" y="272"/>
                  </a:moveTo>
                  <a:cubicBezTo>
                    <a:pt x="19705" y="37"/>
                    <a:pt x="17810" y="-198"/>
                    <a:pt x="16295" y="272"/>
                  </a:cubicBezTo>
                  <a:cubicBezTo>
                    <a:pt x="14779" y="741"/>
                    <a:pt x="13642" y="1915"/>
                    <a:pt x="11368" y="4615"/>
                  </a:cubicBezTo>
                  <a:cubicBezTo>
                    <a:pt x="9095" y="7315"/>
                    <a:pt x="5684" y="11541"/>
                    <a:pt x="3600" y="14593"/>
                  </a:cubicBezTo>
                  <a:cubicBezTo>
                    <a:pt x="1516" y="17645"/>
                    <a:pt x="758" y="19524"/>
                    <a:pt x="0" y="21402"/>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68" name="Line"/>
            <p:cNvSpPr/>
            <p:nvPr/>
          </p:nvSpPr>
          <p:spPr>
            <a:xfrm>
              <a:off x="8020882" y="2231655"/>
              <a:ext cx="183111" cy="156952"/>
            </a:xfrm>
            <a:custGeom>
              <a:avLst/>
              <a:gdLst/>
              <a:ahLst/>
              <a:cxnLst>
                <a:cxn ang="0">
                  <a:pos x="wd2" y="hd2"/>
                </a:cxn>
                <a:cxn ang="5400000">
                  <a:pos x="wd2" y="hd2"/>
                </a:cxn>
                <a:cxn ang="10800000">
                  <a:pos x="wd2" y="hd2"/>
                </a:cxn>
                <a:cxn ang="16200000">
                  <a:pos x="wd2" y="hd2"/>
                </a:cxn>
              </a:cxnLst>
              <a:rect l="0" t="0" r="r" b="b"/>
              <a:pathLst>
                <a:path w="21600" h="21600" extrusionOk="0">
                  <a:moveTo>
                    <a:pt x="13114" y="0"/>
                  </a:moveTo>
                  <a:cubicBezTo>
                    <a:pt x="10800" y="1800"/>
                    <a:pt x="8486" y="3600"/>
                    <a:pt x="6557" y="5175"/>
                  </a:cubicBezTo>
                  <a:cubicBezTo>
                    <a:pt x="4629" y="6750"/>
                    <a:pt x="3086" y="8100"/>
                    <a:pt x="1929" y="9112"/>
                  </a:cubicBezTo>
                  <a:cubicBezTo>
                    <a:pt x="771" y="10125"/>
                    <a:pt x="0" y="10800"/>
                    <a:pt x="0" y="11475"/>
                  </a:cubicBezTo>
                  <a:cubicBezTo>
                    <a:pt x="0" y="12150"/>
                    <a:pt x="771" y="12825"/>
                    <a:pt x="2989" y="13837"/>
                  </a:cubicBezTo>
                  <a:cubicBezTo>
                    <a:pt x="5207" y="14850"/>
                    <a:pt x="8871" y="16200"/>
                    <a:pt x="11764" y="17212"/>
                  </a:cubicBezTo>
                  <a:cubicBezTo>
                    <a:pt x="14657" y="18225"/>
                    <a:pt x="16779" y="18900"/>
                    <a:pt x="18514" y="19350"/>
                  </a:cubicBezTo>
                  <a:cubicBezTo>
                    <a:pt x="20250" y="19800"/>
                    <a:pt x="21600" y="20025"/>
                    <a:pt x="21600" y="20362"/>
                  </a:cubicBezTo>
                  <a:cubicBezTo>
                    <a:pt x="21600" y="20700"/>
                    <a:pt x="20250" y="21150"/>
                    <a:pt x="189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71" name="Line"/>
            <p:cNvSpPr/>
            <p:nvPr/>
          </p:nvSpPr>
          <p:spPr>
            <a:xfrm>
              <a:off x="8504816" y="2251274"/>
              <a:ext cx="4906" cy="1324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72" name="Line"/>
            <p:cNvSpPr/>
            <p:nvPr/>
          </p:nvSpPr>
          <p:spPr>
            <a:xfrm>
              <a:off x="8558768" y="2251274"/>
              <a:ext cx="26772" cy="142238"/>
            </a:xfrm>
            <a:custGeom>
              <a:avLst/>
              <a:gdLst/>
              <a:ahLst/>
              <a:cxnLst>
                <a:cxn ang="0">
                  <a:pos x="wd2" y="hd2"/>
                </a:cxn>
                <a:cxn ang="5400000">
                  <a:pos x="wd2" y="hd2"/>
                </a:cxn>
                <a:cxn ang="10800000">
                  <a:pos x="wd2" y="hd2"/>
                </a:cxn>
                <a:cxn ang="16200000">
                  <a:pos x="wd2" y="hd2"/>
                </a:cxn>
              </a:cxnLst>
              <a:rect l="0" t="0" r="r" b="b"/>
              <a:pathLst>
                <a:path w="20806" h="21600" extrusionOk="0">
                  <a:moveTo>
                    <a:pt x="11435" y="0"/>
                  </a:moveTo>
                  <a:cubicBezTo>
                    <a:pt x="15247" y="2731"/>
                    <a:pt x="19059" y="5462"/>
                    <a:pt x="20329" y="8938"/>
                  </a:cubicBezTo>
                  <a:cubicBezTo>
                    <a:pt x="21600" y="12414"/>
                    <a:pt x="20329" y="16634"/>
                    <a:pt x="16518" y="18869"/>
                  </a:cubicBezTo>
                  <a:cubicBezTo>
                    <a:pt x="12706" y="21103"/>
                    <a:pt x="6353" y="21352"/>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73" name="Line"/>
            <p:cNvSpPr/>
            <p:nvPr/>
          </p:nvSpPr>
          <p:spPr>
            <a:xfrm>
              <a:off x="8406721" y="2227031"/>
              <a:ext cx="220336" cy="43863"/>
            </a:xfrm>
            <a:custGeom>
              <a:avLst/>
              <a:gdLst/>
              <a:ahLst/>
              <a:cxnLst>
                <a:cxn ang="0">
                  <a:pos x="wd2" y="hd2"/>
                </a:cxn>
                <a:cxn ang="5400000">
                  <a:pos x="wd2" y="hd2"/>
                </a:cxn>
                <a:cxn ang="10800000">
                  <a:pos x="wd2" y="hd2"/>
                </a:cxn>
                <a:cxn ang="16200000">
                  <a:pos x="wd2" y="hd2"/>
                </a:cxn>
              </a:cxnLst>
              <a:rect l="0" t="0" r="r" b="b"/>
              <a:pathLst>
                <a:path w="21404" h="21463" extrusionOk="0">
                  <a:moveTo>
                    <a:pt x="0" y="21463"/>
                  </a:moveTo>
                  <a:cubicBezTo>
                    <a:pt x="3494" y="16663"/>
                    <a:pt x="6988" y="11863"/>
                    <a:pt x="10085" y="8663"/>
                  </a:cubicBezTo>
                  <a:cubicBezTo>
                    <a:pt x="13182" y="5463"/>
                    <a:pt x="15882" y="3863"/>
                    <a:pt x="17868" y="2663"/>
                  </a:cubicBezTo>
                  <a:cubicBezTo>
                    <a:pt x="19853" y="1463"/>
                    <a:pt x="21124" y="663"/>
                    <a:pt x="21362" y="263"/>
                  </a:cubicBezTo>
                  <a:cubicBezTo>
                    <a:pt x="21600" y="-137"/>
                    <a:pt x="20806" y="-137"/>
                    <a:pt x="19853" y="663"/>
                  </a:cubicBezTo>
                  <a:cubicBezTo>
                    <a:pt x="18900" y="1463"/>
                    <a:pt x="17788" y="3063"/>
                    <a:pt x="16676" y="4663"/>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grpSp>
      <p:grpSp>
        <p:nvGrpSpPr>
          <p:cNvPr id="4" name="Group 3">
            <a:extLst>
              <a:ext uri="{FF2B5EF4-FFF2-40B4-BE49-F238E27FC236}">
                <a16:creationId xmlns:a16="http://schemas.microsoft.com/office/drawing/2014/main" id="{FD0CAB1F-7657-4764-B70D-8EE003A6F378}"/>
              </a:ext>
            </a:extLst>
          </p:cNvPr>
          <p:cNvGrpSpPr/>
          <p:nvPr/>
        </p:nvGrpSpPr>
        <p:grpSpPr>
          <a:xfrm>
            <a:off x="5453194" y="2643653"/>
            <a:ext cx="3385144" cy="725902"/>
            <a:chOff x="5453194" y="2643653"/>
            <a:chExt cx="3385144" cy="725902"/>
          </a:xfrm>
        </p:grpSpPr>
        <p:sp>
          <p:nvSpPr>
            <p:cNvPr id="974" name="Line"/>
            <p:cNvSpPr/>
            <p:nvPr/>
          </p:nvSpPr>
          <p:spPr>
            <a:xfrm>
              <a:off x="5453194" y="2697185"/>
              <a:ext cx="95008" cy="360102"/>
            </a:xfrm>
            <a:custGeom>
              <a:avLst/>
              <a:gdLst/>
              <a:ahLst/>
              <a:cxnLst>
                <a:cxn ang="0">
                  <a:pos x="wd2" y="hd2"/>
                </a:cxn>
                <a:cxn ang="5400000">
                  <a:pos x="wd2" y="hd2"/>
                </a:cxn>
                <a:cxn ang="10800000">
                  <a:pos x="wd2" y="hd2"/>
                </a:cxn>
                <a:cxn ang="16200000">
                  <a:pos x="wd2" y="hd2"/>
                </a:cxn>
              </a:cxnLst>
              <a:rect l="0" t="0" r="r" b="b"/>
              <a:pathLst>
                <a:path w="21275" h="21527" extrusionOk="0">
                  <a:moveTo>
                    <a:pt x="4589" y="19084"/>
                  </a:moveTo>
                  <a:cubicBezTo>
                    <a:pt x="4589" y="19572"/>
                    <a:pt x="4589" y="20061"/>
                    <a:pt x="4406" y="20550"/>
                  </a:cubicBezTo>
                  <a:cubicBezTo>
                    <a:pt x="4223" y="21038"/>
                    <a:pt x="3857" y="21527"/>
                    <a:pt x="3308" y="21527"/>
                  </a:cubicBezTo>
                  <a:cubicBezTo>
                    <a:pt x="2759" y="21527"/>
                    <a:pt x="2027" y="21038"/>
                    <a:pt x="1661" y="19084"/>
                  </a:cubicBezTo>
                  <a:cubicBezTo>
                    <a:pt x="1294" y="17129"/>
                    <a:pt x="1294" y="13708"/>
                    <a:pt x="2027" y="10580"/>
                  </a:cubicBezTo>
                  <a:cubicBezTo>
                    <a:pt x="2759" y="7453"/>
                    <a:pt x="4223" y="4618"/>
                    <a:pt x="5505" y="2957"/>
                  </a:cubicBezTo>
                  <a:cubicBezTo>
                    <a:pt x="6786" y="1295"/>
                    <a:pt x="7884" y="807"/>
                    <a:pt x="9349" y="465"/>
                  </a:cubicBezTo>
                  <a:cubicBezTo>
                    <a:pt x="10813" y="122"/>
                    <a:pt x="12644" y="-73"/>
                    <a:pt x="14291" y="25"/>
                  </a:cubicBezTo>
                  <a:cubicBezTo>
                    <a:pt x="15938" y="122"/>
                    <a:pt x="17403" y="513"/>
                    <a:pt x="18684" y="1540"/>
                  </a:cubicBezTo>
                  <a:cubicBezTo>
                    <a:pt x="19966" y="2566"/>
                    <a:pt x="21064" y="4227"/>
                    <a:pt x="21247" y="5303"/>
                  </a:cubicBezTo>
                  <a:cubicBezTo>
                    <a:pt x="21430" y="6378"/>
                    <a:pt x="20698" y="6866"/>
                    <a:pt x="19599" y="7257"/>
                  </a:cubicBezTo>
                  <a:cubicBezTo>
                    <a:pt x="18501" y="7648"/>
                    <a:pt x="17037" y="7941"/>
                    <a:pt x="15389" y="8137"/>
                  </a:cubicBezTo>
                  <a:cubicBezTo>
                    <a:pt x="13742" y="8332"/>
                    <a:pt x="11911" y="8430"/>
                    <a:pt x="11728" y="8675"/>
                  </a:cubicBezTo>
                  <a:cubicBezTo>
                    <a:pt x="11545" y="8919"/>
                    <a:pt x="13010" y="9310"/>
                    <a:pt x="14474" y="9945"/>
                  </a:cubicBezTo>
                  <a:cubicBezTo>
                    <a:pt x="15938" y="10580"/>
                    <a:pt x="17403" y="11460"/>
                    <a:pt x="18135" y="12144"/>
                  </a:cubicBezTo>
                  <a:cubicBezTo>
                    <a:pt x="18867" y="12828"/>
                    <a:pt x="18867" y="13317"/>
                    <a:pt x="18135" y="13708"/>
                  </a:cubicBezTo>
                  <a:cubicBezTo>
                    <a:pt x="17403" y="14099"/>
                    <a:pt x="15938" y="14392"/>
                    <a:pt x="14291" y="14637"/>
                  </a:cubicBezTo>
                  <a:cubicBezTo>
                    <a:pt x="12644" y="14881"/>
                    <a:pt x="10813" y="15076"/>
                    <a:pt x="8983" y="15272"/>
                  </a:cubicBezTo>
                  <a:cubicBezTo>
                    <a:pt x="7152" y="15467"/>
                    <a:pt x="5322" y="15663"/>
                    <a:pt x="3491" y="15760"/>
                  </a:cubicBezTo>
                  <a:cubicBezTo>
                    <a:pt x="1661" y="15858"/>
                    <a:pt x="-170" y="15858"/>
                    <a:pt x="13" y="15565"/>
                  </a:cubicBezTo>
                  <a:cubicBezTo>
                    <a:pt x="196" y="15272"/>
                    <a:pt x="2393" y="14685"/>
                    <a:pt x="4589" y="14099"/>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75" name="Line"/>
            <p:cNvSpPr/>
            <p:nvPr/>
          </p:nvSpPr>
          <p:spPr>
            <a:xfrm>
              <a:off x="5640449" y="2790795"/>
              <a:ext cx="4905" cy="392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76" name="Line"/>
            <p:cNvSpPr/>
            <p:nvPr/>
          </p:nvSpPr>
          <p:spPr>
            <a:xfrm>
              <a:off x="5601211" y="2888890"/>
              <a:ext cx="29429" cy="49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77" name="Line"/>
            <p:cNvSpPr/>
            <p:nvPr/>
          </p:nvSpPr>
          <p:spPr>
            <a:xfrm>
              <a:off x="6120239" y="2717245"/>
              <a:ext cx="69541" cy="163105"/>
            </a:xfrm>
            <a:custGeom>
              <a:avLst/>
              <a:gdLst/>
              <a:ahLst/>
              <a:cxnLst>
                <a:cxn ang="0">
                  <a:pos x="wd2" y="hd2"/>
                </a:cxn>
                <a:cxn ang="5400000">
                  <a:pos x="wd2" y="hd2"/>
                </a:cxn>
                <a:cxn ang="10800000">
                  <a:pos x="wd2" y="hd2"/>
                </a:cxn>
                <a:cxn ang="16200000">
                  <a:pos x="wd2" y="hd2"/>
                </a:cxn>
              </a:cxnLst>
              <a:rect l="0" t="0" r="r" b="b"/>
              <a:pathLst>
                <a:path w="21366" h="21126" extrusionOk="0">
                  <a:moveTo>
                    <a:pt x="21366" y="2539"/>
                  </a:moveTo>
                  <a:cubicBezTo>
                    <a:pt x="21366" y="1480"/>
                    <a:pt x="21366" y="421"/>
                    <a:pt x="20110" y="104"/>
                  </a:cubicBezTo>
                  <a:cubicBezTo>
                    <a:pt x="18854" y="-214"/>
                    <a:pt x="16343" y="210"/>
                    <a:pt x="13078" y="1268"/>
                  </a:cubicBezTo>
                  <a:cubicBezTo>
                    <a:pt x="9812" y="2327"/>
                    <a:pt x="5794" y="4021"/>
                    <a:pt x="3533" y="5398"/>
                  </a:cubicBezTo>
                  <a:cubicBezTo>
                    <a:pt x="1273" y="6774"/>
                    <a:pt x="771" y="7833"/>
                    <a:pt x="2529" y="9210"/>
                  </a:cubicBezTo>
                  <a:cubicBezTo>
                    <a:pt x="4287" y="10586"/>
                    <a:pt x="8306" y="12280"/>
                    <a:pt x="10817" y="13657"/>
                  </a:cubicBezTo>
                  <a:cubicBezTo>
                    <a:pt x="13329" y="15033"/>
                    <a:pt x="14333" y="16092"/>
                    <a:pt x="13078" y="17362"/>
                  </a:cubicBezTo>
                  <a:cubicBezTo>
                    <a:pt x="11822" y="18633"/>
                    <a:pt x="8305" y="20115"/>
                    <a:pt x="5292" y="20751"/>
                  </a:cubicBezTo>
                  <a:cubicBezTo>
                    <a:pt x="2278" y="21386"/>
                    <a:pt x="-234" y="21174"/>
                    <a:pt x="17" y="20433"/>
                  </a:cubicBezTo>
                  <a:cubicBezTo>
                    <a:pt x="268" y="19692"/>
                    <a:pt x="3282" y="18421"/>
                    <a:pt x="6296" y="17151"/>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78" name="Line"/>
            <p:cNvSpPr/>
            <p:nvPr/>
          </p:nvSpPr>
          <p:spPr>
            <a:xfrm>
              <a:off x="6243732" y="2643653"/>
              <a:ext cx="24524" cy="2403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4996"/>
                    <a:pt x="7200" y="9992"/>
                    <a:pt x="3600" y="13592"/>
                  </a:cubicBezTo>
                  <a:cubicBezTo>
                    <a:pt x="0" y="17192"/>
                    <a:pt x="0" y="19396"/>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79" name="Line"/>
            <p:cNvSpPr/>
            <p:nvPr/>
          </p:nvSpPr>
          <p:spPr>
            <a:xfrm>
              <a:off x="6229017" y="2778674"/>
              <a:ext cx="83381" cy="12122"/>
            </a:xfrm>
            <a:custGeom>
              <a:avLst/>
              <a:gdLst/>
              <a:ahLst/>
              <a:cxnLst>
                <a:cxn ang="0">
                  <a:pos x="wd2" y="hd2"/>
                </a:cxn>
                <a:cxn ang="5400000">
                  <a:pos x="wd2" y="hd2"/>
                </a:cxn>
                <a:cxn ang="10800000">
                  <a:pos x="wd2" y="hd2"/>
                </a:cxn>
                <a:cxn ang="16200000">
                  <a:pos x="wd2" y="hd2"/>
                </a:cxn>
              </a:cxnLst>
              <a:rect l="0" t="0" r="r" b="b"/>
              <a:pathLst>
                <a:path w="21600" h="20018" extrusionOk="0">
                  <a:moveTo>
                    <a:pt x="0" y="20018"/>
                  </a:moveTo>
                  <a:cubicBezTo>
                    <a:pt x="4659" y="11918"/>
                    <a:pt x="9318" y="3818"/>
                    <a:pt x="12918" y="1118"/>
                  </a:cubicBezTo>
                  <a:cubicBezTo>
                    <a:pt x="16518" y="-1582"/>
                    <a:pt x="19059" y="1118"/>
                    <a:pt x="21600" y="3818"/>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80" name="Line"/>
            <p:cNvSpPr/>
            <p:nvPr/>
          </p:nvSpPr>
          <p:spPr>
            <a:xfrm>
              <a:off x="6332017" y="2746652"/>
              <a:ext cx="127524" cy="95713"/>
            </a:xfrm>
            <a:custGeom>
              <a:avLst/>
              <a:gdLst/>
              <a:ahLst/>
              <a:cxnLst>
                <a:cxn ang="0">
                  <a:pos x="wd2" y="hd2"/>
                </a:cxn>
                <a:cxn ang="5400000">
                  <a:pos x="wd2" y="hd2"/>
                </a:cxn>
                <a:cxn ang="10800000">
                  <a:pos x="wd2" y="hd2"/>
                </a:cxn>
                <a:cxn ang="16200000">
                  <a:pos x="wd2" y="hd2"/>
                </a:cxn>
              </a:cxnLst>
              <a:rect l="0" t="0" r="r" b="b"/>
              <a:pathLst>
                <a:path w="21600" h="21432" extrusionOk="0">
                  <a:moveTo>
                    <a:pt x="0" y="6590"/>
                  </a:moveTo>
                  <a:cubicBezTo>
                    <a:pt x="1385" y="5858"/>
                    <a:pt x="2769" y="5125"/>
                    <a:pt x="4015" y="5308"/>
                  </a:cubicBezTo>
                  <a:cubicBezTo>
                    <a:pt x="5262" y="5492"/>
                    <a:pt x="6369" y="6590"/>
                    <a:pt x="7200" y="8054"/>
                  </a:cubicBezTo>
                  <a:cubicBezTo>
                    <a:pt x="8031" y="9519"/>
                    <a:pt x="8585" y="11349"/>
                    <a:pt x="9000" y="13180"/>
                  </a:cubicBezTo>
                  <a:cubicBezTo>
                    <a:pt x="9415" y="15010"/>
                    <a:pt x="9692" y="16841"/>
                    <a:pt x="9415" y="18488"/>
                  </a:cubicBezTo>
                  <a:cubicBezTo>
                    <a:pt x="9138" y="20136"/>
                    <a:pt x="8308" y="21600"/>
                    <a:pt x="7892" y="21417"/>
                  </a:cubicBezTo>
                  <a:cubicBezTo>
                    <a:pt x="7477" y="21234"/>
                    <a:pt x="7477" y="19403"/>
                    <a:pt x="9831" y="15559"/>
                  </a:cubicBezTo>
                  <a:cubicBezTo>
                    <a:pt x="12185" y="11715"/>
                    <a:pt x="16892" y="5858"/>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81" name="Line"/>
            <p:cNvSpPr/>
            <p:nvPr/>
          </p:nvSpPr>
          <p:spPr>
            <a:xfrm>
              <a:off x="6464445" y="2751557"/>
              <a:ext cx="14715" cy="1079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82" name="Line"/>
            <p:cNvSpPr/>
            <p:nvPr/>
          </p:nvSpPr>
          <p:spPr>
            <a:xfrm>
              <a:off x="6493873" y="2687585"/>
              <a:ext cx="14716" cy="59068"/>
            </a:xfrm>
            <a:custGeom>
              <a:avLst/>
              <a:gdLst/>
              <a:ahLst/>
              <a:cxnLst>
                <a:cxn ang="0">
                  <a:pos x="wd2" y="hd2"/>
                </a:cxn>
                <a:cxn ang="5400000">
                  <a:pos x="wd2" y="hd2"/>
                </a:cxn>
                <a:cxn ang="10800000">
                  <a:pos x="wd2" y="hd2"/>
                </a:cxn>
                <a:cxn ang="16200000">
                  <a:pos x="wd2" y="hd2"/>
                </a:cxn>
              </a:cxnLst>
              <a:rect l="0" t="0" r="r" b="b"/>
              <a:pathLst>
                <a:path w="21600" h="21091" extrusionOk="0">
                  <a:moveTo>
                    <a:pt x="0" y="21091"/>
                  </a:moveTo>
                  <a:cubicBezTo>
                    <a:pt x="2400" y="17005"/>
                    <a:pt x="4800" y="12918"/>
                    <a:pt x="6000" y="8832"/>
                  </a:cubicBezTo>
                  <a:cubicBezTo>
                    <a:pt x="7200" y="4745"/>
                    <a:pt x="7200" y="659"/>
                    <a:pt x="9600" y="75"/>
                  </a:cubicBezTo>
                  <a:cubicBezTo>
                    <a:pt x="12000" y="-509"/>
                    <a:pt x="16800" y="2410"/>
                    <a:pt x="21600" y="5329"/>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83" name="Line"/>
            <p:cNvSpPr/>
            <p:nvPr/>
          </p:nvSpPr>
          <p:spPr>
            <a:xfrm>
              <a:off x="6540271" y="2780986"/>
              <a:ext cx="189030" cy="50992"/>
            </a:xfrm>
            <a:custGeom>
              <a:avLst/>
              <a:gdLst/>
              <a:ahLst/>
              <a:cxnLst>
                <a:cxn ang="0">
                  <a:pos x="wd2" y="hd2"/>
                </a:cxn>
                <a:cxn ang="5400000">
                  <a:pos x="wd2" y="hd2"/>
                </a:cxn>
                <a:cxn ang="10800000">
                  <a:pos x="wd2" y="hd2"/>
                </a:cxn>
                <a:cxn ang="16200000">
                  <a:pos x="wd2" y="hd2"/>
                </a:cxn>
              </a:cxnLst>
              <a:rect l="0" t="0" r="r" b="b"/>
              <a:pathLst>
                <a:path w="21529" h="21053" extrusionOk="0">
                  <a:moveTo>
                    <a:pt x="3653" y="0"/>
                  </a:moveTo>
                  <a:cubicBezTo>
                    <a:pt x="2722" y="0"/>
                    <a:pt x="1791" y="0"/>
                    <a:pt x="1139" y="1688"/>
                  </a:cubicBezTo>
                  <a:cubicBezTo>
                    <a:pt x="488" y="3375"/>
                    <a:pt x="115" y="6750"/>
                    <a:pt x="22" y="10125"/>
                  </a:cubicBezTo>
                  <a:cubicBezTo>
                    <a:pt x="-71" y="13500"/>
                    <a:pt x="115" y="16875"/>
                    <a:pt x="767" y="18900"/>
                  </a:cubicBezTo>
                  <a:cubicBezTo>
                    <a:pt x="1419" y="20925"/>
                    <a:pt x="2536" y="21600"/>
                    <a:pt x="5422" y="20587"/>
                  </a:cubicBezTo>
                  <a:cubicBezTo>
                    <a:pt x="8308" y="19575"/>
                    <a:pt x="12964" y="16875"/>
                    <a:pt x="15943" y="14175"/>
                  </a:cubicBezTo>
                  <a:cubicBezTo>
                    <a:pt x="18922" y="11475"/>
                    <a:pt x="20226" y="8775"/>
                    <a:pt x="21529" y="6075"/>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84" name="Line"/>
            <p:cNvSpPr/>
            <p:nvPr/>
          </p:nvSpPr>
          <p:spPr>
            <a:xfrm>
              <a:off x="6717743" y="2658367"/>
              <a:ext cx="26273" cy="176572"/>
            </a:xfrm>
            <a:custGeom>
              <a:avLst/>
              <a:gdLst/>
              <a:ahLst/>
              <a:cxnLst>
                <a:cxn ang="0">
                  <a:pos x="wd2" y="hd2"/>
                </a:cxn>
                <a:cxn ang="5400000">
                  <a:pos x="wd2" y="hd2"/>
                </a:cxn>
                <a:cxn ang="10800000">
                  <a:pos x="wd2" y="hd2"/>
                </a:cxn>
                <a:cxn ang="16200000">
                  <a:pos x="wd2" y="hd2"/>
                </a:cxn>
              </a:cxnLst>
              <a:rect l="0" t="0" r="r" b="b"/>
              <a:pathLst>
                <a:path w="20417" h="21600" extrusionOk="0">
                  <a:moveTo>
                    <a:pt x="20417" y="0"/>
                  </a:moveTo>
                  <a:cubicBezTo>
                    <a:pt x="12793" y="6200"/>
                    <a:pt x="5170" y="12400"/>
                    <a:pt x="1993" y="16000"/>
                  </a:cubicBezTo>
                  <a:cubicBezTo>
                    <a:pt x="-1183" y="19600"/>
                    <a:pt x="88" y="20600"/>
                    <a:pt x="1358"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85" name="Line"/>
            <p:cNvSpPr/>
            <p:nvPr/>
          </p:nvSpPr>
          <p:spPr>
            <a:xfrm>
              <a:off x="6670444" y="2675467"/>
              <a:ext cx="281272" cy="285866"/>
            </a:xfrm>
            <a:custGeom>
              <a:avLst/>
              <a:gdLst/>
              <a:ahLst/>
              <a:cxnLst>
                <a:cxn ang="0">
                  <a:pos x="wd2" y="hd2"/>
                </a:cxn>
                <a:cxn ang="5400000">
                  <a:pos x="wd2" y="hd2"/>
                </a:cxn>
                <a:cxn ang="10800000">
                  <a:pos x="wd2" y="hd2"/>
                </a:cxn>
                <a:cxn ang="16200000">
                  <a:pos x="wd2" y="hd2"/>
                </a:cxn>
              </a:cxnLst>
              <a:rect l="0" t="0" r="r" b="b"/>
              <a:pathLst>
                <a:path w="21480" h="21338" extrusionOk="0">
                  <a:moveTo>
                    <a:pt x="0" y="5680"/>
                  </a:moveTo>
                  <a:cubicBezTo>
                    <a:pt x="2372" y="5069"/>
                    <a:pt x="4745" y="4459"/>
                    <a:pt x="6617" y="3727"/>
                  </a:cubicBezTo>
                  <a:cubicBezTo>
                    <a:pt x="8490" y="2995"/>
                    <a:pt x="9864" y="2141"/>
                    <a:pt x="10675" y="1408"/>
                  </a:cubicBezTo>
                  <a:cubicBezTo>
                    <a:pt x="11487" y="676"/>
                    <a:pt x="11736" y="66"/>
                    <a:pt x="11549" y="5"/>
                  </a:cubicBezTo>
                  <a:cubicBezTo>
                    <a:pt x="11362" y="-56"/>
                    <a:pt x="10738" y="432"/>
                    <a:pt x="10363" y="1713"/>
                  </a:cubicBezTo>
                  <a:cubicBezTo>
                    <a:pt x="9988" y="2995"/>
                    <a:pt x="9864" y="5069"/>
                    <a:pt x="9801" y="6717"/>
                  </a:cubicBezTo>
                  <a:cubicBezTo>
                    <a:pt x="9739" y="8364"/>
                    <a:pt x="9739" y="9585"/>
                    <a:pt x="10051" y="10073"/>
                  </a:cubicBezTo>
                  <a:cubicBezTo>
                    <a:pt x="10363" y="10561"/>
                    <a:pt x="10987" y="10317"/>
                    <a:pt x="11487" y="9951"/>
                  </a:cubicBezTo>
                  <a:cubicBezTo>
                    <a:pt x="11986" y="9585"/>
                    <a:pt x="12361" y="9097"/>
                    <a:pt x="12860" y="8730"/>
                  </a:cubicBezTo>
                  <a:cubicBezTo>
                    <a:pt x="13360" y="8364"/>
                    <a:pt x="13984" y="8120"/>
                    <a:pt x="14483" y="8242"/>
                  </a:cubicBezTo>
                  <a:cubicBezTo>
                    <a:pt x="14983" y="8364"/>
                    <a:pt x="15357" y="8852"/>
                    <a:pt x="15669" y="9402"/>
                  </a:cubicBezTo>
                  <a:cubicBezTo>
                    <a:pt x="15982" y="9951"/>
                    <a:pt x="16231" y="10561"/>
                    <a:pt x="16856" y="10561"/>
                  </a:cubicBezTo>
                  <a:cubicBezTo>
                    <a:pt x="17480" y="10561"/>
                    <a:pt x="18479" y="9951"/>
                    <a:pt x="19290" y="9463"/>
                  </a:cubicBezTo>
                  <a:cubicBezTo>
                    <a:pt x="20102" y="8975"/>
                    <a:pt x="20726" y="8608"/>
                    <a:pt x="21101" y="8730"/>
                  </a:cubicBezTo>
                  <a:cubicBezTo>
                    <a:pt x="21475" y="8852"/>
                    <a:pt x="21600" y="9463"/>
                    <a:pt x="21350" y="11110"/>
                  </a:cubicBezTo>
                  <a:cubicBezTo>
                    <a:pt x="21101" y="12758"/>
                    <a:pt x="20476" y="15442"/>
                    <a:pt x="19415" y="17395"/>
                  </a:cubicBezTo>
                  <a:cubicBezTo>
                    <a:pt x="18354" y="19347"/>
                    <a:pt x="16856" y="20568"/>
                    <a:pt x="15420" y="21056"/>
                  </a:cubicBezTo>
                  <a:cubicBezTo>
                    <a:pt x="13984" y="21544"/>
                    <a:pt x="12610" y="21300"/>
                    <a:pt x="11237" y="21056"/>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86" name="Line"/>
            <p:cNvSpPr/>
            <p:nvPr/>
          </p:nvSpPr>
          <p:spPr>
            <a:xfrm>
              <a:off x="7120437" y="2720283"/>
              <a:ext cx="84623" cy="125409"/>
            </a:xfrm>
            <a:custGeom>
              <a:avLst/>
              <a:gdLst/>
              <a:ahLst/>
              <a:cxnLst>
                <a:cxn ang="0">
                  <a:pos x="wd2" y="hd2"/>
                </a:cxn>
                <a:cxn ang="5400000">
                  <a:pos x="wd2" y="hd2"/>
                </a:cxn>
                <a:cxn ang="10800000">
                  <a:pos x="wd2" y="hd2"/>
                </a:cxn>
                <a:cxn ang="16200000">
                  <a:pos x="wd2" y="hd2"/>
                </a:cxn>
              </a:cxnLst>
              <a:rect l="0" t="0" r="r" b="b"/>
              <a:pathLst>
                <a:path w="21095" h="21242" extrusionOk="0">
                  <a:moveTo>
                    <a:pt x="16204" y="2805"/>
                  </a:moveTo>
                  <a:cubicBezTo>
                    <a:pt x="14982" y="1697"/>
                    <a:pt x="13759" y="590"/>
                    <a:pt x="12129" y="174"/>
                  </a:cubicBezTo>
                  <a:cubicBezTo>
                    <a:pt x="10499" y="-241"/>
                    <a:pt x="8461" y="36"/>
                    <a:pt x="6220" y="1559"/>
                  </a:cubicBezTo>
                  <a:cubicBezTo>
                    <a:pt x="3978" y="3082"/>
                    <a:pt x="1533" y="5851"/>
                    <a:pt x="514" y="9036"/>
                  </a:cubicBezTo>
                  <a:cubicBezTo>
                    <a:pt x="-505" y="12221"/>
                    <a:pt x="-97" y="15821"/>
                    <a:pt x="2552" y="18036"/>
                  </a:cubicBezTo>
                  <a:cubicBezTo>
                    <a:pt x="5201" y="20251"/>
                    <a:pt x="10091" y="21082"/>
                    <a:pt x="13555" y="21221"/>
                  </a:cubicBezTo>
                  <a:cubicBezTo>
                    <a:pt x="17019" y="21359"/>
                    <a:pt x="19057" y="20805"/>
                    <a:pt x="21095" y="20251"/>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87" name="Line"/>
            <p:cNvSpPr/>
            <p:nvPr/>
          </p:nvSpPr>
          <p:spPr>
            <a:xfrm>
              <a:off x="7245620" y="2734321"/>
              <a:ext cx="85136" cy="108941"/>
            </a:xfrm>
            <a:custGeom>
              <a:avLst/>
              <a:gdLst/>
              <a:ahLst/>
              <a:cxnLst>
                <a:cxn ang="0">
                  <a:pos x="wd2" y="hd2"/>
                </a:cxn>
                <a:cxn ang="5400000">
                  <a:pos x="wd2" y="hd2"/>
                </a:cxn>
                <a:cxn ang="10800000">
                  <a:pos x="wd2" y="hd2"/>
                </a:cxn>
                <a:cxn ang="16200000">
                  <a:pos x="wd2" y="hd2"/>
                </a:cxn>
              </a:cxnLst>
              <a:rect l="0" t="0" r="r" b="b"/>
              <a:pathLst>
                <a:path w="20829" h="21166" extrusionOk="0">
                  <a:moveTo>
                    <a:pt x="6876" y="5255"/>
                  </a:moveTo>
                  <a:cubicBezTo>
                    <a:pt x="4476" y="7796"/>
                    <a:pt x="2076" y="10337"/>
                    <a:pt x="876" y="13037"/>
                  </a:cubicBezTo>
                  <a:cubicBezTo>
                    <a:pt x="-324" y="15737"/>
                    <a:pt x="-324" y="18596"/>
                    <a:pt x="1076" y="20026"/>
                  </a:cubicBezTo>
                  <a:cubicBezTo>
                    <a:pt x="2476" y="21455"/>
                    <a:pt x="5276" y="21455"/>
                    <a:pt x="8476" y="20502"/>
                  </a:cubicBezTo>
                  <a:cubicBezTo>
                    <a:pt x="11676" y="19549"/>
                    <a:pt x="15276" y="17643"/>
                    <a:pt x="17676" y="14626"/>
                  </a:cubicBezTo>
                  <a:cubicBezTo>
                    <a:pt x="20076" y="11608"/>
                    <a:pt x="21276" y="7479"/>
                    <a:pt x="20676" y="4620"/>
                  </a:cubicBezTo>
                  <a:cubicBezTo>
                    <a:pt x="20076" y="1761"/>
                    <a:pt x="17676" y="173"/>
                    <a:pt x="14876" y="14"/>
                  </a:cubicBezTo>
                  <a:cubicBezTo>
                    <a:pt x="12076" y="-145"/>
                    <a:pt x="8876" y="1126"/>
                    <a:pt x="5676" y="2396"/>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88" name="Line"/>
            <p:cNvSpPr/>
            <p:nvPr/>
          </p:nvSpPr>
          <p:spPr>
            <a:xfrm>
              <a:off x="7371821" y="2731939"/>
              <a:ext cx="100749" cy="107904"/>
            </a:xfrm>
            <a:custGeom>
              <a:avLst/>
              <a:gdLst/>
              <a:ahLst/>
              <a:cxnLst>
                <a:cxn ang="0">
                  <a:pos x="wd2" y="hd2"/>
                </a:cxn>
                <a:cxn ang="5400000">
                  <a:pos x="wd2" y="hd2"/>
                </a:cxn>
                <a:cxn ang="10800000">
                  <a:pos x="wd2" y="hd2"/>
                </a:cxn>
                <a:cxn ang="16200000">
                  <a:pos x="wd2" y="hd2"/>
                </a:cxn>
              </a:cxnLst>
              <a:rect l="0" t="0" r="r" b="b"/>
              <a:pathLst>
                <a:path w="21469" h="21600" extrusionOk="0">
                  <a:moveTo>
                    <a:pt x="0" y="0"/>
                  </a:moveTo>
                  <a:cubicBezTo>
                    <a:pt x="1394" y="3600"/>
                    <a:pt x="2787" y="7200"/>
                    <a:pt x="3484" y="10636"/>
                  </a:cubicBezTo>
                  <a:cubicBezTo>
                    <a:pt x="4181" y="14073"/>
                    <a:pt x="4181" y="17345"/>
                    <a:pt x="4529" y="18164"/>
                  </a:cubicBezTo>
                  <a:cubicBezTo>
                    <a:pt x="4877" y="18982"/>
                    <a:pt x="5574" y="17345"/>
                    <a:pt x="6968" y="14891"/>
                  </a:cubicBezTo>
                  <a:cubicBezTo>
                    <a:pt x="8361" y="12436"/>
                    <a:pt x="10452" y="9164"/>
                    <a:pt x="12019" y="6873"/>
                  </a:cubicBezTo>
                  <a:cubicBezTo>
                    <a:pt x="13587" y="4582"/>
                    <a:pt x="14632" y="3273"/>
                    <a:pt x="16026" y="2618"/>
                  </a:cubicBezTo>
                  <a:cubicBezTo>
                    <a:pt x="17419" y="1964"/>
                    <a:pt x="19161" y="1964"/>
                    <a:pt x="20206" y="2782"/>
                  </a:cubicBezTo>
                  <a:cubicBezTo>
                    <a:pt x="21252" y="3600"/>
                    <a:pt x="21600" y="5236"/>
                    <a:pt x="21426" y="8509"/>
                  </a:cubicBezTo>
                  <a:cubicBezTo>
                    <a:pt x="21252" y="11782"/>
                    <a:pt x="20555" y="16691"/>
                    <a:pt x="19858"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89" name="Line"/>
            <p:cNvSpPr/>
            <p:nvPr/>
          </p:nvSpPr>
          <p:spPr>
            <a:xfrm>
              <a:off x="7585136" y="2713086"/>
              <a:ext cx="85875" cy="125123"/>
            </a:xfrm>
            <a:custGeom>
              <a:avLst/>
              <a:gdLst/>
              <a:ahLst/>
              <a:cxnLst>
                <a:cxn ang="0">
                  <a:pos x="wd2" y="hd2"/>
                </a:cxn>
                <a:cxn ang="5400000">
                  <a:pos x="wd2" y="hd2"/>
                </a:cxn>
                <a:cxn ang="10800000">
                  <a:pos x="wd2" y="hd2"/>
                </a:cxn>
                <a:cxn ang="16200000">
                  <a:pos x="wd2" y="hd2"/>
                </a:cxn>
              </a:cxnLst>
              <a:rect l="0" t="0" r="r" b="b"/>
              <a:pathLst>
                <a:path w="21406" h="20663" extrusionOk="0">
                  <a:moveTo>
                    <a:pt x="4289" y="8783"/>
                  </a:moveTo>
                  <a:cubicBezTo>
                    <a:pt x="5512" y="7433"/>
                    <a:pt x="6734" y="6083"/>
                    <a:pt x="8161" y="4463"/>
                  </a:cubicBezTo>
                  <a:cubicBezTo>
                    <a:pt x="9587" y="2843"/>
                    <a:pt x="11217" y="953"/>
                    <a:pt x="11014" y="278"/>
                  </a:cubicBezTo>
                  <a:cubicBezTo>
                    <a:pt x="10810" y="-397"/>
                    <a:pt x="8772" y="143"/>
                    <a:pt x="6123" y="2033"/>
                  </a:cubicBezTo>
                  <a:cubicBezTo>
                    <a:pt x="3474" y="3923"/>
                    <a:pt x="214" y="7163"/>
                    <a:pt x="10" y="10673"/>
                  </a:cubicBezTo>
                  <a:cubicBezTo>
                    <a:pt x="-194" y="14183"/>
                    <a:pt x="2659" y="17963"/>
                    <a:pt x="6734" y="19583"/>
                  </a:cubicBezTo>
                  <a:cubicBezTo>
                    <a:pt x="10810" y="21203"/>
                    <a:pt x="16108" y="20663"/>
                    <a:pt x="21406" y="20123"/>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90" name="Line"/>
            <p:cNvSpPr/>
            <p:nvPr/>
          </p:nvSpPr>
          <p:spPr>
            <a:xfrm>
              <a:off x="7681843" y="2730058"/>
              <a:ext cx="87262" cy="95072"/>
            </a:xfrm>
            <a:custGeom>
              <a:avLst/>
              <a:gdLst/>
              <a:ahLst/>
              <a:cxnLst>
                <a:cxn ang="0">
                  <a:pos x="wd2" y="hd2"/>
                </a:cxn>
                <a:cxn ang="5400000">
                  <a:pos x="wd2" y="hd2"/>
                </a:cxn>
                <a:cxn ang="10800000">
                  <a:pos x="wd2" y="hd2"/>
                </a:cxn>
                <a:cxn ang="16200000">
                  <a:pos x="wd2" y="hd2"/>
                </a:cxn>
              </a:cxnLst>
              <a:rect l="0" t="0" r="r" b="b"/>
              <a:pathLst>
                <a:path w="21350" h="21289" extrusionOk="0">
                  <a:moveTo>
                    <a:pt x="21350" y="3716"/>
                  </a:moveTo>
                  <a:cubicBezTo>
                    <a:pt x="20150" y="2252"/>
                    <a:pt x="18950" y="787"/>
                    <a:pt x="17350" y="238"/>
                  </a:cubicBezTo>
                  <a:cubicBezTo>
                    <a:pt x="15750" y="-311"/>
                    <a:pt x="13750" y="55"/>
                    <a:pt x="11350" y="1703"/>
                  </a:cubicBezTo>
                  <a:cubicBezTo>
                    <a:pt x="8950" y="3350"/>
                    <a:pt x="6150" y="6279"/>
                    <a:pt x="4150" y="8658"/>
                  </a:cubicBezTo>
                  <a:cubicBezTo>
                    <a:pt x="2150" y="11038"/>
                    <a:pt x="950" y="12869"/>
                    <a:pt x="350" y="14699"/>
                  </a:cubicBezTo>
                  <a:cubicBezTo>
                    <a:pt x="-250" y="16530"/>
                    <a:pt x="-250" y="18360"/>
                    <a:pt x="1750" y="19458"/>
                  </a:cubicBezTo>
                  <a:cubicBezTo>
                    <a:pt x="3750" y="20557"/>
                    <a:pt x="7750" y="20923"/>
                    <a:pt x="11150" y="19642"/>
                  </a:cubicBezTo>
                  <a:cubicBezTo>
                    <a:pt x="14550" y="18360"/>
                    <a:pt x="17350" y="15431"/>
                    <a:pt x="18750" y="12686"/>
                  </a:cubicBezTo>
                  <a:cubicBezTo>
                    <a:pt x="20150" y="9940"/>
                    <a:pt x="20150" y="7377"/>
                    <a:pt x="19750" y="7011"/>
                  </a:cubicBezTo>
                  <a:cubicBezTo>
                    <a:pt x="19350" y="6645"/>
                    <a:pt x="18550" y="8475"/>
                    <a:pt x="18750" y="11221"/>
                  </a:cubicBezTo>
                  <a:cubicBezTo>
                    <a:pt x="18950" y="13967"/>
                    <a:pt x="20150" y="17628"/>
                    <a:pt x="21350" y="21289"/>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91" name="Line"/>
            <p:cNvSpPr/>
            <p:nvPr/>
          </p:nvSpPr>
          <p:spPr>
            <a:xfrm>
              <a:off x="7818152" y="2707415"/>
              <a:ext cx="98096" cy="108108"/>
            </a:xfrm>
            <a:custGeom>
              <a:avLst/>
              <a:gdLst/>
              <a:ahLst/>
              <a:cxnLst>
                <a:cxn ang="0">
                  <a:pos x="wd2" y="hd2"/>
                </a:cxn>
                <a:cxn ang="5400000">
                  <a:pos x="wd2" y="hd2"/>
                </a:cxn>
                <a:cxn ang="10800000">
                  <a:pos x="wd2" y="hd2"/>
                </a:cxn>
                <a:cxn ang="16200000">
                  <a:pos x="wd2" y="hd2"/>
                </a:cxn>
              </a:cxnLst>
              <a:rect l="0" t="0" r="r" b="b"/>
              <a:pathLst>
                <a:path w="21600" h="21318" extrusionOk="0">
                  <a:moveTo>
                    <a:pt x="0" y="6770"/>
                  </a:moveTo>
                  <a:cubicBezTo>
                    <a:pt x="1800" y="9994"/>
                    <a:pt x="3600" y="13218"/>
                    <a:pt x="5040" y="15958"/>
                  </a:cubicBezTo>
                  <a:cubicBezTo>
                    <a:pt x="6480" y="18698"/>
                    <a:pt x="7560" y="20955"/>
                    <a:pt x="8640" y="21278"/>
                  </a:cubicBezTo>
                  <a:cubicBezTo>
                    <a:pt x="9720" y="21600"/>
                    <a:pt x="10800" y="19988"/>
                    <a:pt x="12960" y="16119"/>
                  </a:cubicBezTo>
                  <a:cubicBezTo>
                    <a:pt x="15120" y="12251"/>
                    <a:pt x="18360" y="6125"/>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92" name="Line"/>
            <p:cNvSpPr/>
            <p:nvPr/>
          </p:nvSpPr>
          <p:spPr>
            <a:xfrm>
              <a:off x="7935866" y="2707414"/>
              <a:ext cx="93191" cy="11771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3789" y="11400"/>
                    <a:pt x="7579" y="12000"/>
                    <a:pt x="11179" y="11400"/>
                  </a:cubicBezTo>
                  <a:cubicBezTo>
                    <a:pt x="14779" y="10800"/>
                    <a:pt x="18189" y="9000"/>
                    <a:pt x="19895" y="7200"/>
                  </a:cubicBezTo>
                  <a:cubicBezTo>
                    <a:pt x="21600" y="5400"/>
                    <a:pt x="21600" y="3600"/>
                    <a:pt x="19895" y="2250"/>
                  </a:cubicBezTo>
                  <a:cubicBezTo>
                    <a:pt x="18189" y="900"/>
                    <a:pt x="14779" y="0"/>
                    <a:pt x="12316" y="0"/>
                  </a:cubicBezTo>
                  <a:cubicBezTo>
                    <a:pt x="9853" y="0"/>
                    <a:pt x="8337" y="900"/>
                    <a:pt x="7389" y="4050"/>
                  </a:cubicBezTo>
                  <a:cubicBezTo>
                    <a:pt x="6442" y="7200"/>
                    <a:pt x="6063" y="12600"/>
                    <a:pt x="6442" y="15900"/>
                  </a:cubicBezTo>
                  <a:cubicBezTo>
                    <a:pt x="6821" y="19200"/>
                    <a:pt x="7958" y="20400"/>
                    <a:pt x="10611" y="21000"/>
                  </a:cubicBezTo>
                  <a:cubicBezTo>
                    <a:pt x="13263" y="21600"/>
                    <a:pt x="17432" y="21600"/>
                    <a:pt x="216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93" name="Line"/>
            <p:cNvSpPr/>
            <p:nvPr/>
          </p:nvSpPr>
          <p:spPr>
            <a:xfrm>
              <a:off x="8264484" y="2712319"/>
              <a:ext cx="148777" cy="1618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222" y="1091"/>
                    <a:pt x="10444" y="2182"/>
                    <a:pt x="13648" y="2945"/>
                  </a:cubicBezTo>
                  <a:cubicBezTo>
                    <a:pt x="16853" y="3709"/>
                    <a:pt x="18040" y="4145"/>
                    <a:pt x="19226" y="4473"/>
                  </a:cubicBezTo>
                  <a:cubicBezTo>
                    <a:pt x="20413" y="4800"/>
                    <a:pt x="21600" y="5018"/>
                    <a:pt x="21600" y="5345"/>
                  </a:cubicBezTo>
                  <a:cubicBezTo>
                    <a:pt x="21600" y="5673"/>
                    <a:pt x="20413" y="6109"/>
                    <a:pt x="17802" y="8182"/>
                  </a:cubicBezTo>
                  <a:cubicBezTo>
                    <a:pt x="15191" y="10255"/>
                    <a:pt x="11156" y="13964"/>
                    <a:pt x="7952" y="16473"/>
                  </a:cubicBezTo>
                  <a:cubicBezTo>
                    <a:pt x="4747" y="18982"/>
                    <a:pt x="2374" y="20291"/>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95" name="Line"/>
            <p:cNvSpPr/>
            <p:nvPr/>
          </p:nvSpPr>
          <p:spPr>
            <a:xfrm>
              <a:off x="8684399" y="2697605"/>
              <a:ext cx="21511" cy="127524"/>
            </a:xfrm>
            <a:custGeom>
              <a:avLst/>
              <a:gdLst/>
              <a:ahLst/>
              <a:cxnLst>
                <a:cxn ang="0">
                  <a:pos x="wd2" y="hd2"/>
                </a:cxn>
                <a:cxn ang="5400000">
                  <a:pos x="wd2" y="hd2"/>
                </a:cxn>
                <a:cxn ang="10800000">
                  <a:pos x="wd2" y="hd2"/>
                </a:cxn>
                <a:cxn ang="16200000">
                  <a:pos x="wd2" y="hd2"/>
                </a:cxn>
              </a:cxnLst>
              <a:rect l="0" t="0" r="r" b="b"/>
              <a:pathLst>
                <a:path w="20300" h="21600" extrusionOk="0">
                  <a:moveTo>
                    <a:pt x="15672" y="0"/>
                  </a:moveTo>
                  <a:cubicBezTo>
                    <a:pt x="14129" y="2769"/>
                    <a:pt x="12586" y="5538"/>
                    <a:pt x="8728" y="8446"/>
                  </a:cubicBezTo>
                  <a:cubicBezTo>
                    <a:pt x="4871" y="11354"/>
                    <a:pt x="-1300" y="14400"/>
                    <a:pt x="243" y="16615"/>
                  </a:cubicBezTo>
                  <a:cubicBezTo>
                    <a:pt x="1786" y="18831"/>
                    <a:pt x="11043" y="20215"/>
                    <a:pt x="203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96" name="Line"/>
            <p:cNvSpPr/>
            <p:nvPr/>
          </p:nvSpPr>
          <p:spPr>
            <a:xfrm>
              <a:off x="8764767" y="2682891"/>
              <a:ext cx="14715" cy="1422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97" name="Line"/>
            <p:cNvSpPr/>
            <p:nvPr/>
          </p:nvSpPr>
          <p:spPr>
            <a:xfrm>
              <a:off x="8660132" y="2662327"/>
              <a:ext cx="178206" cy="20564"/>
            </a:xfrm>
            <a:custGeom>
              <a:avLst/>
              <a:gdLst/>
              <a:ahLst/>
              <a:cxnLst>
                <a:cxn ang="0">
                  <a:pos x="wd2" y="hd2"/>
                </a:cxn>
                <a:cxn ang="5400000">
                  <a:pos x="wd2" y="hd2"/>
                </a:cxn>
                <a:cxn ang="10800000">
                  <a:pos x="wd2" y="hd2"/>
                </a:cxn>
                <a:cxn ang="16200000">
                  <a:pos x="wd2" y="hd2"/>
                </a:cxn>
              </a:cxnLst>
              <a:rect l="0" t="0" r="r" b="b"/>
              <a:pathLst>
                <a:path w="21600" h="20898" extrusionOk="0">
                  <a:moveTo>
                    <a:pt x="1982" y="20898"/>
                  </a:moveTo>
                  <a:cubicBezTo>
                    <a:pt x="991" y="20898"/>
                    <a:pt x="0" y="20898"/>
                    <a:pt x="0" y="19236"/>
                  </a:cubicBezTo>
                  <a:cubicBezTo>
                    <a:pt x="0" y="17575"/>
                    <a:pt x="991" y="14252"/>
                    <a:pt x="3666" y="10098"/>
                  </a:cubicBezTo>
                  <a:cubicBezTo>
                    <a:pt x="6341" y="5944"/>
                    <a:pt x="10701" y="960"/>
                    <a:pt x="13971" y="129"/>
                  </a:cubicBezTo>
                  <a:cubicBezTo>
                    <a:pt x="17240" y="-702"/>
                    <a:pt x="19420" y="2621"/>
                    <a:pt x="21600" y="5944"/>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98" name="Line"/>
            <p:cNvSpPr/>
            <p:nvPr/>
          </p:nvSpPr>
          <p:spPr>
            <a:xfrm>
              <a:off x="6147068" y="3041450"/>
              <a:ext cx="111379" cy="328105"/>
            </a:xfrm>
            <a:custGeom>
              <a:avLst/>
              <a:gdLst/>
              <a:ahLst/>
              <a:cxnLst>
                <a:cxn ang="0">
                  <a:pos x="wd2" y="hd2"/>
                </a:cxn>
                <a:cxn ang="5400000">
                  <a:pos x="wd2" y="hd2"/>
                </a:cxn>
                <a:cxn ang="10800000">
                  <a:pos x="wd2" y="hd2"/>
                </a:cxn>
                <a:cxn ang="16200000">
                  <a:pos x="wd2" y="hd2"/>
                </a:cxn>
              </a:cxnLst>
              <a:rect l="0" t="0" r="r" b="b"/>
              <a:pathLst>
                <a:path w="21021" h="21459" extrusionOk="0">
                  <a:moveTo>
                    <a:pt x="21021" y="1570"/>
                  </a:moveTo>
                  <a:cubicBezTo>
                    <a:pt x="21021" y="928"/>
                    <a:pt x="21021" y="287"/>
                    <a:pt x="20095" y="73"/>
                  </a:cubicBezTo>
                  <a:cubicBezTo>
                    <a:pt x="19170" y="-141"/>
                    <a:pt x="17318" y="73"/>
                    <a:pt x="13924" y="1249"/>
                  </a:cubicBezTo>
                  <a:cubicBezTo>
                    <a:pt x="10530" y="2425"/>
                    <a:pt x="5592" y="4564"/>
                    <a:pt x="2815" y="7077"/>
                  </a:cubicBezTo>
                  <a:cubicBezTo>
                    <a:pt x="38" y="9590"/>
                    <a:pt x="-579" y="12477"/>
                    <a:pt x="501" y="14883"/>
                  </a:cubicBezTo>
                  <a:cubicBezTo>
                    <a:pt x="1581" y="17289"/>
                    <a:pt x="4358" y="19213"/>
                    <a:pt x="6981" y="20229"/>
                  </a:cubicBezTo>
                  <a:cubicBezTo>
                    <a:pt x="9604" y="21245"/>
                    <a:pt x="12072" y="21352"/>
                    <a:pt x="14541" y="21459"/>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99" name="Line"/>
            <p:cNvSpPr/>
            <p:nvPr/>
          </p:nvSpPr>
          <p:spPr>
            <a:xfrm>
              <a:off x="6266756" y="3122651"/>
              <a:ext cx="89786" cy="129190"/>
            </a:xfrm>
            <a:custGeom>
              <a:avLst/>
              <a:gdLst/>
              <a:ahLst/>
              <a:cxnLst>
                <a:cxn ang="0">
                  <a:pos x="wd2" y="hd2"/>
                </a:cxn>
                <a:cxn ang="5400000">
                  <a:pos x="wd2" y="hd2"/>
                </a:cxn>
                <a:cxn ang="10800000">
                  <a:pos x="wd2" y="hd2"/>
                </a:cxn>
                <a:cxn ang="16200000">
                  <a:pos x="wd2" y="hd2"/>
                </a:cxn>
              </a:cxnLst>
              <a:rect l="0" t="0" r="r" b="b"/>
              <a:pathLst>
                <a:path w="21182" h="21335" extrusionOk="0">
                  <a:moveTo>
                    <a:pt x="13082" y="7565"/>
                  </a:moveTo>
                  <a:cubicBezTo>
                    <a:pt x="14625" y="6755"/>
                    <a:pt x="16168" y="5945"/>
                    <a:pt x="17711" y="4730"/>
                  </a:cubicBezTo>
                  <a:cubicBezTo>
                    <a:pt x="19253" y="3515"/>
                    <a:pt x="20796" y="1895"/>
                    <a:pt x="20603" y="950"/>
                  </a:cubicBezTo>
                  <a:cubicBezTo>
                    <a:pt x="20411" y="5"/>
                    <a:pt x="18482" y="-265"/>
                    <a:pt x="15782" y="275"/>
                  </a:cubicBezTo>
                  <a:cubicBezTo>
                    <a:pt x="13082" y="815"/>
                    <a:pt x="9611" y="2165"/>
                    <a:pt x="6911" y="4055"/>
                  </a:cubicBezTo>
                  <a:cubicBezTo>
                    <a:pt x="4211" y="5945"/>
                    <a:pt x="2282" y="8375"/>
                    <a:pt x="1125" y="10265"/>
                  </a:cubicBezTo>
                  <a:cubicBezTo>
                    <a:pt x="-32" y="12155"/>
                    <a:pt x="-418" y="13505"/>
                    <a:pt x="546" y="14315"/>
                  </a:cubicBezTo>
                  <a:cubicBezTo>
                    <a:pt x="1511" y="15125"/>
                    <a:pt x="3825" y="15395"/>
                    <a:pt x="6718" y="14990"/>
                  </a:cubicBezTo>
                  <a:cubicBezTo>
                    <a:pt x="9611" y="14585"/>
                    <a:pt x="13082" y="13505"/>
                    <a:pt x="15203" y="12155"/>
                  </a:cubicBezTo>
                  <a:cubicBezTo>
                    <a:pt x="17325" y="10805"/>
                    <a:pt x="18096" y="9185"/>
                    <a:pt x="18482" y="9050"/>
                  </a:cubicBezTo>
                  <a:cubicBezTo>
                    <a:pt x="18868" y="8915"/>
                    <a:pt x="18868" y="10265"/>
                    <a:pt x="19253" y="12560"/>
                  </a:cubicBezTo>
                  <a:cubicBezTo>
                    <a:pt x="19639" y="14855"/>
                    <a:pt x="20411" y="18095"/>
                    <a:pt x="21182" y="21335"/>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00" name="Line"/>
            <p:cNvSpPr/>
            <p:nvPr/>
          </p:nvSpPr>
          <p:spPr>
            <a:xfrm>
              <a:off x="6407822" y="3065461"/>
              <a:ext cx="7576" cy="176572"/>
            </a:xfrm>
            <a:custGeom>
              <a:avLst/>
              <a:gdLst/>
              <a:ahLst/>
              <a:cxnLst>
                <a:cxn ang="0">
                  <a:pos x="wd2" y="hd2"/>
                </a:cxn>
                <a:cxn ang="5400000">
                  <a:pos x="wd2" y="hd2"/>
                </a:cxn>
                <a:cxn ang="10800000">
                  <a:pos x="wd2" y="hd2"/>
                </a:cxn>
                <a:cxn ang="16200000">
                  <a:pos x="wd2" y="hd2"/>
                </a:cxn>
              </a:cxnLst>
              <a:rect l="0" t="0" r="r" b="b"/>
              <a:pathLst>
                <a:path w="20015" h="21600" extrusionOk="0">
                  <a:moveTo>
                    <a:pt x="20015" y="0"/>
                  </a:moveTo>
                  <a:cubicBezTo>
                    <a:pt x="11375" y="6000"/>
                    <a:pt x="2735" y="12000"/>
                    <a:pt x="575" y="15600"/>
                  </a:cubicBezTo>
                  <a:cubicBezTo>
                    <a:pt x="-1585" y="19200"/>
                    <a:pt x="2735" y="20400"/>
                    <a:pt x="7054"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01" name="Line"/>
            <p:cNvSpPr/>
            <p:nvPr/>
          </p:nvSpPr>
          <p:spPr>
            <a:xfrm>
              <a:off x="6467850" y="3119413"/>
              <a:ext cx="38058" cy="122619"/>
            </a:xfrm>
            <a:custGeom>
              <a:avLst/>
              <a:gdLst/>
              <a:ahLst/>
              <a:cxnLst>
                <a:cxn ang="0">
                  <a:pos x="wd2" y="hd2"/>
                </a:cxn>
                <a:cxn ang="5400000">
                  <a:pos x="wd2" y="hd2"/>
                </a:cxn>
                <a:cxn ang="10800000">
                  <a:pos x="wd2" y="hd2"/>
                </a:cxn>
                <a:cxn ang="16200000">
                  <a:pos x="wd2" y="hd2"/>
                </a:cxn>
              </a:cxnLst>
              <a:rect l="0" t="0" r="r" b="b"/>
              <a:pathLst>
                <a:path w="20112" h="21600" extrusionOk="0">
                  <a:moveTo>
                    <a:pt x="13752" y="0"/>
                  </a:moveTo>
                  <a:cubicBezTo>
                    <a:pt x="9432" y="576"/>
                    <a:pt x="5112" y="1152"/>
                    <a:pt x="2520" y="2160"/>
                  </a:cubicBezTo>
                  <a:cubicBezTo>
                    <a:pt x="-72" y="3168"/>
                    <a:pt x="-936" y="4608"/>
                    <a:pt x="1224" y="6480"/>
                  </a:cubicBezTo>
                  <a:cubicBezTo>
                    <a:pt x="3384" y="8352"/>
                    <a:pt x="8568" y="10656"/>
                    <a:pt x="12456" y="12384"/>
                  </a:cubicBezTo>
                  <a:cubicBezTo>
                    <a:pt x="16344" y="14112"/>
                    <a:pt x="18936" y="15264"/>
                    <a:pt x="19800" y="16560"/>
                  </a:cubicBezTo>
                  <a:cubicBezTo>
                    <a:pt x="20664" y="17856"/>
                    <a:pt x="19800" y="19296"/>
                    <a:pt x="16344" y="20160"/>
                  </a:cubicBezTo>
                  <a:cubicBezTo>
                    <a:pt x="12888" y="21024"/>
                    <a:pt x="6840" y="21312"/>
                    <a:pt x="792"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02" name="Line"/>
            <p:cNvSpPr/>
            <p:nvPr/>
          </p:nvSpPr>
          <p:spPr>
            <a:xfrm>
              <a:off x="6584838" y="3109604"/>
              <a:ext cx="64501" cy="134291"/>
            </a:xfrm>
            <a:custGeom>
              <a:avLst/>
              <a:gdLst/>
              <a:ahLst/>
              <a:cxnLst>
                <a:cxn ang="0">
                  <a:pos x="wd2" y="hd2"/>
                </a:cxn>
                <a:cxn ang="5400000">
                  <a:pos x="wd2" y="hd2"/>
                </a:cxn>
                <a:cxn ang="10800000">
                  <a:pos x="wd2" y="hd2"/>
                </a:cxn>
                <a:cxn ang="16200000">
                  <a:pos x="wd2" y="hd2"/>
                </a:cxn>
              </a:cxnLst>
              <a:rect l="0" t="0" r="r" b="b"/>
              <a:pathLst>
                <a:path w="20784" h="21376" extrusionOk="0">
                  <a:moveTo>
                    <a:pt x="11780" y="0"/>
                  </a:moveTo>
                  <a:cubicBezTo>
                    <a:pt x="8092" y="2342"/>
                    <a:pt x="4404" y="4684"/>
                    <a:pt x="2297" y="7807"/>
                  </a:cubicBezTo>
                  <a:cubicBezTo>
                    <a:pt x="190" y="10930"/>
                    <a:pt x="-337" y="14834"/>
                    <a:pt x="190" y="17306"/>
                  </a:cubicBezTo>
                  <a:cubicBezTo>
                    <a:pt x="717" y="19778"/>
                    <a:pt x="2297" y="20819"/>
                    <a:pt x="4405" y="21210"/>
                  </a:cubicBezTo>
                  <a:cubicBezTo>
                    <a:pt x="6512" y="21600"/>
                    <a:pt x="9146" y="21340"/>
                    <a:pt x="12043" y="20039"/>
                  </a:cubicBezTo>
                  <a:cubicBezTo>
                    <a:pt x="14941" y="18737"/>
                    <a:pt x="18102" y="16395"/>
                    <a:pt x="19683" y="13923"/>
                  </a:cubicBezTo>
                  <a:cubicBezTo>
                    <a:pt x="21263" y="11451"/>
                    <a:pt x="21263" y="8848"/>
                    <a:pt x="18892" y="7027"/>
                  </a:cubicBezTo>
                  <a:cubicBezTo>
                    <a:pt x="16522" y="5205"/>
                    <a:pt x="11780" y="4164"/>
                    <a:pt x="8619" y="3904"/>
                  </a:cubicBezTo>
                  <a:cubicBezTo>
                    <a:pt x="5458" y="3643"/>
                    <a:pt x="3878" y="4164"/>
                    <a:pt x="2297" y="4684"/>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03" name="Line"/>
            <p:cNvSpPr/>
            <p:nvPr/>
          </p:nvSpPr>
          <p:spPr>
            <a:xfrm>
              <a:off x="6779963" y="3137837"/>
              <a:ext cx="86671" cy="102559"/>
            </a:xfrm>
            <a:custGeom>
              <a:avLst/>
              <a:gdLst/>
              <a:ahLst/>
              <a:cxnLst>
                <a:cxn ang="0">
                  <a:pos x="wd2" y="hd2"/>
                </a:cxn>
                <a:cxn ang="5400000">
                  <a:pos x="wd2" y="hd2"/>
                </a:cxn>
                <a:cxn ang="10800000">
                  <a:pos x="wd2" y="hd2"/>
                </a:cxn>
                <a:cxn ang="16200000">
                  <a:pos x="wd2" y="hd2"/>
                </a:cxn>
              </a:cxnLst>
              <a:rect l="0" t="0" r="r" b="b"/>
              <a:pathLst>
                <a:path w="21205" h="21171" extrusionOk="0">
                  <a:moveTo>
                    <a:pt x="14005" y="246"/>
                  </a:moveTo>
                  <a:cubicBezTo>
                    <a:pt x="12005" y="-91"/>
                    <a:pt x="10005" y="-429"/>
                    <a:pt x="7605" y="1765"/>
                  </a:cubicBezTo>
                  <a:cubicBezTo>
                    <a:pt x="5205" y="3958"/>
                    <a:pt x="2405" y="8683"/>
                    <a:pt x="1005" y="11890"/>
                  </a:cubicBezTo>
                  <a:cubicBezTo>
                    <a:pt x="-395" y="15096"/>
                    <a:pt x="-395" y="16783"/>
                    <a:pt x="1405" y="18302"/>
                  </a:cubicBezTo>
                  <a:cubicBezTo>
                    <a:pt x="3205" y="19821"/>
                    <a:pt x="6805" y="21171"/>
                    <a:pt x="10405" y="21171"/>
                  </a:cubicBezTo>
                  <a:cubicBezTo>
                    <a:pt x="14005" y="21171"/>
                    <a:pt x="17605" y="19821"/>
                    <a:pt x="21205" y="18471"/>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04" name="Line"/>
            <p:cNvSpPr/>
            <p:nvPr/>
          </p:nvSpPr>
          <p:spPr>
            <a:xfrm>
              <a:off x="6872738" y="3144666"/>
              <a:ext cx="121418" cy="102270"/>
            </a:xfrm>
            <a:custGeom>
              <a:avLst/>
              <a:gdLst/>
              <a:ahLst/>
              <a:cxnLst>
                <a:cxn ang="0">
                  <a:pos x="wd2" y="hd2"/>
                </a:cxn>
                <a:cxn ang="5400000">
                  <a:pos x="wd2" y="hd2"/>
                </a:cxn>
                <a:cxn ang="10800000">
                  <a:pos x="wd2" y="hd2"/>
                </a:cxn>
                <a:cxn ang="16200000">
                  <a:pos x="wd2" y="hd2"/>
                </a:cxn>
              </a:cxnLst>
              <a:rect l="0" t="0" r="r" b="b"/>
              <a:pathLst>
                <a:path w="21389" h="21447" extrusionOk="0">
                  <a:moveTo>
                    <a:pt x="11885" y="2933"/>
                  </a:moveTo>
                  <a:cubicBezTo>
                    <a:pt x="11021" y="1561"/>
                    <a:pt x="10157" y="190"/>
                    <a:pt x="9149" y="18"/>
                  </a:cubicBezTo>
                  <a:cubicBezTo>
                    <a:pt x="8141" y="-153"/>
                    <a:pt x="6989" y="876"/>
                    <a:pt x="5405" y="3104"/>
                  </a:cubicBezTo>
                  <a:cubicBezTo>
                    <a:pt x="3821" y="5333"/>
                    <a:pt x="1805" y="8761"/>
                    <a:pt x="797" y="11333"/>
                  </a:cubicBezTo>
                  <a:cubicBezTo>
                    <a:pt x="-211" y="13904"/>
                    <a:pt x="-211" y="15618"/>
                    <a:pt x="509" y="16476"/>
                  </a:cubicBezTo>
                  <a:cubicBezTo>
                    <a:pt x="1229" y="17333"/>
                    <a:pt x="2669" y="17333"/>
                    <a:pt x="4541" y="16133"/>
                  </a:cubicBezTo>
                  <a:cubicBezTo>
                    <a:pt x="6413" y="14933"/>
                    <a:pt x="8717" y="12533"/>
                    <a:pt x="10301" y="10476"/>
                  </a:cubicBezTo>
                  <a:cubicBezTo>
                    <a:pt x="11885" y="8418"/>
                    <a:pt x="12749" y="6704"/>
                    <a:pt x="13325" y="7218"/>
                  </a:cubicBezTo>
                  <a:cubicBezTo>
                    <a:pt x="13901" y="7733"/>
                    <a:pt x="14189" y="10476"/>
                    <a:pt x="14765" y="13047"/>
                  </a:cubicBezTo>
                  <a:cubicBezTo>
                    <a:pt x="15341" y="15618"/>
                    <a:pt x="16205" y="18018"/>
                    <a:pt x="17357" y="19390"/>
                  </a:cubicBezTo>
                  <a:cubicBezTo>
                    <a:pt x="18509" y="20761"/>
                    <a:pt x="19949" y="21104"/>
                    <a:pt x="21389" y="21447"/>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05" name="Line"/>
            <p:cNvSpPr/>
            <p:nvPr/>
          </p:nvSpPr>
          <p:spPr>
            <a:xfrm>
              <a:off x="7019009" y="3065461"/>
              <a:ext cx="14386" cy="166762"/>
            </a:xfrm>
            <a:custGeom>
              <a:avLst/>
              <a:gdLst/>
              <a:ahLst/>
              <a:cxnLst>
                <a:cxn ang="0">
                  <a:pos x="wd2" y="hd2"/>
                </a:cxn>
                <a:cxn ang="5400000">
                  <a:pos x="wd2" y="hd2"/>
                </a:cxn>
                <a:cxn ang="10800000">
                  <a:pos x="wd2" y="hd2"/>
                </a:cxn>
                <a:cxn ang="16200000">
                  <a:pos x="wd2" y="hd2"/>
                </a:cxn>
              </a:cxnLst>
              <a:rect l="0" t="0" r="r" b="b"/>
              <a:pathLst>
                <a:path w="21118" h="21600" extrusionOk="0">
                  <a:moveTo>
                    <a:pt x="21118" y="0"/>
                  </a:moveTo>
                  <a:cubicBezTo>
                    <a:pt x="13918" y="6141"/>
                    <a:pt x="6718" y="12282"/>
                    <a:pt x="3118" y="15882"/>
                  </a:cubicBezTo>
                  <a:cubicBezTo>
                    <a:pt x="-482" y="19482"/>
                    <a:pt x="-482" y="20541"/>
                    <a:pt x="718" y="21071"/>
                  </a:cubicBezTo>
                  <a:cubicBezTo>
                    <a:pt x="1918" y="21600"/>
                    <a:pt x="4318" y="21600"/>
                    <a:pt x="6718"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06" name="Line"/>
            <p:cNvSpPr/>
            <p:nvPr/>
          </p:nvSpPr>
          <p:spPr>
            <a:xfrm>
              <a:off x="7077537" y="3065461"/>
              <a:ext cx="9810" cy="17166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5966"/>
                    <a:pt x="7200" y="11931"/>
                    <a:pt x="3600" y="15531"/>
                  </a:cubicBezTo>
                  <a:cubicBezTo>
                    <a:pt x="0" y="19131"/>
                    <a:pt x="0" y="20366"/>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07" name="Line"/>
            <p:cNvSpPr/>
            <p:nvPr/>
          </p:nvSpPr>
          <p:spPr>
            <a:xfrm>
              <a:off x="7102061" y="3152416"/>
              <a:ext cx="93191" cy="81694"/>
            </a:xfrm>
            <a:custGeom>
              <a:avLst/>
              <a:gdLst/>
              <a:ahLst/>
              <a:cxnLst>
                <a:cxn ang="0">
                  <a:pos x="wd2" y="hd2"/>
                </a:cxn>
                <a:cxn ang="5400000">
                  <a:pos x="wd2" y="hd2"/>
                </a:cxn>
                <a:cxn ang="10800000">
                  <a:pos x="wd2" y="hd2"/>
                </a:cxn>
                <a:cxn ang="16200000">
                  <a:pos x="wd2" y="hd2"/>
                </a:cxn>
              </a:cxnLst>
              <a:rect l="0" t="0" r="r" b="b"/>
              <a:pathLst>
                <a:path w="21600" h="20756" extrusionOk="0">
                  <a:moveTo>
                    <a:pt x="0" y="6569"/>
                  </a:moveTo>
                  <a:cubicBezTo>
                    <a:pt x="1895" y="6569"/>
                    <a:pt x="3789" y="6569"/>
                    <a:pt x="5305" y="5115"/>
                  </a:cubicBezTo>
                  <a:cubicBezTo>
                    <a:pt x="6821" y="3661"/>
                    <a:pt x="7958" y="753"/>
                    <a:pt x="7768" y="130"/>
                  </a:cubicBezTo>
                  <a:cubicBezTo>
                    <a:pt x="7579" y="-493"/>
                    <a:pt x="6063" y="1169"/>
                    <a:pt x="5116" y="4076"/>
                  </a:cubicBezTo>
                  <a:cubicBezTo>
                    <a:pt x="4168" y="6984"/>
                    <a:pt x="3789" y="11138"/>
                    <a:pt x="3979" y="14253"/>
                  </a:cubicBezTo>
                  <a:cubicBezTo>
                    <a:pt x="4168" y="17369"/>
                    <a:pt x="4926" y="19445"/>
                    <a:pt x="7958" y="20276"/>
                  </a:cubicBezTo>
                  <a:cubicBezTo>
                    <a:pt x="10989" y="21107"/>
                    <a:pt x="16295" y="20692"/>
                    <a:pt x="21600" y="20276"/>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08" name="Line"/>
            <p:cNvSpPr/>
            <p:nvPr/>
          </p:nvSpPr>
          <p:spPr>
            <a:xfrm>
              <a:off x="7131489" y="3058921"/>
              <a:ext cx="119041" cy="153056"/>
            </a:xfrm>
            <a:custGeom>
              <a:avLst/>
              <a:gdLst/>
              <a:ahLst/>
              <a:cxnLst>
                <a:cxn ang="0">
                  <a:pos x="wd2" y="hd2"/>
                </a:cxn>
                <a:cxn ang="5400000">
                  <a:pos x="wd2" y="hd2"/>
                </a:cxn>
                <a:cxn ang="10800000">
                  <a:pos x="wd2" y="hd2"/>
                </a:cxn>
                <a:cxn ang="16200000">
                  <a:pos x="wd2" y="hd2"/>
                </a:cxn>
              </a:cxnLst>
              <a:rect l="0" t="0" r="r" b="b"/>
              <a:pathLst>
                <a:path w="21253" h="21286" extrusionOk="0">
                  <a:moveTo>
                    <a:pt x="21016" y="11141"/>
                  </a:moveTo>
                  <a:cubicBezTo>
                    <a:pt x="19557" y="13187"/>
                    <a:pt x="18097" y="15234"/>
                    <a:pt x="17368" y="17053"/>
                  </a:cubicBezTo>
                  <a:cubicBezTo>
                    <a:pt x="16638" y="18872"/>
                    <a:pt x="16638" y="20463"/>
                    <a:pt x="17368" y="21032"/>
                  </a:cubicBezTo>
                  <a:cubicBezTo>
                    <a:pt x="18097" y="21600"/>
                    <a:pt x="19557" y="21145"/>
                    <a:pt x="20432" y="20349"/>
                  </a:cubicBezTo>
                  <a:cubicBezTo>
                    <a:pt x="21308" y="19554"/>
                    <a:pt x="21600" y="18417"/>
                    <a:pt x="20724" y="15347"/>
                  </a:cubicBezTo>
                  <a:cubicBezTo>
                    <a:pt x="19849" y="12278"/>
                    <a:pt x="17805" y="7276"/>
                    <a:pt x="14886" y="4206"/>
                  </a:cubicBezTo>
                  <a:cubicBezTo>
                    <a:pt x="11968" y="1137"/>
                    <a:pt x="8173" y="0"/>
                    <a:pt x="5546" y="0"/>
                  </a:cubicBezTo>
                  <a:cubicBezTo>
                    <a:pt x="2919" y="0"/>
                    <a:pt x="1459" y="1137"/>
                    <a:pt x="0" y="2274"/>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09" name="Line"/>
            <p:cNvSpPr/>
            <p:nvPr/>
          </p:nvSpPr>
          <p:spPr>
            <a:xfrm>
              <a:off x="7458038" y="3070366"/>
              <a:ext cx="90354" cy="148016"/>
            </a:xfrm>
            <a:custGeom>
              <a:avLst/>
              <a:gdLst/>
              <a:ahLst/>
              <a:cxnLst>
                <a:cxn ang="0">
                  <a:pos x="wd2" y="hd2"/>
                </a:cxn>
                <a:cxn ang="5400000">
                  <a:pos x="wd2" y="hd2"/>
                </a:cxn>
                <a:cxn ang="10800000">
                  <a:pos x="wd2" y="hd2"/>
                </a:cxn>
                <a:cxn ang="16200000">
                  <a:pos x="wd2" y="hd2"/>
                </a:cxn>
              </a:cxnLst>
              <a:rect l="0" t="0" r="r" b="b"/>
              <a:pathLst>
                <a:path w="21316" h="21489" extrusionOk="0">
                  <a:moveTo>
                    <a:pt x="487" y="9969"/>
                  </a:moveTo>
                  <a:cubicBezTo>
                    <a:pt x="102" y="8545"/>
                    <a:pt x="-284" y="7121"/>
                    <a:pt x="295" y="6884"/>
                  </a:cubicBezTo>
                  <a:cubicBezTo>
                    <a:pt x="873" y="6646"/>
                    <a:pt x="2416" y="7596"/>
                    <a:pt x="3380" y="9851"/>
                  </a:cubicBezTo>
                  <a:cubicBezTo>
                    <a:pt x="4345" y="12105"/>
                    <a:pt x="4730" y="15666"/>
                    <a:pt x="4537" y="18040"/>
                  </a:cubicBezTo>
                  <a:cubicBezTo>
                    <a:pt x="4345" y="20413"/>
                    <a:pt x="3573" y="21600"/>
                    <a:pt x="3188" y="21481"/>
                  </a:cubicBezTo>
                  <a:cubicBezTo>
                    <a:pt x="2802" y="21363"/>
                    <a:pt x="2802" y="19938"/>
                    <a:pt x="5116" y="16497"/>
                  </a:cubicBezTo>
                  <a:cubicBezTo>
                    <a:pt x="7430" y="13055"/>
                    <a:pt x="12059" y="7596"/>
                    <a:pt x="15145" y="4510"/>
                  </a:cubicBezTo>
                  <a:cubicBezTo>
                    <a:pt x="18230" y="1424"/>
                    <a:pt x="19773" y="712"/>
                    <a:pt x="21316"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10" name="Line"/>
            <p:cNvSpPr/>
            <p:nvPr/>
          </p:nvSpPr>
          <p:spPr>
            <a:xfrm>
              <a:off x="7533677" y="3105427"/>
              <a:ext cx="78476" cy="121891"/>
            </a:xfrm>
            <a:custGeom>
              <a:avLst/>
              <a:gdLst/>
              <a:ahLst/>
              <a:cxnLst>
                <a:cxn ang="0">
                  <a:pos x="wd2" y="hd2"/>
                </a:cxn>
                <a:cxn ang="5400000">
                  <a:pos x="wd2" y="hd2"/>
                </a:cxn>
                <a:cxn ang="10800000">
                  <a:pos x="wd2" y="hd2"/>
                </a:cxn>
                <a:cxn ang="16200000">
                  <a:pos x="wd2" y="hd2"/>
                </a:cxn>
              </a:cxnLst>
              <a:rect l="0" t="0" r="r" b="b"/>
              <a:pathLst>
                <a:path w="21600" h="21472" extrusionOk="0">
                  <a:moveTo>
                    <a:pt x="0" y="10240"/>
                  </a:moveTo>
                  <a:cubicBezTo>
                    <a:pt x="2250" y="10816"/>
                    <a:pt x="4500" y="11392"/>
                    <a:pt x="7650" y="10816"/>
                  </a:cubicBezTo>
                  <a:cubicBezTo>
                    <a:pt x="10800" y="10240"/>
                    <a:pt x="14850" y="8512"/>
                    <a:pt x="16875" y="6784"/>
                  </a:cubicBezTo>
                  <a:cubicBezTo>
                    <a:pt x="18900" y="5056"/>
                    <a:pt x="18900" y="3328"/>
                    <a:pt x="18000" y="2032"/>
                  </a:cubicBezTo>
                  <a:cubicBezTo>
                    <a:pt x="17100" y="736"/>
                    <a:pt x="15300" y="-128"/>
                    <a:pt x="13725" y="16"/>
                  </a:cubicBezTo>
                  <a:cubicBezTo>
                    <a:pt x="12150" y="160"/>
                    <a:pt x="10800" y="1312"/>
                    <a:pt x="9675" y="3472"/>
                  </a:cubicBezTo>
                  <a:cubicBezTo>
                    <a:pt x="8550" y="5632"/>
                    <a:pt x="7650" y="8800"/>
                    <a:pt x="8325" y="11968"/>
                  </a:cubicBezTo>
                  <a:cubicBezTo>
                    <a:pt x="9000" y="15136"/>
                    <a:pt x="11250" y="18304"/>
                    <a:pt x="13725" y="19888"/>
                  </a:cubicBezTo>
                  <a:cubicBezTo>
                    <a:pt x="16200" y="21472"/>
                    <a:pt x="18900" y="21472"/>
                    <a:pt x="21600" y="21472"/>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11" name="Line"/>
            <p:cNvSpPr/>
            <p:nvPr/>
          </p:nvSpPr>
          <p:spPr>
            <a:xfrm>
              <a:off x="7607249" y="3045470"/>
              <a:ext cx="112809" cy="315615"/>
            </a:xfrm>
            <a:custGeom>
              <a:avLst/>
              <a:gdLst/>
              <a:ahLst/>
              <a:cxnLst>
                <a:cxn ang="0">
                  <a:pos x="wd2" y="hd2"/>
                </a:cxn>
                <a:cxn ang="5400000">
                  <a:pos x="wd2" y="hd2"/>
                </a:cxn>
                <a:cxn ang="10800000">
                  <a:pos x="wd2" y="hd2"/>
                </a:cxn>
                <a:cxn ang="16200000">
                  <a:pos x="wd2" y="hd2"/>
                </a:cxn>
              </a:cxnLst>
              <a:rect l="0" t="0" r="r" b="b"/>
              <a:pathLst>
                <a:path w="21600" h="21384" extrusionOk="0">
                  <a:moveTo>
                    <a:pt x="21600" y="1022"/>
                  </a:moveTo>
                  <a:cubicBezTo>
                    <a:pt x="20661" y="579"/>
                    <a:pt x="19722" y="136"/>
                    <a:pt x="18470" y="25"/>
                  </a:cubicBezTo>
                  <a:cubicBezTo>
                    <a:pt x="17217" y="-86"/>
                    <a:pt x="15652" y="136"/>
                    <a:pt x="14087" y="1354"/>
                  </a:cubicBezTo>
                  <a:cubicBezTo>
                    <a:pt x="12522" y="2572"/>
                    <a:pt x="10957" y="4788"/>
                    <a:pt x="9861" y="7668"/>
                  </a:cubicBezTo>
                  <a:cubicBezTo>
                    <a:pt x="8765" y="10548"/>
                    <a:pt x="8139" y="14092"/>
                    <a:pt x="7826" y="16197"/>
                  </a:cubicBezTo>
                  <a:cubicBezTo>
                    <a:pt x="7513" y="18302"/>
                    <a:pt x="7513" y="18966"/>
                    <a:pt x="7356" y="19686"/>
                  </a:cubicBezTo>
                  <a:cubicBezTo>
                    <a:pt x="7200" y="20406"/>
                    <a:pt x="6887" y="21182"/>
                    <a:pt x="6261" y="21348"/>
                  </a:cubicBezTo>
                  <a:cubicBezTo>
                    <a:pt x="5635" y="21514"/>
                    <a:pt x="4696" y="21071"/>
                    <a:pt x="3600" y="20517"/>
                  </a:cubicBezTo>
                  <a:cubicBezTo>
                    <a:pt x="2504" y="19963"/>
                    <a:pt x="1252" y="19299"/>
                    <a:pt x="0" y="18634"/>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12" name="Line"/>
            <p:cNvSpPr/>
            <p:nvPr/>
          </p:nvSpPr>
          <p:spPr>
            <a:xfrm>
              <a:off x="7572915" y="3207698"/>
              <a:ext cx="112809" cy="539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504" y="17673"/>
                    <a:pt x="5009" y="13745"/>
                    <a:pt x="8609" y="10145"/>
                  </a:cubicBezTo>
                  <a:cubicBezTo>
                    <a:pt x="12209" y="6545"/>
                    <a:pt x="16904" y="3273"/>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13" name="Line"/>
            <p:cNvSpPr/>
            <p:nvPr/>
          </p:nvSpPr>
          <p:spPr>
            <a:xfrm>
              <a:off x="7729867" y="3031128"/>
              <a:ext cx="24524" cy="2207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160" y="3840"/>
                    <a:pt x="18720" y="7680"/>
                    <a:pt x="15120" y="11280"/>
                  </a:cubicBezTo>
                  <a:cubicBezTo>
                    <a:pt x="11520" y="14880"/>
                    <a:pt x="5760" y="18240"/>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14" name="Line"/>
            <p:cNvSpPr/>
            <p:nvPr/>
          </p:nvSpPr>
          <p:spPr>
            <a:xfrm>
              <a:off x="7788724" y="3115849"/>
              <a:ext cx="93191" cy="106564"/>
            </a:xfrm>
            <a:custGeom>
              <a:avLst/>
              <a:gdLst/>
              <a:ahLst/>
              <a:cxnLst>
                <a:cxn ang="0">
                  <a:pos x="wd2" y="hd2"/>
                </a:cxn>
                <a:cxn ang="5400000">
                  <a:pos x="wd2" y="hd2"/>
                </a:cxn>
                <a:cxn ang="10800000">
                  <a:pos x="wd2" y="hd2"/>
                </a:cxn>
                <a:cxn ang="16200000">
                  <a:pos x="wd2" y="hd2"/>
                </a:cxn>
              </a:cxnLst>
              <a:rect l="0" t="0" r="r" b="b"/>
              <a:pathLst>
                <a:path w="21600" h="21331" extrusionOk="0">
                  <a:moveTo>
                    <a:pt x="0" y="8567"/>
                  </a:moveTo>
                  <a:cubicBezTo>
                    <a:pt x="1137" y="9876"/>
                    <a:pt x="2274" y="11186"/>
                    <a:pt x="3789" y="11840"/>
                  </a:cubicBezTo>
                  <a:cubicBezTo>
                    <a:pt x="5305" y="12495"/>
                    <a:pt x="7200" y="12495"/>
                    <a:pt x="9474" y="11186"/>
                  </a:cubicBezTo>
                  <a:cubicBezTo>
                    <a:pt x="11747" y="9876"/>
                    <a:pt x="14400" y="7258"/>
                    <a:pt x="15347" y="5131"/>
                  </a:cubicBezTo>
                  <a:cubicBezTo>
                    <a:pt x="16295" y="3004"/>
                    <a:pt x="15537" y="1367"/>
                    <a:pt x="14210" y="549"/>
                  </a:cubicBezTo>
                  <a:cubicBezTo>
                    <a:pt x="12884" y="-269"/>
                    <a:pt x="10989" y="-269"/>
                    <a:pt x="9474" y="1204"/>
                  </a:cubicBezTo>
                  <a:cubicBezTo>
                    <a:pt x="7958" y="2676"/>
                    <a:pt x="6821" y="5622"/>
                    <a:pt x="6253" y="8240"/>
                  </a:cubicBezTo>
                  <a:cubicBezTo>
                    <a:pt x="5684" y="10858"/>
                    <a:pt x="5684" y="13149"/>
                    <a:pt x="8337" y="15276"/>
                  </a:cubicBezTo>
                  <a:cubicBezTo>
                    <a:pt x="10989" y="17404"/>
                    <a:pt x="16295" y="19367"/>
                    <a:pt x="21600" y="21331"/>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15" name="Line"/>
            <p:cNvSpPr/>
            <p:nvPr/>
          </p:nvSpPr>
          <p:spPr>
            <a:xfrm>
              <a:off x="7935866" y="3094889"/>
              <a:ext cx="98095" cy="980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20" y="5040"/>
                    <a:pt x="5040" y="10080"/>
                    <a:pt x="8640" y="13680"/>
                  </a:cubicBezTo>
                  <a:cubicBezTo>
                    <a:pt x="12240" y="17280"/>
                    <a:pt x="16920" y="19440"/>
                    <a:pt x="216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16" name="Line"/>
            <p:cNvSpPr/>
            <p:nvPr/>
          </p:nvSpPr>
          <p:spPr>
            <a:xfrm>
              <a:off x="7916247" y="3099794"/>
              <a:ext cx="88286" cy="1275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00" y="2215"/>
                    <a:pt x="15200" y="4431"/>
                    <a:pt x="11600" y="8031"/>
                  </a:cubicBezTo>
                  <a:cubicBezTo>
                    <a:pt x="8000" y="11631"/>
                    <a:pt x="4000" y="16615"/>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17" name="Line"/>
            <p:cNvSpPr/>
            <p:nvPr/>
          </p:nvSpPr>
          <p:spPr>
            <a:xfrm>
              <a:off x="8004532" y="2997522"/>
              <a:ext cx="133773" cy="344801"/>
            </a:xfrm>
            <a:custGeom>
              <a:avLst/>
              <a:gdLst/>
              <a:ahLst/>
              <a:cxnLst>
                <a:cxn ang="0">
                  <a:pos x="wd2" y="hd2"/>
                </a:cxn>
                <a:cxn ang="5400000">
                  <a:pos x="wd2" y="hd2"/>
                </a:cxn>
                <a:cxn ang="10800000">
                  <a:pos x="wd2" y="hd2"/>
                </a:cxn>
                <a:cxn ang="16200000">
                  <a:pos x="wd2" y="hd2"/>
                </a:cxn>
              </a:cxnLst>
              <a:rect l="0" t="0" r="r" b="b"/>
              <a:pathLst>
                <a:path w="21294" h="21488" extrusionOk="0">
                  <a:moveTo>
                    <a:pt x="13272" y="566"/>
                  </a:moveTo>
                  <a:cubicBezTo>
                    <a:pt x="14313" y="261"/>
                    <a:pt x="15354" y="-45"/>
                    <a:pt x="16395" y="6"/>
                  </a:cubicBezTo>
                  <a:cubicBezTo>
                    <a:pt x="17436" y="57"/>
                    <a:pt x="18477" y="464"/>
                    <a:pt x="19518" y="2146"/>
                  </a:cubicBezTo>
                  <a:cubicBezTo>
                    <a:pt x="20559" y="3827"/>
                    <a:pt x="21600" y="6781"/>
                    <a:pt x="21210" y="9685"/>
                  </a:cubicBezTo>
                  <a:cubicBezTo>
                    <a:pt x="20819" y="12589"/>
                    <a:pt x="18998" y="15442"/>
                    <a:pt x="16135" y="17378"/>
                  </a:cubicBezTo>
                  <a:cubicBezTo>
                    <a:pt x="13272" y="19313"/>
                    <a:pt x="9369" y="20332"/>
                    <a:pt x="6766" y="20893"/>
                  </a:cubicBezTo>
                  <a:cubicBezTo>
                    <a:pt x="4164" y="21453"/>
                    <a:pt x="2863" y="21555"/>
                    <a:pt x="1952" y="21453"/>
                  </a:cubicBezTo>
                  <a:cubicBezTo>
                    <a:pt x="1041" y="21351"/>
                    <a:pt x="521" y="21046"/>
                    <a:pt x="0" y="2074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grpSp>
      <p:sp>
        <p:nvSpPr>
          <p:cNvPr id="1018" name="Line"/>
          <p:cNvSpPr/>
          <p:nvPr/>
        </p:nvSpPr>
        <p:spPr>
          <a:xfrm>
            <a:off x="3340126" y="3217508"/>
            <a:ext cx="98096" cy="80281"/>
          </a:xfrm>
          <a:custGeom>
            <a:avLst/>
            <a:gdLst/>
            <a:ahLst/>
            <a:cxnLst>
              <a:cxn ang="0">
                <a:pos x="wd2" y="hd2"/>
              </a:cxn>
              <a:cxn ang="5400000">
                <a:pos x="wd2" y="hd2"/>
              </a:cxn>
              <a:cxn ang="10800000">
                <a:pos x="wd2" y="hd2"/>
              </a:cxn>
              <a:cxn ang="16200000">
                <a:pos x="wd2" y="hd2"/>
              </a:cxn>
            </a:cxnLst>
            <a:rect l="0" t="0" r="r" b="b"/>
            <a:pathLst>
              <a:path w="21600" h="20012" extrusionOk="0">
                <a:moveTo>
                  <a:pt x="0" y="17117"/>
                </a:moveTo>
                <a:cubicBezTo>
                  <a:pt x="360" y="15079"/>
                  <a:pt x="720" y="13042"/>
                  <a:pt x="1800" y="11819"/>
                </a:cubicBezTo>
                <a:cubicBezTo>
                  <a:pt x="2880" y="10596"/>
                  <a:pt x="4680" y="10189"/>
                  <a:pt x="5940" y="11004"/>
                </a:cubicBezTo>
                <a:cubicBezTo>
                  <a:pt x="7200" y="11819"/>
                  <a:pt x="7920" y="13857"/>
                  <a:pt x="8640" y="16302"/>
                </a:cubicBezTo>
                <a:cubicBezTo>
                  <a:pt x="9360" y="18747"/>
                  <a:pt x="10080" y="21600"/>
                  <a:pt x="12240" y="18951"/>
                </a:cubicBezTo>
                <a:cubicBezTo>
                  <a:pt x="14400" y="16302"/>
                  <a:pt x="18000" y="8151"/>
                  <a:pt x="2160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19" name="Line"/>
          <p:cNvSpPr/>
          <p:nvPr/>
        </p:nvSpPr>
        <p:spPr>
          <a:xfrm>
            <a:off x="3335222" y="3232222"/>
            <a:ext cx="122619" cy="179091"/>
          </a:xfrm>
          <a:custGeom>
            <a:avLst/>
            <a:gdLst/>
            <a:ahLst/>
            <a:cxnLst>
              <a:cxn ang="0">
                <a:pos x="wd2" y="hd2"/>
              </a:cxn>
              <a:cxn ang="5400000">
                <a:pos x="wd2" y="hd2"/>
              </a:cxn>
              <a:cxn ang="10800000">
                <a:pos x="wd2" y="hd2"/>
              </a:cxn>
              <a:cxn ang="16200000">
                <a:pos x="wd2" y="hd2"/>
              </a:cxn>
            </a:cxnLst>
            <a:rect l="0" t="0" r="r" b="b"/>
            <a:pathLst>
              <a:path w="21600" h="21510" extrusionOk="0">
                <a:moveTo>
                  <a:pt x="0" y="4713"/>
                </a:moveTo>
                <a:cubicBezTo>
                  <a:pt x="1440" y="4909"/>
                  <a:pt x="2880" y="5105"/>
                  <a:pt x="4320" y="7069"/>
                </a:cubicBezTo>
                <a:cubicBezTo>
                  <a:pt x="5760" y="9033"/>
                  <a:pt x="7200" y="12764"/>
                  <a:pt x="7920" y="15120"/>
                </a:cubicBezTo>
                <a:cubicBezTo>
                  <a:pt x="8640" y="17476"/>
                  <a:pt x="8640" y="18458"/>
                  <a:pt x="8640" y="19440"/>
                </a:cubicBezTo>
                <a:cubicBezTo>
                  <a:pt x="8640" y="20422"/>
                  <a:pt x="8640" y="21404"/>
                  <a:pt x="8208" y="21502"/>
                </a:cubicBezTo>
                <a:cubicBezTo>
                  <a:pt x="7776" y="21600"/>
                  <a:pt x="6912" y="20815"/>
                  <a:pt x="6768" y="18949"/>
                </a:cubicBezTo>
                <a:cubicBezTo>
                  <a:pt x="6624" y="17084"/>
                  <a:pt x="7200" y="14138"/>
                  <a:pt x="8784" y="10898"/>
                </a:cubicBezTo>
                <a:cubicBezTo>
                  <a:pt x="10368" y="7658"/>
                  <a:pt x="12960" y="4124"/>
                  <a:pt x="15264" y="2258"/>
                </a:cubicBezTo>
                <a:cubicBezTo>
                  <a:pt x="17568" y="393"/>
                  <a:pt x="19584" y="196"/>
                  <a:pt x="2160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grpSp>
        <p:nvGrpSpPr>
          <p:cNvPr id="5" name="Group 4">
            <a:extLst>
              <a:ext uri="{FF2B5EF4-FFF2-40B4-BE49-F238E27FC236}">
                <a16:creationId xmlns:a16="http://schemas.microsoft.com/office/drawing/2014/main" id="{53569436-3DC5-471E-B3F9-59F015D888D6}"/>
              </a:ext>
            </a:extLst>
          </p:cNvPr>
          <p:cNvGrpSpPr/>
          <p:nvPr/>
        </p:nvGrpSpPr>
        <p:grpSpPr>
          <a:xfrm>
            <a:off x="4893043" y="3683458"/>
            <a:ext cx="3720552" cy="1230762"/>
            <a:chOff x="4893043" y="3683458"/>
            <a:chExt cx="3720552" cy="1230762"/>
          </a:xfrm>
        </p:grpSpPr>
        <p:sp>
          <p:nvSpPr>
            <p:cNvPr id="1020" name="Line"/>
            <p:cNvSpPr/>
            <p:nvPr/>
          </p:nvSpPr>
          <p:spPr>
            <a:xfrm>
              <a:off x="5486512" y="3715479"/>
              <a:ext cx="163747" cy="205042"/>
            </a:xfrm>
            <a:custGeom>
              <a:avLst/>
              <a:gdLst/>
              <a:ahLst/>
              <a:cxnLst>
                <a:cxn ang="0">
                  <a:pos x="wd2" y="hd2"/>
                </a:cxn>
                <a:cxn ang="5400000">
                  <a:pos x="wd2" y="hd2"/>
                </a:cxn>
                <a:cxn ang="10800000">
                  <a:pos x="wd2" y="hd2"/>
                </a:cxn>
                <a:cxn ang="16200000">
                  <a:pos x="wd2" y="hd2"/>
                </a:cxn>
              </a:cxnLst>
              <a:rect l="0" t="0" r="r" b="b"/>
              <a:pathLst>
                <a:path w="21419" h="21330" extrusionOk="0">
                  <a:moveTo>
                    <a:pt x="1530" y="6363"/>
                  </a:moveTo>
                  <a:cubicBezTo>
                    <a:pt x="674" y="5853"/>
                    <a:pt x="-181" y="5343"/>
                    <a:pt x="33" y="4747"/>
                  </a:cubicBezTo>
                  <a:cubicBezTo>
                    <a:pt x="247" y="4152"/>
                    <a:pt x="1530" y="3472"/>
                    <a:pt x="2706" y="3047"/>
                  </a:cubicBezTo>
                  <a:cubicBezTo>
                    <a:pt x="3882" y="2621"/>
                    <a:pt x="4952" y="2451"/>
                    <a:pt x="5807" y="2876"/>
                  </a:cubicBezTo>
                  <a:cubicBezTo>
                    <a:pt x="6663" y="3302"/>
                    <a:pt x="7304" y="4322"/>
                    <a:pt x="7732" y="7213"/>
                  </a:cubicBezTo>
                  <a:cubicBezTo>
                    <a:pt x="8160" y="10105"/>
                    <a:pt x="8373" y="14867"/>
                    <a:pt x="8267" y="17673"/>
                  </a:cubicBezTo>
                  <a:cubicBezTo>
                    <a:pt x="8160" y="20480"/>
                    <a:pt x="7732" y="21330"/>
                    <a:pt x="7518" y="21330"/>
                  </a:cubicBezTo>
                  <a:cubicBezTo>
                    <a:pt x="7304" y="21330"/>
                    <a:pt x="7304" y="20480"/>
                    <a:pt x="8694" y="17333"/>
                  </a:cubicBezTo>
                  <a:cubicBezTo>
                    <a:pt x="10084" y="14187"/>
                    <a:pt x="12865" y="8744"/>
                    <a:pt x="14469" y="5598"/>
                  </a:cubicBezTo>
                  <a:cubicBezTo>
                    <a:pt x="16072" y="2451"/>
                    <a:pt x="16500" y="1601"/>
                    <a:pt x="17142" y="921"/>
                  </a:cubicBezTo>
                  <a:cubicBezTo>
                    <a:pt x="17783" y="240"/>
                    <a:pt x="18639" y="-270"/>
                    <a:pt x="19387" y="155"/>
                  </a:cubicBezTo>
                  <a:cubicBezTo>
                    <a:pt x="20136" y="580"/>
                    <a:pt x="20777" y="1941"/>
                    <a:pt x="21419" y="3302"/>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21" name="Line"/>
            <p:cNvSpPr/>
            <p:nvPr/>
          </p:nvSpPr>
          <p:spPr>
            <a:xfrm>
              <a:off x="5787591" y="3742315"/>
              <a:ext cx="9810" cy="147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22" name="Line"/>
            <p:cNvSpPr/>
            <p:nvPr/>
          </p:nvSpPr>
          <p:spPr>
            <a:xfrm>
              <a:off x="5763067" y="3835504"/>
              <a:ext cx="9810" cy="98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23" name="Line"/>
            <p:cNvSpPr/>
            <p:nvPr/>
          </p:nvSpPr>
          <p:spPr>
            <a:xfrm>
              <a:off x="6022077" y="3734626"/>
              <a:ext cx="103941" cy="159736"/>
            </a:xfrm>
            <a:custGeom>
              <a:avLst/>
              <a:gdLst/>
              <a:ahLst/>
              <a:cxnLst>
                <a:cxn ang="0">
                  <a:pos x="wd2" y="hd2"/>
                </a:cxn>
                <a:cxn ang="5400000">
                  <a:pos x="wd2" y="hd2"/>
                </a:cxn>
                <a:cxn ang="10800000">
                  <a:pos x="wd2" y="hd2"/>
                </a:cxn>
                <a:cxn ang="16200000">
                  <a:pos x="wd2" y="hd2"/>
                </a:cxn>
              </a:cxnLst>
              <a:rect l="0" t="0" r="r" b="b"/>
              <a:pathLst>
                <a:path w="21457" h="21317" extrusionOk="0">
                  <a:moveTo>
                    <a:pt x="14369" y="4953"/>
                  </a:moveTo>
                  <a:cubicBezTo>
                    <a:pt x="16057" y="4953"/>
                    <a:pt x="17745" y="4953"/>
                    <a:pt x="18420" y="4081"/>
                  </a:cubicBezTo>
                  <a:cubicBezTo>
                    <a:pt x="19095" y="3208"/>
                    <a:pt x="18757" y="1462"/>
                    <a:pt x="17576" y="590"/>
                  </a:cubicBezTo>
                  <a:cubicBezTo>
                    <a:pt x="16395" y="-283"/>
                    <a:pt x="14369" y="-283"/>
                    <a:pt x="11669" y="1244"/>
                  </a:cubicBezTo>
                  <a:cubicBezTo>
                    <a:pt x="8969" y="2772"/>
                    <a:pt x="5594" y="5826"/>
                    <a:pt x="3401" y="8662"/>
                  </a:cubicBezTo>
                  <a:cubicBezTo>
                    <a:pt x="1207" y="11499"/>
                    <a:pt x="194" y="14117"/>
                    <a:pt x="26" y="15972"/>
                  </a:cubicBezTo>
                  <a:cubicBezTo>
                    <a:pt x="-143" y="17826"/>
                    <a:pt x="532" y="18917"/>
                    <a:pt x="1882" y="19353"/>
                  </a:cubicBezTo>
                  <a:cubicBezTo>
                    <a:pt x="3232" y="19790"/>
                    <a:pt x="5257" y="19572"/>
                    <a:pt x="7451" y="18590"/>
                  </a:cubicBezTo>
                  <a:cubicBezTo>
                    <a:pt x="9645" y="17608"/>
                    <a:pt x="12007" y="15862"/>
                    <a:pt x="13357" y="14226"/>
                  </a:cubicBezTo>
                  <a:cubicBezTo>
                    <a:pt x="14707" y="12590"/>
                    <a:pt x="15045" y="11062"/>
                    <a:pt x="15720" y="10735"/>
                  </a:cubicBezTo>
                  <a:cubicBezTo>
                    <a:pt x="16395" y="10408"/>
                    <a:pt x="17407" y="11281"/>
                    <a:pt x="18420" y="13244"/>
                  </a:cubicBezTo>
                  <a:cubicBezTo>
                    <a:pt x="19432" y="15208"/>
                    <a:pt x="20445" y="18262"/>
                    <a:pt x="21457" y="21317"/>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24" name="Line"/>
            <p:cNvSpPr/>
            <p:nvPr/>
          </p:nvSpPr>
          <p:spPr>
            <a:xfrm>
              <a:off x="6199589" y="3753448"/>
              <a:ext cx="78515" cy="153037"/>
            </a:xfrm>
            <a:custGeom>
              <a:avLst/>
              <a:gdLst/>
              <a:ahLst/>
              <a:cxnLst>
                <a:cxn ang="0">
                  <a:pos x="wd2" y="hd2"/>
                </a:cxn>
                <a:cxn ang="5400000">
                  <a:pos x="wd2" y="hd2"/>
                </a:cxn>
                <a:cxn ang="10800000">
                  <a:pos x="wd2" y="hd2"/>
                </a:cxn>
                <a:cxn ang="16200000">
                  <a:pos x="wd2" y="hd2"/>
                </a:cxn>
              </a:cxnLst>
              <a:rect l="0" t="0" r="r" b="b"/>
              <a:pathLst>
                <a:path w="21170" h="21283" extrusionOk="0">
                  <a:moveTo>
                    <a:pt x="19837" y="2544"/>
                  </a:moveTo>
                  <a:cubicBezTo>
                    <a:pt x="20718" y="1408"/>
                    <a:pt x="21600" y="271"/>
                    <a:pt x="20939" y="43"/>
                  </a:cubicBezTo>
                  <a:cubicBezTo>
                    <a:pt x="20278" y="-184"/>
                    <a:pt x="18073" y="498"/>
                    <a:pt x="15208" y="1749"/>
                  </a:cubicBezTo>
                  <a:cubicBezTo>
                    <a:pt x="12343" y="2999"/>
                    <a:pt x="8816" y="4818"/>
                    <a:pt x="7714" y="6864"/>
                  </a:cubicBezTo>
                  <a:cubicBezTo>
                    <a:pt x="6612" y="8911"/>
                    <a:pt x="7935" y="11184"/>
                    <a:pt x="9257" y="13344"/>
                  </a:cubicBezTo>
                  <a:cubicBezTo>
                    <a:pt x="10580" y="15504"/>
                    <a:pt x="11902" y="17551"/>
                    <a:pt x="11461" y="18915"/>
                  </a:cubicBezTo>
                  <a:cubicBezTo>
                    <a:pt x="11020" y="20279"/>
                    <a:pt x="8816" y="20961"/>
                    <a:pt x="6612" y="21189"/>
                  </a:cubicBezTo>
                  <a:cubicBezTo>
                    <a:pt x="4408" y="21416"/>
                    <a:pt x="2204" y="21189"/>
                    <a:pt x="0" y="20961"/>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25" name="Line"/>
            <p:cNvSpPr/>
            <p:nvPr/>
          </p:nvSpPr>
          <p:spPr>
            <a:xfrm>
              <a:off x="6302588" y="3776648"/>
              <a:ext cx="68667" cy="134317"/>
            </a:xfrm>
            <a:custGeom>
              <a:avLst/>
              <a:gdLst/>
              <a:ahLst/>
              <a:cxnLst>
                <a:cxn ang="0">
                  <a:pos x="wd2" y="hd2"/>
                </a:cxn>
                <a:cxn ang="5400000">
                  <a:pos x="wd2" y="hd2"/>
                </a:cxn>
                <a:cxn ang="10800000">
                  <a:pos x="wd2" y="hd2"/>
                </a:cxn>
                <a:cxn ang="16200000">
                  <a:pos x="wd2" y="hd2"/>
                </a:cxn>
              </a:cxnLst>
              <a:rect l="0" t="0" r="r" b="b"/>
              <a:pathLst>
                <a:path w="21600" h="21380" extrusionOk="0">
                  <a:moveTo>
                    <a:pt x="21600" y="1561"/>
                  </a:moveTo>
                  <a:cubicBezTo>
                    <a:pt x="19543" y="781"/>
                    <a:pt x="17486" y="0"/>
                    <a:pt x="15429" y="0"/>
                  </a:cubicBezTo>
                  <a:cubicBezTo>
                    <a:pt x="13371" y="0"/>
                    <a:pt x="11314" y="781"/>
                    <a:pt x="9514" y="1692"/>
                  </a:cubicBezTo>
                  <a:cubicBezTo>
                    <a:pt x="7714" y="2602"/>
                    <a:pt x="6171" y="3643"/>
                    <a:pt x="6686" y="5725"/>
                  </a:cubicBezTo>
                  <a:cubicBezTo>
                    <a:pt x="7200" y="7807"/>
                    <a:pt x="9771" y="10930"/>
                    <a:pt x="11571" y="13142"/>
                  </a:cubicBezTo>
                  <a:cubicBezTo>
                    <a:pt x="13371" y="15354"/>
                    <a:pt x="14400" y="16655"/>
                    <a:pt x="14400" y="17957"/>
                  </a:cubicBezTo>
                  <a:cubicBezTo>
                    <a:pt x="14400" y="19258"/>
                    <a:pt x="13371" y="20559"/>
                    <a:pt x="10800" y="21080"/>
                  </a:cubicBezTo>
                  <a:cubicBezTo>
                    <a:pt x="8229" y="21600"/>
                    <a:pt x="4114" y="21340"/>
                    <a:pt x="0" y="2108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26" name="Line"/>
            <p:cNvSpPr/>
            <p:nvPr/>
          </p:nvSpPr>
          <p:spPr>
            <a:xfrm>
              <a:off x="6430502" y="3801171"/>
              <a:ext cx="82991" cy="107905"/>
            </a:xfrm>
            <a:custGeom>
              <a:avLst/>
              <a:gdLst/>
              <a:ahLst/>
              <a:cxnLst>
                <a:cxn ang="0">
                  <a:pos x="wd2" y="hd2"/>
                </a:cxn>
                <a:cxn ang="5400000">
                  <a:pos x="wd2" y="hd2"/>
                </a:cxn>
                <a:cxn ang="10800000">
                  <a:pos x="wd2" y="hd2"/>
                </a:cxn>
                <a:cxn ang="16200000">
                  <a:pos x="wd2" y="hd2"/>
                </a:cxn>
              </a:cxnLst>
              <a:rect l="0" t="0" r="r" b="b"/>
              <a:pathLst>
                <a:path w="21499" h="21600" extrusionOk="0">
                  <a:moveTo>
                    <a:pt x="1170" y="0"/>
                  </a:moveTo>
                  <a:cubicBezTo>
                    <a:pt x="746" y="4909"/>
                    <a:pt x="323" y="9818"/>
                    <a:pt x="111" y="13418"/>
                  </a:cubicBezTo>
                  <a:cubicBezTo>
                    <a:pt x="-101" y="17018"/>
                    <a:pt x="-101" y="19309"/>
                    <a:pt x="958" y="20127"/>
                  </a:cubicBezTo>
                  <a:cubicBezTo>
                    <a:pt x="2017" y="20945"/>
                    <a:pt x="4134" y="20291"/>
                    <a:pt x="6252" y="18327"/>
                  </a:cubicBezTo>
                  <a:cubicBezTo>
                    <a:pt x="8370" y="16364"/>
                    <a:pt x="10487" y="13091"/>
                    <a:pt x="11758" y="10636"/>
                  </a:cubicBezTo>
                  <a:cubicBezTo>
                    <a:pt x="13028" y="8182"/>
                    <a:pt x="13452" y="6545"/>
                    <a:pt x="13664" y="4909"/>
                  </a:cubicBezTo>
                  <a:cubicBezTo>
                    <a:pt x="13875" y="3273"/>
                    <a:pt x="13875" y="1636"/>
                    <a:pt x="14299" y="3927"/>
                  </a:cubicBezTo>
                  <a:cubicBezTo>
                    <a:pt x="14722" y="6218"/>
                    <a:pt x="15570" y="12436"/>
                    <a:pt x="16840" y="16036"/>
                  </a:cubicBezTo>
                  <a:cubicBezTo>
                    <a:pt x="18111" y="19636"/>
                    <a:pt x="19805" y="20618"/>
                    <a:pt x="21499"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27" name="Line"/>
            <p:cNvSpPr/>
            <p:nvPr/>
          </p:nvSpPr>
          <p:spPr>
            <a:xfrm>
              <a:off x="6547825" y="3773972"/>
              <a:ext cx="309000" cy="109811"/>
            </a:xfrm>
            <a:custGeom>
              <a:avLst/>
              <a:gdLst/>
              <a:ahLst/>
              <a:cxnLst>
                <a:cxn ang="0">
                  <a:pos x="wd2" y="hd2"/>
                </a:cxn>
                <a:cxn ang="5400000">
                  <a:pos x="wd2" y="hd2"/>
                </a:cxn>
                <a:cxn ang="10800000">
                  <a:pos x="wd2" y="hd2"/>
                </a:cxn>
                <a:cxn ang="16200000">
                  <a:pos x="wd2" y="hd2"/>
                </a:cxn>
              </a:cxnLst>
              <a:rect l="0" t="0" r="r" b="b"/>
              <a:pathLst>
                <a:path w="21600" h="21026" extrusionOk="0">
                  <a:moveTo>
                    <a:pt x="0" y="7086"/>
                  </a:moveTo>
                  <a:cubicBezTo>
                    <a:pt x="229" y="10216"/>
                    <a:pt x="457" y="13347"/>
                    <a:pt x="514" y="16008"/>
                  </a:cubicBezTo>
                  <a:cubicBezTo>
                    <a:pt x="571" y="18669"/>
                    <a:pt x="457" y="20860"/>
                    <a:pt x="629" y="21016"/>
                  </a:cubicBezTo>
                  <a:cubicBezTo>
                    <a:pt x="800" y="21173"/>
                    <a:pt x="1257" y="19295"/>
                    <a:pt x="1714" y="16790"/>
                  </a:cubicBezTo>
                  <a:cubicBezTo>
                    <a:pt x="2171" y="14286"/>
                    <a:pt x="2629" y="11156"/>
                    <a:pt x="3029" y="8964"/>
                  </a:cubicBezTo>
                  <a:cubicBezTo>
                    <a:pt x="3429" y="6773"/>
                    <a:pt x="3771" y="5521"/>
                    <a:pt x="4114" y="5677"/>
                  </a:cubicBezTo>
                  <a:cubicBezTo>
                    <a:pt x="4457" y="5834"/>
                    <a:pt x="4800" y="7399"/>
                    <a:pt x="5029" y="8964"/>
                  </a:cubicBezTo>
                  <a:cubicBezTo>
                    <a:pt x="5257" y="10529"/>
                    <a:pt x="5371" y="12095"/>
                    <a:pt x="5429" y="14129"/>
                  </a:cubicBezTo>
                  <a:cubicBezTo>
                    <a:pt x="5486" y="16164"/>
                    <a:pt x="5486" y="18669"/>
                    <a:pt x="5714" y="18982"/>
                  </a:cubicBezTo>
                  <a:cubicBezTo>
                    <a:pt x="5943" y="19295"/>
                    <a:pt x="6400" y="17416"/>
                    <a:pt x="6857" y="14912"/>
                  </a:cubicBezTo>
                  <a:cubicBezTo>
                    <a:pt x="7314" y="12408"/>
                    <a:pt x="7771" y="9277"/>
                    <a:pt x="8229" y="7086"/>
                  </a:cubicBezTo>
                  <a:cubicBezTo>
                    <a:pt x="8686" y="4895"/>
                    <a:pt x="9143" y="3643"/>
                    <a:pt x="9543" y="3799"/>
                  </a:cubicBezTo>
                  <a:cubicBezTo>
                    <a:pt x="9943" y="3956"/>
                    <a:pt x="10286" y="5521"/>
                    <a:pt x="10514" y="7086"/>
                  </a:cubicBezTo>
                  <a:cubicBezTo>
                    <a:pt x="10743" y="8651"/>
                    <a:pt x="10857" y="10216"/>
                    <a:pt x="11029" y="12095"/>
                  </a:cubicBezTo>
                  <a:cubicBezTo>
                    <a:pt x="11200" y="13973"/>
                    <a:pt x="11429" y="16164"/>
                    <a:pt x="12057" y="17260"/>
                  </a:cubicBezTo>
                  <a:cubicBezTo>
                    <a:pt x="12686" y="18356"/>
                    <a:pt x="13714" y="18356"/>
                    <a:pt x="14686" y="17103"/>
                  </a:cubicBezTo>
                  <a:cubicBezTo>
                    <a:pt x="15657" y="15851"/>
                    <a:pt x="16571" y="13347"/>
                    <a:pt x="17143" y="11312"/>
                  </a:cubicBezTo>
                  <a:cubicBezTo>
                    <a:pt x="17714" y="9277"/>
                    <a:pt x="17943" y="7712"/>
                    <a:pt x="18057" y="6147"/>
                  </a:cubicBezTo>
                  <a:cubicBezTo>
                    <a:pt x="18171" y="4582"/>
                    <a:pt x="18171" y="3016"/>
                    <a:pt x="17886" y="1764"/>
                  </a:cubicBezTo>
                  <a:cubicBezTo>
                    <a:pt x="17600" y="512"/>
                    <a:pt x="17029" y="-427"/>
                    <a:pt x="16571" y="199"/>
                  </a:cubicBezTo>
                  <a:cubicBezTo>
                    <a:pt x="16114" y="825"/>
                    <a:pt x="15771" y="3016"/>
                    <a:pt x="15600" y="5051"/>
                  </a:cubicBezTo>
                  <a:cubicBezTo>
                    <a:pt x="15429" y="7086"/>
                    <a:pt x="15429" y="8964"/>
                    <a:pt x="15429" y="10686"/>
                  </a:cubicBezTo>
                  <a:cubicBezTo>
                    <a:pt x="15429" y="12408"/>
                    <a:pt x="15429" y="13973"/>
                    <a:pt x="15657" y="15225"/>
                  </a:cubicBezTo>
                  <a:cubicBezTo>
                    <a:pt x="15886" y="16477"/>
                    <a:pt x="16343" y="17416"/>
                    <a:pt x="17371" y="17416"/>
                  </a:cubicBezTo>
                  <a:cubicBezTo>
                    <a:pt x="18400" y="17416"/>
                    <a:pt x="20000" y="16477"/>
                    <a:pt x="21600" y="15538"/>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28" name="Line"/>
            <p:cNvSpPr/>
            <p:nvPr/>
          </p:nvSpPr>
          <p:spPr>
            <a:xfrm>
              <a:off x="7101639" y="3738967"/>
              <a:ext cx="93612" cy="141131"/>
            </a:xfrm>
            <a:custGeom>
              <a:avLst/>
              <a:gdLst/>
              <a:ahLst/>
              <a:cxnLst>
                <a:cxn ang="0">
                  <a:pos x="wd2" y="hd2"/>
                </a:cxn>
                <a:cxn ang="5400000">
                  <a:pos x="wd2" y="hd2"/>
                </a:cxn>
                <a:cxn ang="10800000">
                  <a:pos x="wd2" y="hd2"/>
                </a:cxn>
                <a:cxn ang="16200000">
                  <a:pos x="wd2" y="hd2"/>
                </a:cxn>
              </a:cxnLst>
              <a:rect l="0" t="0" r="r" b="b"/>
              <a:pathLst>
                <a:path w="21323" h="20950" extrusionOk="0">
                  <a:moveTo>
                    <a:pt x="5682" y="9962"/>
                  </a:moveTo>
                  <a:cubicBezTo>
                    <a:pt x="7916" y="8021"/>
                    <a:pt x="10151" y="6079"/>
                    <a:pt x="11268" y="4380"/>
                  </a:cubicBezTo>
                  <a:cubicBezTo>
                    <a:pt x="12385" y="2681"/>
                    <a:pt x="12385" y="1225"/>
                    <a:pt x="11454" y="497"/>
                  </a:cubicBezTo>
                  <a:cubicBezTo>
                    <a:pt x="10523" y="-231"/>
                    <a:pt x="8661" y="-231"/>
                    <a:pt x="6799" y="982"/>
                  </a:cubicBezTo>
                  <a:cubicBezTo>
                    <a:pt x="4937" y="2196"/>
                    <a:pt x="3075" y="4623"/>
                    <a:pt x="1771" y="7293"/>
                  </a:cubicBezTo>
                  <a:cubicBezTo>
                    <a:pt x="468" y="9962"/>
                    <a:pt x="-277" y="12875"/>
                    <a:pt x="95" y="15423"/>
                  </a:cubicBezTo>
                  <a:cubicBezTo>
                    <a:pt x="468" y="17971"/>
                    <a:pt x="1957" y="20156"/>
                    <a:pt x="5682" y="20762"/>
                  </a:cubicBezTo>
                  <a:cubicBezTo>
                    <a:pt x="9406" y="21369"/>
                    <a:pt x="15364" y="20398"/>
                    <a:pt x="21323" y="19427"/>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29" name="Line"/>
            <p:cNvSpPr/>
            <p:nvPr/>
          </p:nvSpPr>
          <p:spPr>
            <a:xfrm>
              <a:off x="7216505" y="3786457"/>
              <a:ext cx="96000" cy="111407"/>
            </a:xfrm>
            <a:custGeom>
              <a:avLst/>
              <a:gdLst/>
              <a:ahLst/>
              <a:cxnLst>
                <a:cxn ang="0">
                  <a:pos x="wd2" y="hd2"/>
                </a:cxn>
                <a:cxn ang="5400000">
                  <a:pos x="wd2" y="hd2"/>
                </a:cxn>
                <a:cxn ang="10800000">
                  <a:pos x="wd2" y="hd2"/>
                </a:cxn>
                <a:cxn ang="16200000">
                  <a:pos x="wd2" y="hd2"/>
                </a:cxn>
              </a:cxnLst>
              <a:rect l="0" t="0" r="r" b="b"/>
              <a:pathLst>
                <a:path w="21497" h="21331" extrusionOk="0">
                  <a:moveTo>
                    <a:pt x="10617" y="0"/>
                  </a:moveTo>
                  <a:cubicBezTo>
                    <a:pt x="7322" y="3443"/>
                    <a:pt x="4027" y="6887"/>
                    <a:pt x="2197" y="9704"/>
                  </a:cubicBezTo>
                  <a:cubicBezTo>
                    <a:pt x="366" y="12522"/>
                    <a:pt x="0" y="14713"/>
                    <a:pt x="0" y="16591"/>
                  </a:cubicBezTo>
                  <a:cubicBezTo>
                    <a:pt x="0" y="18470"/>
                    <a:pt x="366" y="20035"/>
                    <a:pt x="1464" y="20817"/>
                  </a:cubicBezTo>
                  <a:cubicBezTo>
                    <a:pt x="2563" y="21600"/>
                    <a:pt x="4393" y="21600"/>
                    <a:pt x="7688" y="20035"/>
                  </a:cubicBezTo>
                  <a:cubicBezTo>
                    <a:pt x="10983" y="18470"/>
                    <a:pt x="15742" y="15339"/>
                    <a:pt x="18305" y="12991"/>
                  </a:cubicBezTo>
                  <a:cubicBezTo>
                    <a:pt x="20868" y="10643"/>
                    <a:pt x="21234" y="9078"/>
                    <a:pt x="21417" y="7513"/>
                  </a:cubicBezTo>
                  <a:cubicBezTo>
                    <a:pt x="21600" y="5948"/>
                    <a:pt x="21600" y="4383"/>
                    <a:pt x="19953" y="2974"/>
                  </a:cubicBezTo>
                  <a:cubicBezTo>
                    <a:pt x="18305" y="1565"/>
                    <a:pt x="15010" y="313"/>
                    <a:pt x="12447" y="939"/>
                  </a:cubicBezTo>
                  <a:cubicBezTo>
                    <a:pt x="9885" y="1565"/>
                    <a:pt x="8054" y="4070"/>
                    <a:pt x="6224" y="6574"/>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30" name="Line"/>
            <p:cNvSpPr/>
            <p:nvPr/>
          </p:nvSpPr>
          <p:spPr>
            <a:xfrm>
              <a:off x="7357107" y="3771540"/>
              <a:ext cx="112809" cy="113013"/>
            </a:xfrm>
            <a:custGeom>
              <a:avLst/>
              <a:gdLst/>
              <a:ahLst/>
              <a:cxnLst>
                <a:cxn ang="0">
                  <a:pos x="wd2" y="hd2"/>
                </a:cxn>
                <a:cxn ang="5400000">
                  <a:pos x="wd2" y="hd2"/>
                </a:cxn>
                <a:cxn ang="10800000">
                  <a:pos x="wd2" y="hd2"/>
                </a:cxn>
                <a:cxn ang="16200000">
                  <a:pos x="wd2" y="hd2"/>
                </a:cxn>
              </a:cxnLst>
              <a:rect l="0" t="0" r="r" b="b"/>
              <a:pathLst>
                <a:path w="21600" h="21330" extrusionOk="0">
                  <a:moveTo>
                    <a:pt x="0" y="6519"/>
                  </a:moveTo>
                  <a:cubicBezTo>
                    <a:pt x="313" y="4976"/>
                    <a:pt x="626" y="3433"/>
                    <a:pt x="1565" y="2353"/>
                  </a:cubicBezTo>
                  <a:cubicBezTo>
                    <a:pt x="2504" y="1273"/>
                    <a:pt x="4070" y="656"/>
                    <a:pt x="5165" y="1119"/>
                  </a:cubicBezTo>
                  <a:cubicBezTo>
                    <a:pt x="6261" y="1581"/>
                    <a:pt x="6887" y="3124"/>
                    <a:pt x="7200" y="5439"/>
                  </a:cubicBezTo>
                  <a:cubicBezTo>
                    <a:pt x="7513" y="7753"/>
                    <a:pt x="7513" y="10839"/>
                    <a:pt x="7357" y="13153"/>
                  </a:cubicBezTo>
                  <a:cubicBezTo>
                    <a:pt x="7200" y="15467"/>
                    <a:pt x="6887" y="17010"/>
                    <a:pt x="6887" y="17010"/>
                  </a:cubicBezTo>
                  <a:cubicBezTo>
                    <a:pt x="6887" y="17010"/>
                    <a:pt x="7200" y="15467"/>
                    <a:pt x="8296" y="13153"/>
                  </a:cubicBezTo>
                  <a:cubicBezTo>
                    <a:pt x="9391" y="10839"/>
                    <a:pt x="11270" y="7753"/>
                    <a:pt x="13148" y="5130"/>
                  </a:cubicBezTo>
                  <a:cubicBezTo>
                    <a:pt x="15026" y="2507"/>
                    <a:pt x="16904" y="347"/>
                    <a:pt x="18156" y="39"/>
                  </a:cubicBezTo>
                  <a:cubicBezTo>
                    <a:pt x="19409" y="-270"/>
                    <a:pt x="20035" y="1273"/>
                    <a:pt x="20504" y="5130"/>
                  </a:cubicBezTo>
                  <a:cubicBezTo>
                    <a:pt x="20974" y="8987"/>
                    <a:pt x="21287" y="15159"/>
                    <a:pt x="21600" y="2133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31" name="Line"/>
            <p:cNvSpPr/>
            <p:nvPr/>
          </p:nvSpPr>
          <p:spPr>
            <a:xfrm>
              <a:off x="7538582" y="3732506"/>
              <a:ext cx="93191" cy="133982"/>
            </a:xfrm>
            <a:custGeom>
              <a:avLst/>
              <a:gdLst/>
              <a:ahLst/>
              <a:cxnLst>
                <a:cxn ang="0">
                  <a:pos x="wd2" y="hd2"/>
                </a:cxn>
                <a:cxn ang="5400000">
                  <a:pos x="wd2" y="hd2"/>
                </a:cxn>
                <a:cxn ang="10800000">
                  <a:pos x="wd2" y="hd2"/>
                </a:cxn>
                <a:cxn ang="16200000">
                  <a:pos x="wd2" y="hd2"/>
                </a:cxn>
              </a:cxnLst>
              <a:rect l="0" t="0" r="r" b="b"/>
              <a:pathLst>
                <a:path w="21600" h="21327" extrusionOk="0">
                  <a:moveTo>
                    <a:pt x="0" y="2342"/>
                  </a:moveTo>
                  <a:cubicBezTo>
                    <a:pt x="379" y="7547"/>
                    <a:pt x="758" y="12752"/>
                    <a:pt x="947" y="16005"/>
                  </a:cubicBezTo>
                  <a:cubicBezTo>
                    <a:pt x="1137" y="19258"/>
                    <a:pt x="1137" y="20559"/>
                    <a:pt x="2084" y="21080"/>
                  </a:cubicBezTo>
                  <a:cubicBezTo>
                    <a:pt x="3032" y="21600"/>
                    <a:pt x="4926" y="21340"/>
                    <a:pt x="7200" y="19908"/>
                  </a:cubicBezTo>
                  <a:cubicBezTo>
                    <a:pt x="9474" y="18477"/>
                    <a:pt x="12126" y="15875"/>
                    <a:pt x="14590" y="12361"/>
                  </a:cubicBezTo>
                  <a:cubicBezTo>
                    <a:pt x="17053" y="8848"/>
                    <a:pt x="19326" y="4424"/>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32" name="Line"/>
            <p:cNvSpPr/>
            <p:nvPr/>
          </p:nvSpPr>
          <p:spPr>
            <a:xfrm>
              <a:off x="7621962" y="3743773"/>
              <a:ext cx="88293" cy="140780"/>
            </a:xfrm>
            <a:custGeom>
              <a:avLst/>
              <a:gdLst/>
              <a:ahLst/>
              <a:cxnLst>
                <a:cxn ang="0">
                  <a:pos x="wd2" y="hd2"/>
                </a:cxn>
                <a:cxn ang="5400000">
                  <a:pos x="wd2" y="hd2"/>
                </a:cxn>
                <a:cxn ang="10800000">
                  <a:pos x="wd2" y="hd2"/>
                </a:cxn>
                <a:cxn ang="16200000">
                  <a:pos x="wd2" y="hd2"/>
                </a:cxn>
              </a:cxnLst>
              <a:rect l="0" t="0" r="r" b="b"/>
              <a:pathLst>
                <a:path w="21209" h="21379" extrusionOk="0">
                  <a:moveTo>
                    <a:pt x="0" y="10951"/>
                  </a:moveTo>
                  <a:cubicBezTo>
                    <a:pt x="393" y="12193"/>
                    <a:pt x="785" y="13434"/>
                    <a:pt x="1964" y="14055"/>
                  </a:cubicBezTo>
                  <a:cubicBezTo>
                    <a:pt x="3142" y="14676"/>
                    <a:pt x="5105" y="14676"/>
                    <a:pt x="7658" y="13931"/>
                  </a:cubicBezTo>
                  <a:cubicBezTo>
                    <a:pt x="10211" y="13186"/>
                    <a:pt x="13353" y="11696"/>
                    <a:pt x="15905" y="9834"/>
                  </a:cubicBezTo>
                  <a:cubicBezTo>
                    <a:pt x="18458" y="7972"/>
                    <a:pt x="20422" y="5738"/>
                    <a:pt x="21011" y="4000"/>
                  </a:cubicBezTo>
                  <a:cubicBezTo>
                    <a:pt x="21600" y="2262"/>
                    <a:pt x="20815" y="1020"/>
                    <a:pt x="19440" y="400"/>
                  </a:cubicBezTo>
                  <a:cubicBezTo>
                    <a:pt x="18065" y="-221"/>
                    <a:pt x="16102" y="-221"/>
                    <a:pt x="13745" y="1145"/>
                  </a:cubicBezTo>
                  <a:cubicBezTo>
                    <a:pt x="11389" y="2510"/>
                    <a:pt x="8640" y="5241"/>
                    <a:pt x="7462" y="7972"/>
                  </a:cubicBezTo>
                  <a:cubicBezTo>
                    <a:pt x="6284" y="10703"/>
                    <a:pt x="6676" y="13434"/>
                    <a:pt x="8836" y="15669"/>
                  </a:cubicBezTo>
                  <a:cubicBezTo>
                    <a:pt x="10996" y="17903"/>
                    <a:pt x="14924" y="19641"/>
                    <a:pt x="18851" y="21379"/>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33" name="Line"/>
            <p:cNvSpPr/>
            <p:nvPr/>
          </p:nvSpPr>
          <p:spPr>
            <a:xfrm>
              <a:off x="7778914" y="3737410"/>
              <a:ext cx="127524" cy="103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046" y="5143"/>
                    <a:pt x="6092" y="10286"/>
                    <a:pt x="9692" y="13886"/>
                  </a:cubicBezTo>
                  <a:cubicBezTo>
                    <a:pt x="13292" y="17486"/>
                    <a:pt x="17446" y="19543"/>
                    <a:pt x="216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34" name="Line"/>
            <p:cNvSpPr/>
            <p:nvPr/>
          </p:nvSpPr>
          <p:spPr>
            <a:xfrm>
              <a:off x="7783820" y="3732506"/>
              <a:ext cx="112809" cy="1569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096" y="1800"/>
                    <a:pt x="16591" y="3600"/>
                    <a:pt x="12991" y="7200"/>
                  </a:cubicBezTo>
                  <a:cubicBezTo>
                    <a:pt x="9391" y="10800"/>
                    <a:pt x="4696" y="16200"/>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35" name="Line"/>
            <p:cNvSpPr/>
            <p:nvPr/>
          </p:nvSpPr>
          <p:spPr>
            <a:xfrm>
              <a:off x="8122246" y="3766839"/>
              <a:ext cx="93191" cy="49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36" name="Line"/>
            <p:cNvSpPr/>
            <p:nvPr/>
          </p:nvSpPr>
          <p:spPr>
            <a:xfrm>
              <a:off x="8107532" y="3825695"/>
              <a:ext cx="73571" cy="49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38" name="Line"/>
            <p:cNvSpPr/>
            <p:nvPr/>
          </p:nvSpPr>
          <p:spPr>
            <a:xfrm>
              <a:off x="8502504" y="3707981"/>
              <a:ext cx="12123" cy="142238"/>
            </a:xfrm>
            <a:custGeom>
              <a:avLst/>
              <a:gdLst/>
              <a:ahLst/>
              <a:cxnLst>
                <a:cxn ang="0">
                  <a:pos x="wd2" y="hd2"/>
                </a:cxn>
                <a:cxn ang="5400000">
                  <a:pos x="wd2" y="hd2"/>
                </a:cxn>
                <a:cxn ang="10800000">
                  <a:pos x="wd2" y="hd2"/>
                </a:cxn>
                <a:cxn ang="16200000">
                  <a:pos x="wd2" y="hd2"/>
                </a:cxn>
              </a:cxnLst>
              <a:rect l="0" t="0" r="r" b="b"/>
              <a:pathLst>
                <a:path w="20018" h="21600" extrusionOk="0">
                  <a:moveTo>
                    <a:pt x="20018" y="0"/>
                  </a:moveTo>
                  <a:cubicBezTo>
                    <a:pt x="11918" y="5710"/>
                    <a:pt x="3818" y="11421"/>
                    <a:pt x="1118" y="15021"/>
                  </a:cubicBezTo>
                  <a:cubicBezTo>
                    <a:pt x="-1582" y="18621"/>
                    <a:pt x="1118" y="20110"/>
                    <a:pt x="3818"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39" name="Line"/>
            <p:cNvSpPr/>
            <p:nvPr/>
          </p:nvSpPr>
          <p:spPr>
            <a:xfrm>
              <a:off x="8563673" y="3703076"/>
              <a:ext cx="17027" cy="144127"/>
            </a:xfrm>
            <a:custGeom>
              <a:avLst/>
              <a:gdLst/>
              <a:ahLst/>
              <a:cxnLst>
                <a:cxn ang="0">
                  <a:pos x="wd2" y="hd2"/>
                </a:cxn>
                <a:cxn ang="5400000">
                  <a:pos x="wd2" y="hd2"/>
                </a:cxn>
                <a:cxn ang="10800000">
                  <a:pos x="wd2" y="hd2"/>
                </a:cxn>
                <a:cxn ang="16200000">
                  <a:pos x="wd2" y="hd2"/>
                </a:cxn>
              </a:cxnLst>
              <a:rect l="0" t="0" r="r" b="b"/>
              <a:pathLst>
                <a:path w="20450" h="21395" extrusionOk="0">
                  <a:moveTo>
                    <a:pt x="17673" y="0"/>
                  </a:moveTo>
                  <a:cubicBezTo>
                    <a:pt x="19636" y="2670"/>
                    <a:pt x="21600" y="5339"/>
                    <a:pt x="19636" y="7766"/>
                  </a:cubicBezTo>
                  <a:cubicBezTo>
                    <a:pt x="17673" y="10193"/>
                    <a:pt x="11782" y="12378"/>
                    <a:pt x="10800" y="14076"/>
                  </a:cubicBezTo>
                  <a:cubicBezTo>
                    <a:pt x="9818" y="15775"/>
                    <a:pt x="13745" y="16989"/>
                    <a:pt x="14727" y="18202"/>
                  </a:cubicBezTo>
                  <a:cubicBezTo>
                    <a:pt x="15709" y="19416"/>
                    <a:pt x="13745" y="20629"/>
                    <a:pt x="10800" y="21115"/>
                  </a:cubicBezTo>
                  <a:cubicBezTo>
                    <a:pt x="7855" y="21600"/>
                    <a:pt x="3927" y="21357"/>
                    <a:pt x="0" y="21115"/>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40" name="Line"/>
            <p:cNvSpPr/>
            <p:nvPr/>
          </p:nvSpPr>
          <p:spPr>
            <a:xfrm>
              <a:off x="8466474" y="3683458"/>
              <a:ext cx="144447" cy="24524"/>
            </a:xfrm>
            <a:custGeom>
              <a:avLst/>
              <a:gdLst/>
              <a:ahLst/>
              <a:cxnLst>
                <a:cxn ang="0">
                  <a:pos x="wd2" y="hd2"/>
                </a:cxn>
                <a:cxn ang="5400000">
                  <a:pos x="wd2" y="hd2"/>
                </a:cxn>
                <a:cxn ang="10800000">
                  <a:pos x="wd2" y="hd2"/>
                </a:cxn>
                <a:cxn ang="16200000">
                  <a:pos x="wd2" y="hd2"/>
                </a:cxn>
              </a:cxnLst>
              <a:rect l="0" t="0" r="r" b="b"/>
              <a:pathLst>
                <a:path w="20971" h="21600" extrusionOk="0">
                  <a:moveTo>
                    <a:pt x="2006" y="21600"/>
                  </a:moveTo>
                  <a:cubicBezTo>
                    <a:pt x="819" y="21600"/>
                    <a:pt x="-368" y="21600"/>
                    <a:pt x="107" y="18720"/>
                  </a:cubicBezTo>
                  <a:cubicBezTo>
                    <a:pt x="581" y="15840"/>
                    <a:pt x="2718" y="10080"/>
                    <a:pt x="5922" y="7200"/>
                  </a:cubicBezTo>
                  <a:cubicBezTo>
                    <a:pt x="9126" y="4320"/>
                    <a:pt x="13399" y="4320"/>
                    <a:pt x="16247" y="4320"/>
                  </a:cubicBezTo>
                  <a:cubicBezTo>
                    <a:pt x="19096" y="4320"/>
                    <a:pt x="20520" y="4320"/>
                    <a:pt x="20876" y="3600"/>
                  </a:cubicBezTo>
                  <a:cubicBezTo>
                    <a:pt x="21232" y="2880"/>
                    <a:pt x="20520" y="1440"/>
                    <a:pt x="19808"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41" name="Line"/>
            <p:cNvSpPr/>
            <p:nvPr/>
          </p:nvSpPr>
          <p:spPr>
            <a:xfrm>
              <a:off x="4893043" y="4127919"/>
              <a:ext cx="102293" cy="440141"/>
            </a:xfrm>
            <a:custGeom>
              <a:avLst/>
              <a:gdLst/>
              <a:ahLst/>
              <a:cxnLst>
                <a:cxn ang="0">
                  <a:pos x="wd2" y="hd2"/>
                </a:cxn>
                <a:cxn ang="5400000">
                  <a:pos x="wd2" y="hd2"/>
                </a:cxn>
                <a:cxn ang="10800000">
                  <a:pos x="wd2" y="hd2"/>
                </a:cxn>
                <a:cxn ang="16200000">
                  <a:pos x="wd2" y="hd2"/>
                </a:cxn>
              </a:cxnLst>
              <a:rect l="0" t="0" r="r" b="b"/>
              <a:pathLst>
                <a:path w="21116" h="21458" extrusionOk="0">
                  <a:moveTo>
                    <a:pt x="20639" y="1048"/>
                  </a:moveTo>
                  <a:cubicBezTo>
                    <a:pt x="20977" y="570"/>
                    <a:pt x="21314" y="91"/>
                    <a:pt x="20977" y="12"/>
                  </a:cubicBezTo>
                  <a:cubicBezTo>
                    <a:pt x="20639" y="-68"/>
                    <a:pt x="19627" y="251"/>
                    <a:pt x="16758" y="1486"/>
                  </a:cubicBezTo>
                  <a:cubicBezTo>
                    <a:pt x="13889" y="2722"/>
                    <a:pt x="9164" y="4874"/>
                    <a:pt x="5789" y="7384"/>
                  </a:cubicBezTo>
                  <a:cubicBezTo>
                    <a:pt x="2414" y="9895"/>
                    <a:pt x="389" y="12764"/>
                    <a:pt x="52" y="14956"/>
                  </a:cubicBezTo>
                  <a:cubicBezTo>
                    <a:pt x="-286" y="17148"/>
                    <a:pt x="1064" y="18663"/>
                    <a:pt x="3089" y="19659"/>
                  </a:cubicBezTo>
                  <a:cubicBezTo>
                    <a:pt x="5114" y="20655"/>
                    <a:pt x="7814" y="21133"/>
                    <a:pt x="10008" y="21333"/>
                  </a:cubicBezTo>
                  <a:cubicBezTo>
                    <a:pt x="12202" y="21532"/>
                    <a:pt x="13889" y="21452"/>
                    <a:pt x="15577" y="21373"/>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42" name="Line"/>
            <p:cNvSpPr/>
            <p:nvPr/>
          </p:nvSpPr>
          <p:spPr>
            <a:xfrm>
              <a:off x="5051880" y="4253366"/>
              <a:ext cx="142239" cy="186294"/>
            </a:xfrm>
            <a:custGeom>
              <a:avLst/>
              <a:gdLst/>
              <a:ahLst/>
              <a:cxnLst>
                <a:cxn ang="0">
                  <a:pos x="wd2" y="hd2"/>
                </a:cxn>
                <a:cxn ang="5400000">
                  <a:pos x="wd2" y="hd2"/>
                </a:cxn>
                <a:cxn ang="10800000">
                  <a:pos x="wd2" y="hd2"/>
                </a:cxn>
                <a:cxn ang="16200000">
                  <a:pos x="wd2" y="hd2"/>
                </a:cxn>
              </a:cxnLst>
              <a:rect l="0" t="0" r="r" b="b"/>
              <a:pathLst>
                <a:path w="21600" h="21218" extrusionOk="0">
                  <a:moveTo>
                    <a:pt x="0" y="4919"/>
                  </a:moveTo>
                  <a:cubicBezTo>
                    <a:pt x="248" y="3802"/>
                    <a:pt x="497" y="2684"/>
                    <a:pt x="745" y="2591"/>
                  </a:cubicBezTo>
                  <a:cubicBezTo>
                    <a:pt x="993" y="2498"/>
                    <a:pt x="1241" y="3429"/>
                    <a:pt x="1241" y="6408"/>
                  </a:cubicBezTo>
                  <a:cubicBezTo>
                    <a:pt x="1241" y="9388"/>
                    <a:pt x="993" y="14415"/>
                    <a:pt x="869" y="17395"/>
                  </a:cubicBezTo>
                  <a:cubicBezTo>
                    <a:pt x="745" y="20374"/>
                    <a:pt x="745" y="21305"/>
                    <a:pt x="1117" y="21212"/>
                  </a:cubicBezTo>
                  <a:cubicBezTo>
                    <a:pt x="1490" y="21119"/>
                    <a:pt x="2234" y="20002"/>
                    <a:pt x="3103" y="18419"/>
                  </a:cubicBezTo>
                  <a:cubicBezTo>
                    <a:pt x="3972" y="16836"/>
                    <a:pt x="4966" y="14788"/>
                    <a:pt x="5834" y="13391"/>
                  </a:cubicBezTo>
                  <a:cubicBezTo>
                    <a:pt x="6703" y="11995"/>
                    <a:pt x="7448" y="11250"/>
                    <a:pt x="8317" y="11157"/>
                  </a:cubicBezTo>
                  <a:cubicBezTo>
                    <a:pt x="9186" y="11064"/>
                    <a:pt x="10179" y="11622"/>
                    <a:pt x="11048" y="12926"/>
                  </a:cubicBezTo>
                  <a:cubicBezTo>
                    <a:pt x="11917" y="14229"/>
                    <a:pt x="12662" y="16277"/>
                    <a:pt x="13531" y="17767"/>
                  </a:cubicBezTo>
                  <a:cubicBezTo>
                    <a:pt x="14400" y="19257"/>
                    <a:pt x="15393" y="20188"/>
                    <a:pt x="16262" y="20188"/>
                  </a:cubicBezTo>
                  <a:cubicBezTo>
                    <a:pt x="17131" y="20188"/>
                    <a:pt x="17876" y="19257"/>
                    <a:pt x="18621" y="15998"/>
                  </a:cubicBezTo>
                  <a:cubicBezTo>
                    <a:pt x="19365" y="12739"/>
                    <a:pt x="20110" y="7153"/>
                    <a:pt x="20483" y="3895"/>
                  </a:cubicBezTo>
                  <a:cubicBezTo>
                    <a:pt x="20855" y="636"/>
                    <a:pt x="20855" y="-295"/>
                    <a:pt x="20979" y="77"/>
                  </a:cubicBezTo>
                  <a:cubicBezTo>
                    <a:pt x="21103" y="450"/>
                    <a:pt x="21352" y="2126"/>
                    <a:pt x="21600" y="3802"/>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43" name="Line"/>
            <p:cNvSpPr/>
            <p:nvPr/>
          </p:nvSpPr>
          <p:spPr>
            <a:xfrm>
              <a:off x="5199022" y="4309525"/>
              <a:ext cx="93191" cy="136236"/>
            </a:xfrm>
            <a:custGeom>
              <a:avLst/>
              <a:gdLst/>
              <a:ahLst/>
              <a:cxnLst>
                <a:cxn ang="0">
                  <a:pos x="wd2" y="hd2"/>
                </a:cxn>
                <a:cxn ang="5400000">
                  <a:pos x="wd2" y="hd2"/>
                </a:cxn>
                <a:cxn ang="10800000">
                  <a:pos x="wd2" y="hd2"/>
                </a:cxn>
                <a:cxn ang="16200000">
                  <a:pos x="wd2" y="hd2"/>
                </a:cxn>
              </a:cxnLst>
              <a:rect l="0" t="0" r="r" b="b"/>
              <a:pathLst>
                <a:path w="21600" h="21175" extrusionOk="0">
                  <a:moveTo>
                    <a:pt x="0" y="8656"/>
                  </a:moveTo>
                  <a:cubicBezTo>
                    <a:pt x="3789" y="9418"/>
                    <a:pt x="7579" y="10181"/>
                    <a:pt x="10421" y="10435"/>
                  </a:cubicBezTo>
                  <a:cubicBezTo>
                    <a:pt x="13263" y="10689"/>
                    <a:pt x="15158" y="10435"/>
                    <a:pt x="16863" y="9164"/>
                  </a:cubicBezTo>
                  <a:cubicBezTo>
                    <a:pt x="18568" y="7894"/>
                    <a:pt x="20084" y="5607"/>
                    <a:pt x="19895" y="3955"/>
                  </a:cubicBezTo>
                  <a:cubicBezTo>
                    <a:pt x="19705" y="2303"/>
                    <a:pt x="17810" y="1287"/>
                    <a:pt x="15916" y="651"/>
                  </a:cubicBezTo>
                  <a:cubicBezTo>
                    <a:pt x="14021" y="16"/>
                    <a:pt x="12126" y="-238"/>
                    <a:pt x="10800" y="270"/>
                  </a:cubicBezTo>
                  <a:cubicBezTo>
                    <a:pt x="9474" y="778"/>
                    <a:pt x="8716" y="2049"/>
                    <a:pt x="8337" y="5226"/>
                  </a:cubicBezTo>
                  <a:cubicBezTo>
                    <a:pt x="7958" y="8402"/>
                    <a:pt x="7958" y="13484"/>
                    <a:pt x="8526" y="16534"/>
                  </a:cubicBezTo>
                  <a:cubicBezTo>
                    <a:pt x="9095" y="19583"/>
                    <a:pt x="10232" y="20600"/>
                    <a:pt x="12505" y="20981"/>
                  </a:cubicBezTo>
                  <a:cubicBezTo>
                    <a:pt x="14779" y="21362"/>
                    <a:pt x="18189" y="21108"/>
                    <a:pt x="21600" y="20854"/>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44" name="Line"/>
            <p:cNvSpPr/>
            <p:nvPr/>
          </p:nvSpPr>
          <p:spPr>
            <a:xfrm>
              <a:off x="5499328" y="4311060"/>
              <a:ext cx="76343" cy="126631"/>
            </a:xfrm>
            <a:custGeom>
              <a:avLst/>
              <a:gdLst/>
              <a:ahLst/>
              <a:cxnLst>
                <a:cxn ang="0">
                  <a:pos x="wd2" y="hd2"/>
                </a:cxn>
                <a:cxn ang="5400000">
                  <a:pos x="wd2" y="hd2"/>
                </a:cxn>
                <a:cxn ang="10800000">
                  <a:pos x="wd2" y="hd2"/>
                </a:cxn>
                <a:cxn ang="16200000">
                  <a:pos x="wd2" y="hd2"/>
                </a:cxn>
              </a:cxnLst>
              <a:rect l="0" t="0" r="r" b="b"/>
              <a:pathLst>
                <a:path w="20584" h="20913" extrusionOk="0">
                  <a:moveTo>
                    <a:pt x="4989" y="4084"/>
                  </a:moveTo>
                  <a:cubicBezTo>
                    <a:pt x="6752" y="2194"/>
                    <a:pt x="8515" y="304"/>
                    <a:pt x="8956" y="34"/>
                  </a:cubicBezTo>
                  <a:cubicBezTo>
                    <a:pt x="9397" y="-236"/>
                    <a:pt x="8515" y="1114"/>
                    <a:pt x="6752" y="4084"/>
                  </a:cubicBezTo>
                  <a:cubicBezTo>
                    <a:pt x="4989" y="7054"/>
                    <a:pt x="2344" y="11644"/>
                    <a:pt x="1021" y="14614"/>
                  </a:cubicBezTo>
                  <a:cubicBezTo>
                    <a:pt x="-301" y="17584"/>
                    <a:pt x="-301" y="18934"/>
                    <a:pt x="801" y="19879"/>
                  </a:cubicBezTo>
                  <a:cubicBezTo>
                    <a:pt x="1903" y="20824"/>
                    <a:pt x="4107" y="21364"/>
                    <a:pt x="7413" y="20419"/>
                  </a:cubicBezTo>
                  <a:cubicBezTo>
                    <a:pt x="10719" y="19474"/>
                    <a:pt x="15128" y="17044"/>
                    <a:pt x="17772" y="14074"/>
                  </a:cubicBezTo>
                  <a:cubicBezTo>
                    <a:pt x="20417" y="11104"/>
                    <a:pt x="21299" y="7594"/>
                    <a:pt x="19977" y="5029"/>
                  </a:cubicBezTo>
                  <a:cubicBezTo>
                    <a:pt x="18654" y="2464"/>
                    <a:pt x="15128" y="844"/>
                    <a:pt x="12483" y="439"/>
                  </a:cubicBezTo>
                  <a:cubicBezTo>
                    <a:pt x="9838" y="34"/>
                    <a:pt x="8075" y="844"/>
                    <a:pt x="7634" y="1924"/>
                  </a:cubicBezTo>
                  <a:cubicBezTo>
                    <a:pt x="7193" y="3004"/>
                    <a:pt x="8075" y="4354"/>
                    <a:pt x="8956" y="5704"/>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45" name="Line"/>
            <p:cNvSpPr/>
            <p:nvPr/>
          </p:nvSpPr>
          <p:spPr>
            <a:xfrm>
              <a:off x="5625734" y="4249889"/>
              <a:ext cx="56021" cy="296803"/>
            </a:xfrm>
            <a:custGeom>
              <a:avLst/>
              <a:gdLst/>
              <a:ahLst/>
              <a:cxnLst>
                <a:cxn ang="0">
                  <a:pos x="wd2" y="hd2"/>
                </a:cxn>
                <a:cxn ang="5400000">
                  <a:pos x="wd2" y="hd2"/>
                </a:cxn>
                <a:cxn ang="10800000">
                  <a:pos x="wd2" y="hd2"/>
                </a:cxn>
                <a:cxn ang="16200000">
                  <a:pos x="wd2" y="hd2"/>
                </a:cxn>
              </a:cxnLst>
              <a:rect l="0" t="0" r="r" b="b"/>
              <a:pathLst>
                <a:path w="21146" h="21545" extrusionOk="0">
                  <a:moveTo>
                    <a:pt x="18514" y="3031"/>
                  </a:moveTo>
                  <a:cubicBezTo>
                    <a:pt x="19131" y="2437"/>
                    <a:pt x="19748" y="1844"/>
                    <a:pt x="20366" y="1250"/>
                  </a:cubicBezTo>
                  <a:cubicBezTo>
                    <a:pt x="20983" y="657"/>
                    <a:pt x="21600" y="64"/>
                    <a:pt x="20674" y="4"/>
                  </a:cubicBezTo>
                  <a:cubicBezTo>
                    <a:pt x="19749" y="-55"/>
                    <a:pt x="17280" y="420"/>
                    <a:pt x="14811" y="2319"/>
                  </a:cubicBezTo>
                  <a:cubicBezTo>
                    <a:pt x="12343" y="4218"/>
                    <a:pt x="9874" y="7541"/>
                    <a:pt x="8640" y="10804"/>
                  </a:cubicBezTo>
                  <a:cubicBezTo>
                    <a:pt x="7406" y="14068"/>
                    <a:pt x="7406" y="17272"/>
                    <a:pt x="6172" y="19053"/>
                  </a:cubicBezTo>
                  <a:cubicBezTo>
                    <a:pt x="4937" y="20833"/>
                    <a:pt x="2469" y="21189"/>
                    <a:pt x="0" y="21545"/>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46" name="Line"/>
            <p:cNvSpPr/>
            <p:nvPr/>
          </p:nvSpPr>
          <p:spPr>
            <a:xfrm>
              <a:off x="5596306" y="4399550"/>
              <a:ext cx="122619" cy="735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88" y="16800"/>
                    <a:pt x="576" y="12000"/>
                    <a:pt x="2448" y="8400"/>
                  </a:cubicBezTo>
                  <a:cubicBezTo>
                    <a:pt x="4320" y="4800"/>
                    <a:pt x="7776" y="2400"/>
                    <a:pt x="11232" y="1200"/>
                  </a:cubicBezTo>
                  <a:cubicBezTo>
                    <a:pt x="14688" y="0"/>
                    <a:pt x="18144" y="0"/>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47" name="Line"/>
            <p:cNvSpPr/>
            <p:nvPr/>
          </p:nvSpPr>
          <p:spPr>
            <a:xfrm>
              <a:off x="5743448" y="4245868"/>
              <a:ext cx="24524" cy="192920"/>
            </a:xfrm>
            <a:custGeom>
              <a:avLst/>
              <a:gdLst/>
              <a:ahLst/>
              <a:cxnLst>
                <a:cxn ang="0">
                  <a:pos x="wd2" y="hd2"/>
                </a:cxn>
                <a:cxn ang="5400000">
                  <a:pos x="wd2" y="hd2"/>
                </a:cxn>
                <a:cxn ang="10800000">
                  <a:pos x="wd2" y="hd2"/>
                </a:cxn>
                <a:cxn ang="16200000">
                  <a:pos x="wd2" y="hd2"/>
                </a:cxn>
              </a:cxnLst>
              <a:rect l="0" t="0" r="r" b="b"/>
              <a:pathLst>
                <a:path w="21600" h="21600" extrusionOk="0">
                  <a:moveTo>
                    <a:pt x="21600" y="1831"/>
                  </a:moveTo>
                  <a:cubicBezTo>
                    <a:pt x="20160" y="915"/>
                    <a:pt x="18720" y="0"/>
                    <a:pt x="18000" y="0"/>
                  </a:cubicBezTo>
                  <a:cubicBezTo>
                    <a:pt x="17280" y="0"/>
                    <a:pt x="17280" y="915"/>
                    <a:pt x="16560" y="3936"/>
                  </a:cubicBezTo>
                  <a:cubicBezTo>
                    <a:pt x="15840" y="6956"/>
                    <a:pt x="14400" y="12081"/>
                    <a:pt x="11520" y="15376"/>
                  </a:cubicBezTo>
                  <a:cubicBezTo>
                    <a:pt x="8640" y="18671"/>
                    <a:pt x="4320" y="20136"/>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48" name="Line"/>
            <p:cNvSpPr/>
            <p:nvPr/>
          </p:nvSpPr>
          <p:spPr>
            <a:xfrm>
              <a:off x="5728733" y="4355407"/>
              <a:ext cx="68667" cy="1962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29" y="14400"/>
                    <a:pt x="9257" y="7200"/>
                    <a:pt x="12857" y="3600"/>
                  </a:cubicBezTo>
                  <a:cubicBezTo>
                    <a:pt x="16457" y="0"/>
                    <a:pt x="19029" y="0"/>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49" name="Line"/>
            <p:cNvSpPr/>
            <p:nvPr/>
          </p:nvSpPr>
          <p:spPr>
            <a:xfrm>
              <a:off x="5812114" y="4324344"/>
              <a:ext cx="88286" cy="80111"/>
            </a:xfrm>
            <a:custGeom>
              <a:avLst/>
              <a:gdLst/>
              <a:ahLst/>
              <a:cxnLst>
                <a:cxn ang="0">
                  <a:pos x="wd2" y="hd2"/>
                </a:cxn>
                <a:cxn ang="5400000">
                  <a:pos x="wd2" y="hd2"/>
                </a:cxn>
                <a:cxn ang="10800000">
                  <a:pos x="wd2" y="hd2"/>
                </a:cxn>
                <a:cxn ang="16200000">
                  <a:pos x="wd2" y="hd2"/>
                </a:cxn>
              </a:cxnLst>
              <a:rect l="0" t="0" r="r" b="b"/>
              <a:pathLst>
                <a:path w="21600" h="21168" extrusionOk="0">
                  <a:moveTo>
                    <a:pt x="0" y="14688"/>
                  </a:moveTo>
                  <a:cubicBezTo>
                    <a:pt x="2000" y="14688"/>
                    <a:pt x="4000" y="14688"/>
                    <a:pt x="5800" y="13824"/>
                  </a:cubicBezTo>
                  <a:cubicBezTo>
                    <a:pt x="7600" y="12960"/>
                    <a:pt x="9200" y="11232"/>
                    <a:pt x="10600" y="8856"/>
                  </a:cubicBezTo>
                  <a:cubicBezTo>
                    <a:pt x="12000" y="6480"/>
                    <a:pt x="13200" y="3456"/>
                    <a:pt x="12800" y="1728"/>
                  </a:cubicBezTo>
                  <a:cubicBezTo>
                    <a:pt x="12400" y="0"/>
                    <a:pt x="10400" y="-432"/>
                    <a:pt x="9000" y="432"/>
                  </a:cubicBezTo>
                  <a:cubicBezTo>
                    <a:pt x="7600" y="1296"/>
                    <a:pt x="6800" y="3456"/>
                    <a:pt x="7000" y="6696"/>
                  </a:cubicBezTo>
                  <a:cubicBezTo>
                    <a:pt x="7200" y="9936"/>
                    <a:pt x="8400" y="14256"/>
                    <a:pt x="11000" y="16848"/>
                  </a:cubicBezTo>
                  <a:cubicBezTo>
                    <a:pt x="13600" y="19440"/>
                    <a:pt x="17600" y="20304"/>
                    <a:pt x="21600" y="21168"/>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50" name="Line"/>
            <p:cNvSpPr/>
            <p:nvPr/>
          </p:nvSpPr>
          <p:spPr>
            <a:xfrm>
              <a:off x="5924478" y="4319605"/>
              <a:ext cx="113255" cy="97153"/>
            </a:xfrm>
            <a:custGeom>
              <a:avLst/>
              <a:gdLst/>
              <a:ahLst/>
              <a:cxnLst>
                <a:cxn ang="0">
                  <a:pos x="wd2" y="hd2"/>
                </a:cxn>
                <a:cxn ang="5400000">
                  <a:pos x="wd2" y="hd2"/>
                </a:cxn>
                <a:cxn ang="10800000">
                  <a:pos x="wd2" y="hd2"/>
                </a:cxn>
                <a:cxn ang="16200000">
                  <a:pos x="wd2" y="hd2"/>
                </a:cxn>
              </a:cxnLst>
              <a:rect l="0" t="0" r="r" b="b"/>
              <a:pathLst>
                <a:path w="21376" h="21042" extrusionOk="0">
                  <a:moveTo>
                    <a:pt x="1010" y="4567"/>
                  </a:moveTo>
                  <a:cubicBezTo>
                    <a:pt x="1010" y="8462"/>
                    <a:pt x="1010" y="12358"/>
                    <a:pt x="702" y="15544"/>
                  </a:cubicBezTo>
                  <a:cubicBezTo>
                    <a:pt x="393" y="18731"/>
                    <a:pt x="-224" y="21210"/>
                    <a:pt x="85" y="21033"/>
                  </a:cubicBezTo>
                  <a:cubicBezTo>
                    <a:pt x="393" y="20856"/>
                    <a:pt x="1627" y="18023"/>
                    <a:pt x="3479" y="14128"/>
                  </a:cubicBezTo>
                  <a:cubicBezTo>
                    <a:pt x="5330" y="10233"/>
                    <a:pt x="7799" y="5276"/>
                    <a:pt x="9805" y="2620"/>
                  </a:cubicBezTo>
                  <a:cubicBezTo>
                    <a:pt x="11810" y="-36"/>
                    <a:pt x="13353" y="-390"/>
                    <a:pt x="14279" y="318"/>
                  </a:cubicBezTo>
                  <a:cubicBezTo>
                    <a:pt x="15205" y="1026"/>
                    <a:pt x="15513" y="2797"/>
                    <a:pt x="15822" y="5453"/>
                  </a:cubicBezTo>
                  <a:cubicBezTo>
                    <a:pt x="16130" y="8108"/>
                    <a:pt x="16439" y="11649"/>
                    <a:pt x="17365" y="13597"/>
                  </a:cubicBezTo>
                  <a:cubicBezTo>
                    <a:pt x="18290" y="15544"/>
                    <a:pt x="19833" y="15899"/>
                    <a:pt x="21376" y="16253"/>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51" name="Line"/>
            <p:cNvSpPr/>
            <p:nvPr/>
          </p:nvSpPr>
          <p:spPr>
            <a:xfrm>
              <a:off x="6279182" y="4287174"/>
              <a:ext cx="82264" cy="118219"/>
            </a:xfrm>
            <a:custGeom>
              <a:avLst/>
              <a:gdLst/>
              <a:ahLst/>
              <a:cxnLst>
                <a:cxn ang="0">
                  <a:pos x="wd2" y="hd2"/>
                </a:cxn>
                <a:cxn ang="5400000">
                  <a:pos x="wd2" y="hd2"/>
                </a:cxn>
                <a:cxn ang="10800000">
                  <a:pos x="wd2" y="hd2"/>
                </a:cxn>
                <a:cxn ang="16200000">
                  <a:pos x="wd2" y="hd2"/>
                </a:cxn>
              </a:cxnLst>
              <a:rect l="0" t="0" r="r" b="b"/>
              <a:pathLst>
                <a:path w="21311" h="21106" extrusionOk="0">
                  <a:moveTo>
                    <a:pt x="14958" y="4301"/>
                  </a:moveTo>
                  <a:cubicBezTo>
                    <a:pt x="14535" y="2550"/>
                    <a:pt x="14111" y="799"/>
                    <a:pt x="12840" y="215"/>
                  </a:cubicBezTo>
                  <a:cubicBezTo>
                    <a:pt x="11570" y="-369"/>
                    <a:pt x="9452" y="215"/>
                    <a:pt x="7123" y="2258"/>
                  </a:cubicBezTo>
                  <a:cubicBezTo>
                    <a:pt x="4793" y="4301"/>
                    <a:pt x="2252" y="7804"/>
                    <a:pt x="982" y="11015"/>
                  </a:cubicBezTo>
                  <a:cubicBezTo>
                    <a:pt x="-289" y="14226"/>
                    <a:pt x="-289" y="17145"/>
                    <a:pt x="770" y="18896"/>
                  </a:cubicBezTo>
                  <a:cubicBezTo>
                    <a:pt x="1829" y="20647"/>
                    <a:pt x="3946" y="21231"/>
                    <a:pt x="7546" y="21085"/>
                  </a:cubicBezTo>
                  <a:cubicBezTo>
                    <a:pt x="11146" y="20939"/>
                    <a:pt x="16229" y="20063"/>
                    <a:pt x="21311" y="19188"/>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52" name="Line"/>
            <p:cNvSpPr/>
            <p:nvPr/>
          </p:nvSpPr>
          <p:spPr>
            <a:xfrm>
              <a:off x="6394913" y="4314779"/>
              <a:ext cx="114927" cy="78436"/>
            </a:xfrm>
            <a:custGeom>
              <a:avLst/>
              <a:gdLst/>
              <a:ahLst/>
              <a:cxnLst>
                <a:cxn ang="0">
                  <a:pos x="wd2" y="hd2"/>
                </a:cxn>
                <a:cxn ang="5400000">
                  <a:pos x="wd2" y="hd2"/>
                </a:cxn>
                <a:cxn ang="10800000">
                  <a:pos x="wd2" y="hd2"/>
                </a:cxn>
                <a:cxn ang="16200000">
                  <a:pos x="wd2" y="hd2"/>
                </a:cxn>
              </a:cxnLst>
              <a:rect l="0" t="0" r="r" b="b"/>
              <a:pathLst>
                <a:path w="20800" h="20725" extrusionOk="0">
                  <a:moveTo>
                    <a:pt x="8146" y="2959"/>
                  </a:moveTo>
                  <a:cubicBezTo>
                    <a:pt x="6962" y="1663"/>
                    <a:pt x="5779" y="367"/>
                    <a:pt x="4743" y="583"/>
                  </a:cubicBezTo>
                  <a:cubicBezTo>
                    <a:pt x="3707" y="799"/>
                    <a:pt x="2820" y="2527"/>
                    <a:pt x="2080" y="4687"/>
                  </a:cubicBezTo>
                  <a:cubicBezTo>
                    <a:pt x="1340" y="6847"/>
                    <a:pt x="749" y="9439"/>
                    <a:pt x="305" y="12247"/>
                  </a:cubicBezTo>
                  <a:cubicBezTo>
                    <a:pt x="-139" y="15055"/>
                    <a:pt x="-435" y="18079"/>
                    <a:pt x="1932" y="19591"/>
                  </a:cubicBezTo>
                  <a:cubicBezTo>
                    <a:pt x="4299" y="21103"/>
                    <a:pt x="9329" y="21103"/>
                    <a:pt x="13028" y="19591"/>
                  </a:cubicBezTo>
                  <a:cubicBezTo>
                    <a:pt x="16727" y="18079"/>
                    <a:pt x="19094" y="15055"/>
                    <a:pt x="20129" y="12463"/>
                  </a:cubicBezTo>
                  <a:cubicBezTo>
                    <a:pt x="21165" y="9871"/>
                    <a:pt x="20869" y="7711"/>
                    <a:pt x="20129" y="5767"/>
                  </a:cubicBezTo>
                  <a:cubicBezTo>
                    <a:pt x="19390" y="3823"/>
                    <a:pt x="18206" y="2095"/>
                    <a:pt x="16875" y="1015"/>
                  </a:cubicBezTo>
                  <a:cubicBezTo>
                    <a:pt x="15543" y="-65"/>
                    <a:pt x="14064" y="-497"/>
                    <a:pt x="12880" y="799"/>
                  </a:cubicBezTo>
                  <a:cubicBezTo>
                    <a:pt x="11697" y="2095"/>
                    <a:pt x="10809" y="5119"/>
                    <a:pt x="9921" y="8143"/>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53" name="Line"/>
            <p:cNvSpPr/>
            <p:nvPr/>
          </p:nvSpPr>
          <p:spPr>
            <a:xfrm>
              <a:off x="6538016" y="4321073"/>
              <a:ext cx="103000" cy="833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71" y="1271"/>
                    <a:pt x="2743" y="2541"/>
                    <a:pt x="3429" y="4235"/>
                  </a:cubicBezTo>
                  <a:cubicBezTo>
                    <a:pt x="4114" y="5929"/>
                    <a:pt x="4114" y="8047"/>
                    <a:pt x="4114" y="10800"/>
                  </a:cubicBezTo>
                  <a:cubicBezTo>
                    <a:pt x="4114" y="13553"/>
                    <a:pt x="4114" y="16941"/>
                    <a:pt x="4800" y="17153"/>
                  </a:cubicBezTo>
                  <a:cubicBezTo>
                    <a:pt x="5486" y="17365"/>
                    <a:pt x="6857" y="14400"/>
                    <a:pt x="7886" y="11859"/>
                  </a:cubicBezTo>
                  <a:cubicBezTo>
                    <a:pt x="8914" y="9318"/>
                    <a:pt x="9600" y="7200"/>
                    <a:pt x="10457" y="5082"/>
                  </a:cubicBezTo>
                  <a:cubicBezTo>
                    <a:pt x="11314" y="2965"/>
                    <a:pt x="12343" y="847"/>
                    <a:pt x="13543" y="424"/>
                  </a:cubicBezTo>
                  <a:cubicBezTo>
                    <a:pt x="14743" y="0"/>
                    <a:pt x="16114" y="1271"/>
                    <a:pt x="17486" y="5082"/>
                  </a:cubicBezTo>
                  <a:cubicBezTo>
                    <a:pt x="18857" y="8894"/>
                    <a:pt x="20229" y="15247"/>
                    <a:pt x="216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54" name="Line"/>
            <p:cNvSpPr/>
            <p:nvPr/>
          </p:nvSpPr>
          <p:spPr>
            <a:xfrm>
              <a:off x="6665539" y="4306360"/>
              <a:ext cx="63762" cy="931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831" y="758"/>
                    <a:pt x="16062" y="1516"/>
                    <a:pt x="14677" y="2842"/>
                  </a:cubicBezTo>
                  <a:cubicBezTo>
                    <a:pt x="13292" y="4168"/>
                    <a:pt x="13292" y="6063"/>
                    <a:pt x="14123" y="7768"/>
                  </a:cubicBezTo>
                  <a:cubicBezTo>
                    <a:pt x="14954" y="9474"/>
                    <a:pt x="16615" y="10989"/>
                    <a:pt x="17723" y="12884"/>
                  </a:cubicBezTo>
                  <a:cubicBezTo>
                    <a:pt x="18831" y="14779"/>
                    <a:pt x="19385" y="17053"/>
                    <a:pt x="18277" y="18568"/>
                  </a:cubicBezTo>
                  <a:cubicBezTo>
                    <a:pt x="17169" y="20084"/>
                    <a:pt x="14400" y="20842"/>
                    <a:pt x="11077" y="21221"/>
                  </a:cubicBezTo>
                  <a:cubicBezTo>
                    <a:pt x="7754" y="21600"/>
                    <a:pt x="3877" y="21600"/>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55" name="Line"/>
            <p:cNvSpPr/>
            <p:nvPr/>
          </p:nvSpPr>
          <p:spPr>
            <a:xfrm>
              <a:off x="6788157" y="4321073"/>
              <a:ext cx="24524" cy="833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56" name="Line"/>
            <p:cNvSpPr/>
            <p:nvPr/>
          </p:nvSpPr>
          <p:spPr>
            <a:xfrm>
              <a:off x="6817585" y="4198245"/>
              <a:ext cx="14716" cy="44354"/>
            </a:xfrm>
            <a:custGeom>
              <a:avLst/>
              <a:gdLst/>
              <a:ahLst/>
              <a:cxnLst>
                <a:cxn ang="0">
                  <a:pos x="wd2" y="hd2"/>
                </a:cxn>
                <a:cxn ang="5400000">
                  <a:pos x="wd2" y="hd2"/>
                </a:cxn>
                <a:cxn ang="10800000">
                  <a:pos x="wd2" y="hd2"/>
                </a:cxn>
                <a:cxn ang="16200000">
                  <a:pos x="wd2" y="hd2"/>
                </a:cxn>
              </a:cxnLst>
              <a:rect l="0" t="0" r="r" b="b"/>
              <a:pathLst>
                <a:path w="21600" h="20928" extrusionOk="0">
                  <a:moveTo>
                    <a:pt x="0" y="20928"/>
                  </a:moveTo>
                  <a:cubicBezTo>
                    <a:pt x="0" y="16299"/>
                    <a:pt x="0" y="11671"/>
                    <a:pt x="0" y="7428"/>
                  </a:cubicBezTo>
                  <a:cubicBezTo>
                    <a:pt x="0" y="3185"/>
                    <a:pt x="0" y="-672"/>
                    <a:pt x="3600" y="99"/>
                  </a:cubicBezTo>
                  <a:cubicBezTo>
                    <a:pt x="7200" y="871"/>
                    <a:pt x="14400" y="6271"/>
                    <a:pt x="21600" y="11671"/>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57" name="Line"/>
            <p:cNvSpPr/>
            <p:nvPr/>
          </p:nvSpPr>
          <p:spPr>
            <a:xfrm>
              <a:off x="6867655" y="4187772"/>
              <a:ext cx="185359" cy="193428"/>
            </a:xfrm>
            <a:custGeom>
              <a:avLst/>
              <a:gdLst/>
              <a:ahLst/>
              <a:cxnLst>
                <a:cxn ang="0">
                  <a:pos x="wd2" y="hd2"/>
                </a:cxn>
                <a:cxn ang="5400000">
                  <a:pos x="wd2" y="hd2"/>
                </a:cxn>
                <a:cxn ang="10800000">
                  <a:pos x="wd2" y="hd2"/>
                </a:cxn>
                <a:cxn ang="16200000">
                  <a:pos x="wd2" y="hd2"/>
                </a:cxn>
              </a:cxnLst>
              <a:rect l="0" t="0" r="r" b="b"/>
              <a:pathLst>
                <a:path w="21482" h="21296" extrusionOk="0">
                  <a:moveTo>
                    <a:pt x="6703" y="15216"/>
                  </a:moveTo>
                  <a:cubicBezTo>
                    <a:pt x="6135" y="14496"/>
                    <a:pt x="5566" y="13776"/>
                    <a:pt x="4903" y="13686"/>
                  </a:cubicBezTo>
                  <a:cubicBezTo>
                    <a:pt x="4240" y="13596"/>
                    <a:pt x="3482" y="14136"/>
                    <a:pt x="2629" y="14946"/>
                  </a:cubicBezTo>
                  <a:cubicBezTo>
                    <a:pt x="1777" y="15756"/>
                    <a:pt x="829" y="16836"/>
                    <a:pt x="356" y="17916"/>
                  </a:cubicBezTo>
                  <a:cubicBezTo>
                    <a:pt x="-118" y="18996"/>
                    <a:pt x="-118" y="20076"/>
                    <a:pt x="356" y="20706"/>
                  </a:cubicBezTo>
                  <a:cubicBezTo>
                    <a:pt x="829" y="21336"/>
                    <a:pt x="1777" y="21516"/>
                    <a:pt x="3008" y="20976"/>
                  </a:cubicBezTo>
                  <a:cubicBezTo>
                    <a:pt x="4240" y="20436"/>
                    <a:pt x="5756" y="19176"/>
                    <a:pt x="7177" y="16386"/>
                  </a:cubicBezTo>
                  <a:cubicBezTo>
                    <a:pt x="8598" y="13596"/>
                    <a:pt x="9924" y="9276"/>
                    <a:pt x="10587" y="6576"/>
                  </a:cubicBezTo>
                  <a:cubicBezTo>
                    <a:pt x="11250" y="3876"/>
                    <a:pt x="11250" y="2796"/>
                    <a:pt x="11250" y="1806"/>
                  </a:cubicBezTo>
                  <a:cubicBezTo>
                    <a:pt x="11250" y="816"/>
                    <a:pt x="11250" y="-84"/>
                    <a:pt x="10966" y="6"/>
                  </a:cubicBezTo>
                  <a:cubicBezTo>
                    <a:pt x="10682" y="96"/>
                    <a:pt x="10114" y="1176"/>
                    <a:pt x="9545" y="3876"/>
                  </a:cubicBezTo>
                  <a:cubicBezTo>
                    <a:pt x="8977" y="6576"/>
                    <a:pt x="8408" y="10896"/>
                    <a:pt x="8124" y="13596"/>
                  </a:cubicBezTo>
                  <a:cubicBezTo>
                    <a:pt x="7840" y="16296"/>
                    <a:pt x="7840" y="17376"/>
                    <a:pt x="7935" y="18366"/>
                  </a:cubicBezTo>
                  <a:cubicBezTo>
                    <a:pt x="8029" y="19356"/>
                    <a:pt x="8219" y="20256"/>
                    <a:pt x="9735" y="20526"/>
                  </a:cubicBezTo>
                  <a:cubicBezTo>
                    <a:pt x="11250" y="20796"/>
                    <a:pt x="14093" y="20436"/>
                    <a:pt x="16177" y="19806"/>
                  </a:cubicBezTo>
                  <a:cubicBezTo>
                    <a:pt x="18261" y="19176"/>
                    <a:pt x="19587" y="18276"/>
                    <a:pt x="20345" y="17376"/>
                  </a:cubicBezTo>
                  <a:cubicBezTo>
                    <a:pt x="21103" y="16476"/>
                    <a:pt x="21293" y="15576"/>
                    <a:pt x="21293" y="14676"/>
                  </a:cubicBezTo>
                  <a:cubicBezTo>
                    <a:pt x="21293" y="13776"/>
                    <a:pt x="21103" y="12876"/>
                    <a:pt x="20535" y="12336"/>
                  </a:cubicBezTo>
                  <a:cubicBezTo>
                    <a:pt x="19966" y="11796"/>
                    <a:pt x="19019" y="11616"/>
                    <a:pt x="18356" y="11976"/>
                  </a:cubicBezTo>
                  <a:cubicBezTo>
                    <a:pt x="17693" y="12336"/>
                    <a:pt x="17314" y="13236"/>
                    <a:pt x="17408" y="14586"/>
                  </a:cubicBezTo>
                  <a:cubicBezTo>
                    <a:pt x="17503" y="15936"/>
                    <a:pt x="18072" y="17736"/>
                    <a:pt x="18829" y="18726"/>
                  </a:cubicBezTo>
                  <a:cubicBezTo>
                    <a:pt x="19587" y="19716"/>
                    <a:pt x="20535" y="19896"/>
                    <a:pt x="21482" y="20076"/>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58" name="Line"/>
            <p:cNvSpPr/>
            <p:nvPr/>
          </p:nvSpPr>
          <p:spPr>
            <a:xfrm>
              <a:off x="7092251" y="4250339"/>
              <a:ext cx="117714" cy="110178"/>
            </a:xfrm>
            <a:custGeom>
              <a:avLst/>
              <a:gdLst/>
              <a:ahLst/>
              <a:cxnLst>
                <a:cxn ang="0">
                  <a:pos x="wd2" y="hd2"/>
                </a:cxn>
                <a:cxn ang="5400000">
                  <a:pos x="wd2" y="hd2"/>
                </a:cxn>
                <a:cxn ang="10800000">
                  <a:pos x="wd2" y="hd2"/>
                </a:cxn>
                <a:cxn ang="16200000">
                  <a:pos x="wd2" y="hd2"/>
                </a:cxn>
              </a:cxnLst>
              <a:rect l="0" t="0" r="r" b="b"/>
              <a:pathLst>
                <a:path w="21600" h="21096" extrusionOk="0">
                  <a:moveTo>
                    <a:pt x="0" y="6970"/>
                  </a:moveTo>
                  <a:cubicBezTo>
                    <a:pt x="1500" y="6970"/>
                    <a:pt x="3000" y="6970"/>
                    <a:pt x="3900" y="7753"/>
                  </a:cubicBezTo>
                  <a:cubicBezTo>
                    <a:pt x="4800" y="8535"/>
                    <a:pt x="5100" y="10100"/>
                    <a:pt x="5400" y="11666"/>
                  </a:cubicBezTo>
                  <a:cubicBezTo>
                    <a:pt x="5700" y="13231"/>
                    <a:pt x="6000" y="14796"/>
                    <a:pt x="6150" y="16674"/>
                  </a:cubicBezTo>
                  <a:cubicBezTo>
                    <a:pt x="6300" y="18553"/>
                    <a:pt x="6300" y="20744"/>
                    <a:pt x="6300" y="21057"/>
                  </a:cubicBezTo>
                  <a:cubicBezTo>
                    <a:pt x="6300" y="21370"/>
                    <a:pt x="6300" y="19805"/>
                    <a:pt x="7500" y="16518"/>
                  </a:cubicBezTo>
                  <a:cubicBezTo>
                    <a:pt x="8700" y="13231"/>
                    <a:pt x="11100" y="8222"/>
                    <a:pt x="12900" y="5092"/>
                  </a:cubicBezTo>
                  <a:cubicBezTo>
                    <a:pt x="14700" y="1961"/>
                    <a:pt x="15900" y="709"/>
                    <a:pt x="17250" y="240"/>
                  </a:cubicBezTo>
                  <a:cubicBezTo>
                    <a:pt x="18600" y="-230"/>
                    <a:pt x="20100" y="83"/>
                    <a:pt x="21600" y="396"/>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59" name="Line"/>
            <p:cNvSpPr/>
            <p:nvPr/>
          </p:nvSpPr>
          <p:spPr>
            <a:xfrm>
              <a:off x="7421764" y="4240078"/>
              <a:ext cx="67771" cy="126081"/>
            </a:xfrm>
            <a:custGeom>
              <a:avLst/>
              <a:gdLst/>
              <a:ahLst/>
              <a:cxnLst>
                <a:cxn ang="0">
                  <a:pos x="wd2" y="hd2"/>
                </a:cxn>
                <a:cxn ang="5400000">
                  <a:pos x="wd2" y="hd2"/>
                </a:cxn>
                <a:cxn ang="10800000">
                  <a:pos x="wd2" y="hd2"/>
                </a:cxn>
                <a:cxn ang="16200000">
                  <a:pos x="wd2" y="hd2"/>
                </a:cxn>
              </a:cxnLst>
              <a:rect l="0" t="0" r="r" b="b"/>
              <a:pathLst>
                <a:path w="21318" h="21356" extrusionOk="0">
                  <a:moveTo>
                    <a:pt x="12061" y="2919"/>
                  </a:moveTo>
                  <a:cubicBezTo>
                    <a:pt x="11546" y="1535"/>
                    <a:pt x="11032" y="150"/>
                    <a:pt x="9746" y="11"/>
                  </a:cubicBezTo>
                  <a:cubicBezTo>
                    <a:pt x="8461" y="-127"/>
                    <a:pt x="6404" y="981"/>
                    <a:pt x="4604" y="3888"/>
                  </a:cubicBezTo>
                  <a:cubicBezTo>
                    <a:pt x="2804" y="6796"/>
                    <a:pt x="1261" y="11504"/>
                    <a:pt x="489" y="14550"/>
                  </a:cubicBezTo>
                  <a:cubicBezTo>
                    <a:pt x="-282" y="17596"/>
                    <a:pt x="-282" y="18981"/>
                    <a:pt x="1518" y="19950"/>
                  </a:cubicBezTo>
                  <a:cubicBezTo>
                    <a:pt x="3318" y="20919"/>
                    <a:pt x="6918" y="21473"/>
                    <a:pt x="10518" y="21335"/>
                  </a:cubicBezTo>
                  <a:cubicBezTo>
                    <a:pt x="14118" y="21196"/>
                    <a:pt x="17718" y="20365"/>
                    <a:pt x="21318" y="19535"/>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60" name="Line"/>
            <p:cNvSpPr/>
            <p:nvPr/>
          </p:nvSpPr>
          <p:spPr>
            <a:xfrm>
              <a:off x="7487868" y="4249764"/>
              <a:ext cx="94088" cy="117689"/>
            </a:xfrm>
            <a:custGeom>
              <a:avLst/>
              <a:gdLst/>
              <a:ahLst/>
              <a:cxnLst>
                <a:cxn ang="0">
                  <a:pos x="wd2" y="hd2"/>
                </a:cxn>
                <a:cxn ang="5400000">
                  <a:pos x="wd2" y="hd2"/>
                </a:cxn>
                <a:cxn ang="10800000">
                  <a:pos x="wd2" y="hd2"/>
                </a:cxn>
                <a:cxn ang="16200000">
                  <a:pos x="wd2" y="hd2"/>
                </a:cxn>
              </a:cxnLst>
              <a:rect l="0" t="0" r="r" b="b"/>
              <a:pathLst>
                <a:path w="21069" h="21300" extrusionOk="0">
                  <a:moveTo>
                    <a:pt x="12455" y="5805"/>
                  </a:moveTo>
                  <a:cubicBezTo>
                    <a:pt x="10624" y="5805"/>
                    <a:pt x="8794" y="5805"/>
                    <a:pt x="6780" y="7432"/>
                  </a:cubicBezTo>
                  <a:cubicBezTo>
                    <a:pt x="4766" y="9060"/>
                    <a:pt x="2570" y="12314"/>
                    <a:pt x="1288" y="14829"/>
                  </a:cubicBezTo>
                  <a:cubicBezTo>
                    <a:pt x="7" y="17345"/>
                    <a:pt x="-359" y="19120"/>
                    <a:pt x="373" y="20155"/>
                  </a:cubicBezTo>
                  <a:cubicBezTo>
                    <a:pt x="1105" y="21191"/>
                    <a:pt x="2936" y="21487"/>
                    <a:pt x="5682" y="21191"/>
                  </a:cubicBezTo>
                  <a:cubicBezTo>
                    <a:pt x="8427" y="20895"/>
                    <a:pt x="12088" y="20008"/>
                    <a:pt x="15200" y="17640"/>
                  </a:cubicBezTo>
                  <a:cubicBezTo>
                    <a:pt x="18312" y="15273"/>
                    <a:pt x="20875" y="11427"/>
                    <a:pt x="21058" y="8320"/>
                  </a:cubicBezTo>
                  <a:cubicBezTo>
                    <a:pt x="21241" y="5213"/>
                    <a:pt x="19044" y="2846"/>
                    <a:pt x="17031" y="1514"/>
                  </a:cubicBezTo>
                  <a:cubicBezTo>
                    <a:pt x="15017" y="183"/>
                    <a:pt x="13187" y="-113"/>
                    <a:pt x="12088" y="35"/>
                  </a:cubicBezTo>
                  <a:cubicBezTo>
                    <a:pt x="10990" y="183"/>
                    <a:pt x="10624" y="775"/>
                    <a:pt x="10258" y="1366"/>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61" name="Line"/>
            <p:cNvSpPr/>
            <p:nvPr/>
          </p:nvSpPr>
          <p:spPr>
            <a:xfrm>
              <a:off x="7661201" y="4213170"/>
              <a:ext cx="24524" cy="19128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4062"/>
                    <a:pt x="7200" y="8123"/>
                    <a:pt x="3600" y="11723"/>
                  </a:cubicBezTo>
                  <a:cubicBezTo>
                    <a:pt x="0" y="15323"/>
                    <a:pt x="0" y="18462"/>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62" name="Line"/>
            <p:cNvSpPr/>
            <p:nvPr/>
          </p:nvSpPr>
          <p:spPr>
            <a:xfrm>
              <a:off x="7706122" y="4188646"/>
              <a:ext cx="23745" cy="196190"/>
            </a:xfrm>
            <a:custGeom>
              <a:avLst/>
              <a:gdLst/>
              <a:ahLst/>
              <a:cxnLst>
                <a:cxn ang="0">
                  <a:pos x="wd2" y="hd2"/>
                </a:cxn>
                <a:cxn ang="5400000">
                  <a:pos x="wd2" y="hd2"/>
                </a:cxn>
                <a:cxn ang="10800000">
                  <a:pos x="wd2" y="hd2"/>
                </a:cxn>
                <a:cxn ang="16200000">
                  <a:pos x="wd2" y="hd2"/>
                </a:cxn>
              </a:cxnLst>
              <a:rect l="0" t="0" r="r" b="b"/>
              <a:pathLst>
                <a:path w="20914" h="21600" extrusionOk="0">
                  <a:moveTo>
                    <a:pt x="16594" y="0"/>
                  </a:moveTo>
                  <a:cubicBezTo>
                    <a:pt x="15154" y="3420"/>
                    <a:pt x="13714" y="6840"/>
                    <a:pt x="10834" y="9810"/>
                  </a:cubicBezTo>
                  <a:cubicBezTo>
                    <a:pt x="7954" y="12780"/>
                    <a:pt x="3634" y="15300"/>
                    <a:pt x="1474" y="17010"/>
                  </a:cubicBezTo>
                  <a:cubicBezTo>
                    <a:pt x="-686" y="18720"/>
                    <a:pt x="-686" y="19620"/>
                    <a:pt x="2914" y="20250"/>
                  </a:cubicBezTo>
                  <a:cubicBezTo>
                    <a:pt x="6514" y="20880"/>
                    <a:pt x="13714" y="21240"/>
                    <a:pt x="20914"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63" name="Line"/>
            <p:cNvSpPr/>
            <p:nvPr/>
          </p:nvSpPr>
          <p:spPr>
            <a:xfrm>
              <a:off x="7802493" y="4276931"/>
              <a:ext cx="10755" cy="78477"/>
            </a:xfrm>
            <a:custGeom>
              <a:avLst/>
              <a:gdLst/>
              <a:ahLst/>
              <a:cxnLst>
                <a:cxn ang="0">
                  <a:pos x="wd2" y="hd2"/>
                </a:cxn>
                <a:cxn ang="5400000">
                  <a:pos x="wd2" y="hd2"/>
                </a:cxn>
                <a:cxn ang="10800000">
                  <a:pos x="wd2" y="hd2"/>
                </a:cxn>
                <a:cxn ang="16200000">
                  <a:pos x="wd2" y="hd2"/>
                </a:cxn>
              </a:cxnLst>
              <a:rect l="0" t="0" r="r" b="b"/>
              <a:pathLst>
                <a:path w="20297" h="21600" extrusionOk="0">
                  <a:moveTo>
                    <a:pt x="11040" y="0"/>
                  </a:moveTo>
                  <a:cubicBezTo>
                    <a:pt x="4868" y="5400"/>
                    <a:pt x="-1303" y="10800"/>
                    <a:pt x="240" y="14400"/>
                  </a:cubicBezTo>
                  <a:cubicBezTo>
                    <a:pt x="1783" y="18000"/>
                    <a:pt x="11040" y="19800"/>
                    <a:pt x="20297"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64" name="Line"/>
            <p:cNvSpPr/>
            <p:nvPr/>
          </p:nvSpPr>
          <p:spPr>
            <a:xfrm>
              <a:off x="7820745" y="4173932"/>
              <a:ext cx="12123" cy="53953"/>
            </a:xfrm>
            <a:custGeom>
              <a:avLst/>
              <a:gdLst/>
              <a:ahLst/>
              <a:cxnLst>
                <a:cxn ang="0">
                  <a:pos x="wd2" y="hd2"/>
                </a:cxn>
                <a:cxn ang="5400000">
                  <a:pos x="wd2" y="hd2"/>
                </a:cxn>
                <a:cxn ang="10800000">
                  <a:pos x="wd2" y="hd2"/>
                </a:cxn>
                <a:cxn ang="16200000">
                  <a:pos x="wd2" y="hd2"/>
                </a:cxn>
              </a:cxnLst>
              <a:rect l="0" t="0" r="r" b="b"/>
              <a:pathLst>
                <a:path w="20018" h="21600" extrusionOk="0">
                  <a:moveTo>
                    <a:pt x="20018" y="0"/>
                  </a:moveTo>
                  <a:cubicBezTo>
                    <a:pt x="11918" y="2618"/>
                    <a:pt x="3818" y="5236"/>
                    <a:pt x="1118" y="8836"/>
                  </a:cubicBezTo>
                  <a:cubicBezTo>
                    <a:pt x="-1582" y="12436"/>
                    <a:pt x="1118" y="17018"/>
                    <a:pt x="3818"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65" name="Line"/>
            <p:cNvSpPr/>
            <p:nvPr/>
          </p:nvSpPr>
          <p:spPr>
            <a:xfrm>
              <a:off x="7872104" y="4246629"/>
              <a:ext cx="230523" cy="107852"/>
            </a:xfrm>
            <a:custGeom>
              <a:avLst/>
              <a:gdLst/>
              <a:ahLst/>
              <a:cxnLst>
                <a:cxn ang="0">
                  <a:pos x="wd2" y="hd2"/>
                </a:cxn>
                <a:cxn ang="5400000">
                  <a:pos x="wd2" y="hd2"/>
                </a:cxn>
                <a:cxn ang="10800000">
                  <a:pos x="wd2" y="hd2"/>
                </a:cxn>
                <a:cxn ang="16200000">
                  <a:pos x="wd2" y="hd2"/>
                </a:cxn>
              </a:cxnLst>
              <a:rect l="0" t="0" r="r" b="b"/>
              <a:pathLst>
                <a:path w="21600" h="20954" extrusionOk="0">
                  <a:moveTo>
                    <a:pt x="0" y="5887"/>
                  </a:moveTo>
                  <a:cubicBezTo>
                    <a:pt x="613" y="7158"/>
                    <a:pt x="1226" y="8428"/>
                    <a:pt x="1532" y="9858"/>
                  </a:cubicBezTo>
                  <a:cubicBezTo>
                    <a:pt x="1838" y="11287"/>
                    <a:pt x="1838" y="12876"/>
                    <a:pt x="1762" y="15099"/>
                  </a:cubicBezTo>
                  <a:cubicBezTo>
                    <a:pt x="1685" y="17323"/>
                    <a:pt x="1532" y="20181"/>
                    <a:pt x="1685" y="20817"/>
                  </a:cubicBezTo>
                  <a:cubicBezTo>
                    <a:pt x="1838" y="21452"/>
                    <a:pt x="2298" y="19864"/>
                    <a:pt x="3217" y="16528"/>
                  </a:cubicBezTo>
                  <a:cubicBezTo>
                    <a:pt x="4136" y="13193"/>
                    <a:pt x="5515" y="8111"/>
                    <a:pt x="6434" y="4776"/>
                  </a:cubicBezTo>
                  <a:cubicBezTo>
                    <a:pt x="7353" y="1440"/>
                    <a:pt x="7813" y="-148"/>
                    <a:pt x="8119" y="11"/>
                  </a:cubicBezTo>
                  <a:cubicBezTo>
                    <a:pt x="8426" y="170"/>
                    <a:pt x="8579" y="2076"/>
                    <a:pt x="8732" y="4776"/>
                  </a:cubicBezTo>
                  <a:cubicBezTo>
                    <a:pt x="8885" y="7476"/>
                    <a:pt x="9038" y="10970"/>
                    <a:pt x="9192" y="13511"/>
                  </a:cubicBezTo>
                  <a:cubicBezTo>
                    <a:pt x="9345" y="16052"/>
                    <a:pt x="9498" y="17640"/>
                    <a:pt x="9957" y="18593"/>
                  </a:cubicBezTo>
                  <a:cubicBezTo>
                    <a:pt x="10417" y="19546"/>
                    <a:pt x="11183" y="19864"/>
                    <a:pt x="12409" y="18276"/>
                  </a:cubicBezTo>
                  <a:cubicBezTo>
                    <a:pt x="13634" y="16687"/>
                    <a:pt x="15319" y="13193"/>
                    <a:pt x="16238" y="10652"/>
                  </a:cubicBezTo>
                  <a:cubicBezTo>
                    <a:pt x="17157" y="8111"/>
                    <a:pt x="17311" y="6523"/>
                    <a:pt x="17311" y="4776"/>
                  </a:cubicBezTo>
                  <a:cubicBezTo>
                    <a:pt x="17311" y="3028"/>
                    <a:pt x="17157" y="1123"/>
                    <a:pt x="16774" y="646"/>
                  </a:cubicBezTo>
                  <a:cubicBezTo>
                    <a:pt x="16392" y="170"/>
                    <a:pt x="15779" y="1123"/>
                    <a:pt x="15166" y="3346"/>
                  </a:cubicBezTo>
                  <a:cubicBezTo>
                    <a:pt x="14553" y="5570"/>
                    <a:pt x="13940" y="9064"/>
                    <a:pt x="13711" y="11605"/>
                  </a:cubicBezTo>
                  <a:cubicBezTo>
                    <a:pt x="13481" y="14146"/>
                    <a:pt x="13634" y="15734"/>
                    <a:pt x="14170" y="16687"/>
                  </a:cubicBezTo>
                  <a:cubicBezTo>
                    <a:pt x="14706" y="17640"/>
                    <a:pt x="15626" y="17958"/>
                    <a:pt x="16928" y="17799"/>
                  </a:cubicBezTo>
                  <a:cubicBezTo>
                    <a:pt x="18230" y="17640"/>
                    <a:pt x="19915" y="17005"/>
                    <a:pt x="21600" y="1637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66" name="Line"/>
            <p:cNvSpPr/>
            <p:nvPr/>
          </p:nvSpPr>
          <p:spPr>
            <a:xfrm>
              <a:off x="8149022" y="4253429"/>
              <a:ext cx="90939" cy="116693"/>
            </a:xfrm>
            <a:custGeom>
              <a:avLst/>
              <a:gdLst/>
              <a:ahLst/>
              <a:cxnLst>
                <a:cxn ang="0">
                  <a:pos x="wd2" y="hd2"/>
                </a:cxn>
                <a:cxn ang="5400000">
                  <a:pos x="wd2" y="hd2"/>
                </a:cxn>
                <a:cxn ang="10800000">
                  <a:pos x="wd2" y="hd2"/>
                </a:cxn>
                <a:cxn ang="16200000">
                  <a:pos x="wd2" y="hd2"/>
                </a:cxn>
              </a:cxnLst>
              <a:rect l="0" t="0" r="r" b="b"/>
              <a:pathLst>
                <a:path w="21454" h="21413" extrusionOk="0">
                  <a:moveTo>
                    <a:pt x="7568" y="7913"/>
                  </a:moveTo>
                  <a:cubicBezTo>
                    <a:pt x="8725" y="6713"/>
                    <a:pt x="9883" y="5513"/>
                    <a:pt x="10654" y="4163"/>
                  </a:cubicBezTo>
                  <a:cubicBezTo>
                    <a:pt x="11426" y="2813"/>
                    <a:pt x="11811" y="1313"/>
                    <a:pt x="10847" y="563"/>
                  </a:cubicBezTo>
                  <a:cubicBezTo>
                    <a:pt x="9883" y="-187"/>
                    <a:pt x="7568" y="-187"/>
                    <a:pt x="5833" y="563"/>
                  </a:cubicBezTo>
                  <a:cubicBezTo>
                    <a:pt x="4097" y="1313"/>
                    <a:pt x="2940" y="2813"/>
                    <a:pt x="1975" y="4313"/>
                  </a:cubicBezTo>
                  <a:cubicBezTo>
                    <a:pt x="1011" y="5813"/>
                    <a:pt x="240" y="7313"/>
                    <a:pt x="47" y="8813"/>
                  </a:cubicBezTo>
                  <a:cubicBezTo>
                    <a:pt x="-146" y="10313"/>
                    <a:pt x="240" y="11813"/>
                    <a:pt x="1397" y="12563"/>
                  </a:cubicBezTo>
                  <a:cubicBezTo>
                    <a:pt x="2554" y="13313"/>
                    <a:pt x="4483" y="13313"/>
                    <a:pt x="6411" y="12863"/>
                  </a:cubicBezTo>
                  <a:cubicBezTo>
                    <a:pt x="8340" y="12413"/>
                    <a:pt x="10268" y="11513"/>
                    <a:pt x="11618" y="10313"/>
                  </a:cubicBezTo>
                  <a:cubicBezTo>
                    <a:pt x="12968" y="9113"/>
                    <a:pt x="13740" y="7613"/>
                    <a:pt x="14126" y="8813"/>
                  </a:cubicBezTo>
                  <a:cubicBezTo>
                    <a:pt x="14511" y="10013"/>
                    <a:pt x="14511" y="13913"/>
                    <a:pt x="15668" y="16463"/>
                  </a:cubicBezTo>
                  <a:cubicBezTo>
                    <a:pt x="16825" y="19013"/>
                    <a:pt x="19140" y="20213"/>
                    <a:pt x="21454" y="21413"/>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67" name="Line"/>
            <p:cNvSpPr/>
            <p:nvPr/>
          </p:nvSpPr>
          <p:spPr>
            <a:xfrm>
              <a:off x="8274293" y="4251574"/>
              <a:ext cx="109903" cy="86735"/>
            </a:xfrm>
            <a:custGeom>
              <a:avLst/>
              <a:gdLst/>
              <a:ahLst/>
              <a:cxnLst>
                <a:cxn ang="0">
                  <a:pos x="wd2" y="hd2"/>
                </a:cxn>
                <a:cxn ang="5400000">
                  <a:pos x="wd2" y="hd2"/>
                </a:cxn>
                <a:cxn ang="10800000">
                  <a:pos x="wd2" y="hd2"/>
                </a:cxn>
                <a:cxn ang="16200000">
                  <a:pos x="wd2" y="hd2"/>
                </a:cxn>
              </a:cxnLst>
              <a:rect l="0" t="0" r="r" b="b"/>
              <a:pathLst>
                <a:path w="21353" h="20835" extrusionOk="0">
                  <a:moveTo>
                    <a:pt x="0" y="4913"/>
                  </a:moveTo>
                  <a:cubicBezTo>
                    <a:pt x="1588" y="4913"/>
                    <a:pt x="3176" y="4913"/>
                    <a:pt x="4129" y="5895"/>
                  </a:cubicBezTo>
                  <a:cubicBezTo>
                    <a:pt x="5082" y="6877"/>
                    <a:pt x="5400" y="8840"/>
                    <a:pt x="5718" y="11000"/>
                  </a:cubicBezTo>
                  <a:cubicBezTo>
                    <a:pt x="6035" y="13160"/>
                    <a:pt x="6353" y="15517"/>
                    <a:pt x="6035" y="17480"/>
                  </a:cubicBezTo>
                  <a:cubicBezTo>
                    <a:pt x="5718" y="19444"/>
                    <a:pt x="4765" y="21015"/>
                    <a:pt x="4765" y="20819"/>
                  </a:cubicBezTo>
                  <a:cubicBezTo>
                    <a:pt x="4765" y="20622"/>
                    <a:pt x="5718" y="18659"/>
                    <a:pt x="8100" y="15320"/>
                  </a:cubicBezTo>
                  <a:cubicBezTo>
                    <a:pt x="10482" y="11982"/>
                    <a:pt x="14294" y="7270"/>
                    <a:pt x="16835" y="4128"/>
                  </a:cubicBezTo>
                  <a:cubicBezTo>
                    <a:pt x="19376" y="986"/>
                    <a:pt x="20647" y="-585"/>
                    <a:pt x="21124" y="200"/>
                  </a:cubicBezTo>
                  <a:cubicBezTo>
                    <a:pt x="21600" y="986"/>
                    <a:pt x="21282" y="4128"/>
                    <a:pt x="20647" y="7859"/>
                  </a:cubicBezTo>
                  <a:cubicBezTo>
                    <a:pt x="20012" y="11590"/>
                    <a:pt x="19059" y="15910"/>
                    <a:pt x="18106" y="2023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68" name="Line"/>
            <p:cNvSpPr/>
            <p:nvPr/>
          </p:nvSpPr>
          <p:spPr>
            <a:xfrm>
              <a:off x="8362578" y="4149408"/>
              <a:ext cx="9810" cy="245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69" name="Line"/>
            <p:cNvSpPr/>
            <p:nvPr/>
          </p:nvSpPr>
          <p:spPr>
            <a:xfrm>
              <a:off x="8430810" y="4128915"/>
              <a:ext cx="40617" cy="220265"/>
            </a:xfrm>
            <a:custGeom>
              <a:avLst/>
              <a:gdLst/>
              <a:ahLst/>
              <a:cxnLst>
                <a:cxn ang="0">
                  <a:pos x="wd2" y="hd2"/>
                </a:cxn>
                <a:cxn ang="5400000">
                  <a:pos x="wd2" y="hd2"/>
                </a:cxn>
                <a:cxn ang="10800000">
                  <a:pos x="wd2" y="hd2"/>
                </a:cxn>
                <a:cxn ang="16200000">
                  <a:pos x="wd2" y="hd2"/>
                </a:cxn>
              </a:cxnLst>
              <a:rect l="0" t="0" r="r" b="b"/>
              <a:pathLst>
                <a:path w="20639" h="21088" extrusionOk="0">
                  <a:moveTo>
                    <a:pt x="17667" y="1492"/>
                  </a:moveTo>
                  <a:cubicBezTo>
                    <a:pt x="19328" y="710"/>
                    <a:pt x="20990" y="-73"/>
                    <a:pt x="20575" y="5"/>
                  </a:cubicBezTo>
                  <a:cubicBezTo>
                    <a:pt x="20159" y="84"/>
                    <a:pt x="17667" y="1023"/>
                    <a:pt x="15175" y="2901"/>
                  </a:cubicBezTo>
                  <a:cubicBezTo>
                    <a:pt x="12682" y="4779"/>
                    <a:pt x="10190" y="7597"/>
                    <a:pt x="8113" y="9788"/>
                  </a:cubicBezTo>
                  <a:cubicBezTo>
                    <a:pt x="6036" y="11979"/>
                    <a:pt x="4375" y="13544"/>
                    <a:pt x="2713" y="15501"/>
                  </a:cubicBezTo>
                  <a:cubicBezTo>
                    <a:pt x="1052" y="17457"/>
                    <a:pt x="-610" y="19805"/>
                    <a:pt x="221" y="20666"/>
                  </a:cubicBezTo>
                  <a:cubicBezTo>
                    <a:pt x="1052" y="21527"/>
                    <a:pt x="4375" y="20901"/>
                    <a:pt x="7698" y="20275"/>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70" name="Line"/>
            <p:cNvSpPr/>
            <p:nvPr/>
          </p:nvSpPr>
          <p:spPr>
            <a:xfrm>
              <a:off x="8431245" y="4277953"/>
              <a:ext cx="160455" cy="146121"/>
            </a:xfrm>
            <a:custGeom>
              <a:avLst/>
              <a:gdLst/>
              <a:ahLst/>
              <a:cxnLst>
                <a:cxn ang="0">
                  <a:pos x="wd2" y="hd2"/>
                </a:cxn>
                <a:cxn ang="5400000">
                  <a:pos x="wd2" y="hd2"/>
                </a:cxn>
                <a:cxn ang="10800000">
                  <a:pos x="wd2" y="hd2"/>
                </a:cxn>
                <a:cxn ang="16200000">
                  <a:pos x="wd2" y="hd2"/>
                </a:cxn>
              </a:cxnLst>
              <a:rect l="0" t="0" r="r" b="b"/>
              <a:pathLst>
                <a:path w="21413" h="21450" extrusionOk="0">
                  <a:moveTo>
                    <a:pt x="6545" y="2010"/>
                  </a:moveTo>
                  <a:cubicBezTo>
                    <a:pt x="7636" y="2250"/>
                    <a:pt x="8727" y="2490"/>
                    <a:pt x="9491" y="3210"/>
                  </a:cubicBezTo>
                  <a:cubicBezTo>
                    <a:pt x="10255" y="3930"/>
                    <a:pt x="10691" y="5130"/>
                    <a:pt x="11345" y="6090"/>
                  </a:cubicBezTo>
                  <a:cubicBezTo>
                    <a:pt x="12000" y="7050"/>
                    <a:pt x="12873" y="7770"/>
                    <a:pt x="13964" y="7290"/>
                  </a:cubicBezTo>
                  <a:cubicBezTo>
                    <a:pt x="15055" y="6810"/>
                    <a:pt x="16364" y="5130"/>
                    <a:pt x="17127" y="3690"/>
                  </a:cubicBezTo>
                  <a:cubicBezTo>
                    <a:pt x="17891" y="2250"/>
                    <a:pt x="18109" y="1050"/>
                    <a:pt x="18764" y="450"/>
                  </a:cubicBezTo>
                  <a:cubicBezTo>
                    <a:pt x="19418" y="-150"/>
                    <a:pt x="20509" y="-150"/>
                    <a:pt x="21055" y="450"/>
                  </a:cubicBezTo>
                  <a:cubicBezTo>
                    <a:pt x="21600" y="1050"/>
                    <a:pt x="21600" y="2250"/>
                    <a:pt x="20509" y="4530"/>
                  </a:cubicBezTo>
                  <a:cubicBezTo>
                    <a:pt x="19418" y="6810"/>
                    <a:pt x="17236" y="10170"/>
                    <a:pt x="14727" y="13170"/>
                  </a:cubicBezTo>
                  <a:cubicBezTo>
                    <a:pt x="12218" y="16170"/>
                    <a:pt x="9382" y="18810"/>
                    <a:pt x="6873" y="20130"/>
                  </a:cubicBezTo>
                  <a:cubicBezTo>
                    <a:pt x="4364" y="21450"/>
                    <a:pt x="2182" y="21450"/>
                    <a:pt x="0" y="2145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71" name="Line"/>
            <p:cNvSpPr/>
            <p:nvPr/>
          </p:nvSpPr>
          <p:spPr>
            <a:xfrm>
              <a:off x="8436150" y="4159218"/>
              <a:ext cx="177445" cy="53953"/>
            </a:xfrm>
            <a:custGeom>
              <a:avLst/>
              <a:gdLst/>
              <a:ahLst/>
              <a:cxnLst>
                <a:cxn ang="0">
                  <a:pos x="wd2" y="hd2"/>
                </a:cxn>
                <a:cxn ang="5400000">
                  <a:pos x="wd2" y="hd2"/>
                </a:cxn>
                <a:cxn ang="10800000">
                  <a:pos x="wd2" y="hd2"/>
                </a:cxn>
                <a:cxn ang="16200000">
                  <a:pos x="wd2" y="hd2"/>
                </a:cxn>
              </a:cxnLst>
              <a:rect l="0" t="0" r="r" b="b"/>
              <a:pathLst>
                <a:path w="21508" h="21600" extrusionOk="0">
                  <a:moveTo>
                    <a:pt x="0" y="21600"/>
                  </a:moveTo>
                  <a:cubicBezTo>
                    <a:pt x="4756" y="17018"/>
                    <a:pt x="9512" y="12436"/>
                    <a:pt x="12683" y="9491"/>
                  </a:cubicBezTo>
                  <a:cubicBezTo>
                    <a:pt x="15853" y="6545"/>
                    <a:pt x="17439" y="5236"/>
                    <a:pt x="18826" y="4255"/>
                  </a:cubicBezTo>
                  <a:cubicBezTo>
                    <a:pt x="20213" y="3273"/>
                    <a:pt x="21402" y="2618"/>
                    <a:pt x="21501" y="1964"/>
                  </a:cubicBezTo>
                  <a:cubicBezTo>
                    <a:pt x="21600" y="1309"/>
                    <a:pt x="20609" y="655"/>
                    <a:pt x="19618"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72" name="Line"/>
            <p:cNvSpPr/>
            <p:nvPr/>
          </p:nvSpPr>
          <p:spPr>
            <a:xfrm>
              <a:off x="5987746" y="4621463"/>
              <a:ext cx="108844" cy="91990"/>
            </a:xfrm>
            <a:custGeom>
              <a:avLst/>
              <a:gdLst/>
              <a:ahLst/>
              <a:cxnLst>
                <a:cxn ang="0">
                  <a:pos x="wd2" y="hd2"/>
                </a:cxn>
                <a:cxn ang="5400000">
                  <a:pos x="wd2" y="hd2"/>
                </a:cxn>
                <a:cxn ang="10800000">
                  <a:pos x="wd2" y="hd2"/>
                </a:cxn>
                <a:cxn ang="16200000">
                  <a:pos x="wd2" y="hd2"/>
                </a:cxn>
              </a:cxnLst>
              <a:rect l="0" t="0" r="r" b="b"/>
              <a:pathLst>
                <a:path w="21463" h="21322" extrusionOk="0">
                  <a:moveTo>
                    <a:pt x="14693" y="9954"/>
                  </a:moveTo>
                  <a:cubicBezTo>
                    <a:pt x="15660" y="8438"/>
                    <a:pt x="16627" y="6922"/>
                    <a:pt x="16627" y="5217"/>
                  </a:cubicBezTo>
                  <a:cubicBezTo>
                    <a:pt x="16627" y="3512"/>
                    <a:pt x="15660" y="1617"/>
                    <a:pt x="14370" y="669"/>
                  </a:cubicBezTo>
                  <a:cubicBezTo>
                    <a:pt x="13081" y="-278"/>
                    <a:pt x="11469" y="-278"/>
                    <a:pt x="9212" y="1048"/>
                  </a:cubicBezTo>
                  <a:cubicBezTo>
                    <a:pt x="6956" y="2375"/>
                    <a:pt x="4054" y="5027"/>
                    <a:pt x="2281" y="7301"/>
                  </a:cubicBezTo>
                  <a:cubicBezTo>
                    <a:pt x="508" y="9575"/>
                    <a:pt x="-137" y="11469"/>
                    <a:pt x="24" y="13175"/>
                  </a:cubicBezTo>
                  <a:cubicBezTo>
                    <a:pt x="185" y="14880"/>
                    <a:pt x="1153" y="16396"/>
                    <a:pt x="2442" y="16775"/>
                  </a:cubicBezTo>
                  <a:cubicBezTo>
                    <a:pt x="3732" y="17154"/>
                    <a:pt x="5344" y="16396"/>
                    <a:pt x="6794" y="15448"/>
                  </a:cubicBezTo>
                  <a:cubicBezTo>
                    <a:pt x="8245" y="14501"/>
                    <a:pt x="9535" y="13364"/>
                    <a:pt x="10341" y="11659"/>
                  </a:cubicBezTo>
                  <a:cubicBezTo>
                    <a:pt x="11147" y="9954"/>
                    <a:pt x="11469" y="7680"/>
                    <a:pt x="12114" y="7680"/>
                  </a:cubicBezTo>
                  <a:cubicBezTo>
                    <a:pt x="12758" y="7680"/>
                    <a:pt x="13726" y="9954"/>
                    <a:pt x="15338" y="12606"/>
                  </a:cubicBezTo>
                  <a:cubicBezTo>
                    <a:pt x="16950" y="15259"/>
                    <a:pt x="19206" y="18290"/>
                    <a:pt x="21463" y="21322"/>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73" name="Line"/>
            <p:cNvSpPr/>
            <p:nvPr/>
          </p:nvSpPr>
          <p:spPr>
            <a:xfrm>
              <a:off x="6126017" y="4595739"/>
              <a:ext cx="68667" cy="1373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971" y="1543"/>
                    <a:pt x="12343" y="3086"/>
                    <a:pt x="9771" y="4500"/>
                  </a:cubicBezTo>
                  <a:cubicBezTo>
                    <a:pt x="7200" y="5914"/>
                    <a:pt x="6686" y="7200"/>
                    <a:pt x="7971" y="9000"/>
                  </a:cubicBezTo>
                  <a:cubicBezTo>
                    <a:pt x="9257" y="10800"/>
                    <a:pt x="12343" y="13114"/>
                    <a:pt x="13629" y="14914"/>
                  </a:cubicBezTo>
                  <a:cubicBezTo>
                    <a:pt x="14914" y="16714"/>
                    <a:pt x="14400" y="18000"/>
                    <a:pt x="11829" y="19029"/>
                  </a:cubicBezTo>
                  <a:cubicBezTo>
                    <a:pt x="9257" y="20057"/>
                    <a:pt x="4629" y="20829"/>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74" name="Line"/>
            <p:cNvSpPr/>
            <p:nvPr/>
          </p:nvSpPr>
          <p:spPr>
            <a:xfrm>
              <a:off x="6414460" y="4553058"/>
              <a:ext cx="125228" cy="199634"/>
            </a:xfrm>
            <a:custGeom>
              <a:avLst/>
              <a:gdLst/>
              <a:ahLst/>
              <a:cxnLst>
                <a:cxn ang="0">
                  <a:pos x="wd2" y="hd2"/>
                </a:cxn>
                <a:cxn ang="5400000">
                  <a:pos x="wd2" y="hd2"/>
                </a:cxn>
                <a:cxn ang="10800000">
                  <a:pos x="wd2" y="hd2"/>
                </a:cxn>
                <a:cxn ang="16200000">
                  <a:pos x="wd2" y="hd2"/>
                </a:cxn>
              </a:cxnLst>
              <a:rect l="0" t="0" r="r" b="b"/>
              <a:pathLst>
                <a:path w="21211" h="21100" extrusionOk="0">
                  <a:moveTo>
                    <a:pt x="15944" y="14361"/>
                  </a:moveTo>
                  <a:cubicBezTo>
                    <a:pt x="16221" y="13497"/>
                    <a:pt x="16497" y="12633"/>
                    <a:pt x="16221" y="11856"/>
                  </a:cubicBezTo>
                  <a:cubicBezTo>
                    <a:pt x="15944" y="11078"/>
                    <a:pt x="15113" y="10387"/>
                    <a:pt x="14005" y="10128"/>
                  </a:cubicBezTo>
                  <a:cubicBezTo>
                    <a:pt x="12897" y="9868"/>
                    <a:pt x="11513" y="10041"/>
                    <a:pt x="9297" y="11337"/>
                  </a:cubicBezTo>
                  <a:cubicBezTo>
                    <a:pt x="7082" y="12633"/>
                    <a:pt x="4036" y="15052"/>
                    <a:pt x="2236" y="16694"/>
                  </a:cubicBezTo>
                  <a:cubicBezTo>
                    <a:pt x="436" y="18336"/>
                    <a:pt x="-118" y="19200"/>
                    <a:pt x="20" y="19977"/>
                  </a:cubicBezTo>
                  <a:cubicBezTo>
                    <a:pt x="159" y="20755"/>
                    <a:pt x="990" y="21446"/>
                    <a:pt x="3897" y="20668"/>
                  </a:cubicBezTo>
                  <a:cubicBezTo>
                    <a:pt x="6805" y="19891"/>
                    <a:pt x="11790" y="17644"/>
                    <a:pt x="15113" y="14448"/>
                  </a:cubicBezTo>
                  <a:cubicBezTo>
                    <a:pt x="18436" y="11251"/>
                    <a:pt x="20097" y="7104"/>
                    <a:pt x="20790" y="4339"/>
                  </a:cubicBezTo>
                  <a:cubicBezTo>
                    <a:pt x="21482" y="1574"/>
                    <a:pt x="21205" y="192"/>
                    <a:pt x="20790" y="19"/>
                  </a:cubicBezTo>
                  <a:cubicBezTo>
                    <a:pt x="20374" y="-154"/>
                    <a:pt x="19820" y="883"/>
                    <a:pt x="19267" y="3475"/>
                  </a:cubicBezTo>
                  <a:cubicBezTo>
                    <a:pt x="18713" y="6067"/>
                    <a:pt x="18159" y="10214"/>
                    <a:pt x="18159" y="13411"/>
                  </a:cubicBezTo>
                  <a:cubicBezTo>
                    <a:pt x="18159" y="16608"/>
                    <a:pt x="18713" y="18854"/>
                    <a:pt x="19267" y="211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75" name="Line"/>
            <p:cNvSpPr/>
            <p:nvPr/>
          </p:nvSpPr>
          <p:spPr>
            <a:xfrm>
              <a:off x="6591968" y="4618117"/>
              <a:ext cx="83381" cy="107034"/>
            </a:xfrm>
            <a:custGeom>
              <a:avLst/>
              <a:gdLst/>
              <a:ahLst/>
              <a:cxnLst>
                <a:cxn ang="0">
                  <a:pos x="wd2" y="hd2"/>
                </a:cxn>
                <a:cxn ang="5400000">
                  <a:pos x="wd2" y="hd2"/>
                </a:cxn>
                <a:cxn ang="10800000">
                  <a:pos x="wd2" y="hd2"/>
                </a:cxn>
                <a:cxn ang="16200000">
                  <a:pos x="wd2" y="hd2"/>
                </a:cxn>
              </a:cxnLst>
              <a:rect l="0" t="0" r="r" b="b"/>
              <a:pathLst>
                <a:path w="21600" h="21106" extrusionOk="0">
                  <a:moveTo>
                    <a:pt x="0" y="9127"/>
                  </a:moveTo>
                  <a:cubicBezTo>
                    <a:pt x="424" y="10739"/>
                    <a:pt x="847" y="12351"/>
                    <a:pt x="2118" y="12996"/>
                  </a:cubicBezTo>
                  <a:cubicBezTo>
                    <a:pt x="3388" y="13641"/>
                    <a:pt x="5506" y="13318"/>
                    <a:pt x="7624" y="12835"/>
                  </a:cubicBezTo>
                  <a:cubicBezTo>
                    <a:pt x="9741" y="12351"/>
                    <a:pt x="11859" y="11706"/>
                    <a:pt x="13977" y="9933"/>
                  </a:cubicBezTo>
                  <a:cubicBezTo>
                    <a:pt x="16094" y="8160"/>
                    <a:pt x="18212" y="5259"/>
                    <a:pt x="18424" y="3324"/>
                  </a:cubicBezTo>
                  <a:cubicBezTo>
                    <a:pt x="18635" y="1390"/>
                    <a:pt x="16941" y="423"/>
                    <a:pt x="15035" y="100"/>
                  </a:cubicBezTo>
                  <a:cubicBezTo>
                    <a:pt x="13129" y="-222"/>
                    <a:pt x="11012" y="100"/>
                    <a:pt x="9106" y="3002"/>
                  </a:cubicBezTo>
                  <a:cubicBezTo>
                    <a:pt x="7200" y="5903"/>
                    <a:pt x="5506" y="11384"/>
                    <a:pt x="5082" y="14930"/>
                  </a:cubicBezTo>
                  <a:cubicBezTo>
                    <a:pt x="4659" y="18477"/>
                    <a:pt x="5506" y="20088"/>
                    <a:pt x="8471" y="20733"/>
                  </a:cubicBezTo>
                  <a:cubicBezTo>
                    <a:pt x="11435" y="21378"/>
                    <a:pt x="16518" y="21056"/>
                    <a:pt x="21600" y="20733"/>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76" name="Line"/>
            <p:cNvSpPr/>
            <p:nvPr/>
          </p:nvSpPr>
          <p:spPr>
            <a:xfrm>
              <a:off x="6719281" y="4631600"/>
              <a:ext cx="135744" cy="282620"/>
            </a:xfrm>
            <a:custGeom>
              <a:avLst/>
              <a:gdLst/>
              <a:ahLst/>
              <a:cxnLst>
                <a:cxn ang="0">
                  <a:pos x="wd2" y="hd2"/>
                </a:cxn>
                <a:cxn ang="5400000">
                  <a:pos x="wd2" y="hd2"/>
                </a:cxn>
                <a:cxn ang="10800000">
                  <a:pos x="wd2" y="hd2"/>
                </a:cxn>
                <a:cxn ang="16200000">
                  <a:pos x="wd2" y="hd2"/>
                </a:cxn>
              </a:cxnLst>
              <a:rect l="0" t="0" r="r" b="b"/>
              <a:pathLst>
                <a:path w="21099" h="21459" extrusionOk="0">
                  <a:moveTo>
                    <a:pt x="12993" y="4353"/>
                  </a:moveTo>
                  <a:cubicBezTo>
                    <a:pt x="13755" y="3856"/>
                    <a:pt x="14518" y="3360"/>
                    <a:pt x="15280" y="2615"/>
                  </a:cubicBezTo>
                  <a:cubicBezTo>
                    <a:pt x="16043" y="1870"/>
                    <a:pt x="16805" y="877"/>
                    <a:pt x="16551" y="381"/>
                  </a:cubicBezTo>
                  <a:cubicBezTo>
                    <a:pt x="16297" y="-116"/>
                    <a:pt x="15026" y="-116"/>
                    <a:pt x="13501" y="318"/>
                  </a:cubicBezTo>
                  <a:cubicBezTo>
                    <a:pt x="11977" y="753"/>
                    <a:pt x="10198" y="1622"/>
                    <a:pt x="9054" y="2367"/>
                  </a:cubicBezTo>
                  <a:cubicBezTo>
                    <a:pt x="7911" y="3112"/>
                    <a:pt x="7403" y="3732"/>
                    <a:pt x="7657" y="4229"/>
                  </a:cubicBezTo>
                  <a:cubicBezTo>
                    <a:pt x="7911" y="4725"/>
                    <a:pt x="8927" y="5098"/>
                    <a:pt x="10706" y="5098"/>
                  </a:cubicBezTo>
                  <a:cubicBezTo>
                    <a:pt x="12485" y="5098"/>
                    <a:pt x="15026" y="4725"/>
                    <a:pt x="17059" y="4167"/>
                  </a:cubicBezTo>
                  <a:cubicBezTo>
                    <a:pt x="19092" y="3608"/>
                    <a:pt x="20617" y="2863"/>
                    <a:pt x="20998" y="2801"/>
                  </a:cubicBezTo>
                  <a:cubicBezTo>
                    <a:pt x="21379" y="2739"/>
                    <a:pt x="20617" y="3360"/>
                    <a:pt x="19854" y="5222"/>
                  </a:cubicBezTo>
                  <a:cubicBezTo>
                    <a:pt x="19092" y="7084"/>
                    <a:pt x="18330" y="10187"/>
                    <a:pt x="17821" y="12794"/>
                  </a:cubicBezTo>
                  <a:cubicBezTo>
                    <a:pt x="17313" y="15401"/>
                    <a:pt x="17059" y="17512"/>
                    <a:pt x="16424" y="18815"/>
                  </a:cubicBezTo>
                  <a:cubicBezTo>
                    <a:pt x="15788" y="20118"/>
                    <a:pt x="14772" y="20615"/>
                    <a:pt x="13628" y="20925"/>
                  </a:cubicBezTo>
                  <a:cubicBezTo>
                    <a:pt x="12485" y="21236"/>
                    <a:pt x="11214" y="21360"/>
                    <a:pt x="9563" y="21422"/>
                  </a:cubicBezTo>
                  <a:cubicBezTo>
                    <a:pt x="7911" y="21484"/>
                    <a:pt x="5878" y="21484"/>
                    <a:pt x="3972" y="21298"/>
                  </a:cubicBezTo>
                  <a:cubicBezTo>
                    <a:pt x="2066" y="21112"/>
                    <a:pt x="287" y="20739"/>
                    <a:pt x="33" y="20367"/>
                  </a:cubicBezTo>
                  <a:cubicBezTo>
                    <a:pt x="-221" y="19994"/>
                    <a:pt x="1050" y="19622"/>
                    <a:pt x="2320" y="1925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77" name="Line"/>
            <p:cNvSpPr/>
            <p:nvPr/>
          </p:nvSpPr>
          <p:spPr>
            <a:xfrm>
              <a:off x="6920585" y="4652895"/>
              <a:ext cx="98096" cy="73958"/>
            </a:xfrm>
            <a:custGeom>
              <a:avLst/>
              <a:gdLst/>
              <a:ahLst/>
              <a:cxnLst>
                <a:cxn ang="0">
                  <a:pos x="wd2" y="hd2"/>
                </a:cxn>
                <a:cxn ang="5400000">
                  <a:pos x="wd2" y="hd2"/>
                </a:cxn>
                <a:cxn ang="10800000">
                  <a:pos x="wd2" y="hd2"/>
                </a:cxn>
                <a:cxn ang="16200000">
                  <a:pos x="wd2" y="hd2"/>
                </a:cxn>
              </a:cxnLst>
              <a:rect l="0" t="0" r="r" b="b"/>
              <a:pathLst>
                <a:path w="21600" h="20790" extrusionOk="0">
                  <a:moveTo>
                    <a:pt x="0" y="17023"/>
                  </a:moveTo>
                  <a:cubicBezTo>
                    <a:pt x="1800" y="17023"/>
                    <a:pt x="3600" y="17023"/>
                    <a:pt x="5760" y="15414"/>
                  </a:cubicBezTo>
                  <a:cubicBezTo>
                    <a:pt x="7920" y="13806"/>
                    <a:pt x="10440" y="10589"/>
                    <a:pt x="11520" y="7831"/>
                  </a:cubicBezTo>
                  <a:cubicBezTo>
                    <a:pt x="12600" y="5074"/>
                    <a:pt x="12240" y="2776"/>
                    <a:pt x="10800" y="1397"/>
                  </a:cubicBezTo>
                  <a:cubicBezTo>
                    <a:pt x="9360" y="19"/>
                    <a:pt x="6840" y="-441"/>
                    <a:pt x="5580" y="478"/>
                  </a:cubicBezTo>
                  <a:cubicBezTo>
                    <a:pt x="4320" y="1397"/>
                    <a:pt x="4320" y="3695"/>
                    <a:pt x="4320" y="6453"/>
                  </a:cubicBezTo>
                  <a:cubicBezTo>
                    <a:pt x="4320" y="9210"/>
                    <a:pt x="4320" y="12427"/>
                    <a:pt x="6480" y="15185"/>
                  </a:cubicBezTo>
                  <a:cubicBezTo>
                    <a:pt x="8640" y="17942"/>
                    <a:pt x="12960" y="20240"/>
                    <a:pt x="15840" y="20699"/>
                  </a:cubicBezTo>
                  <a:cubicBezTo>
                    <a:pt x="18720" y="21159"/>
                    <a:pt x="20160" y="19780"/>
                    <a:pt x="21600" y="18401"/>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78" name="Line"/>
            <p:cNvSpPr/>
            <p:nvPr/>
          </p:nvSpPr>
          <p:spPr>
            <a:xfrm>
              <a:off x="7041569" y="4640304"/>
              <a:ext cx="197826" cy="87481"/>
            </a:xfrm>
            <a:custGeom>
              <a:avLst/>
              <a:gdLst/>
              <a:ahLst/>
              <a:cxnLst>
                <a:cxn ang="0">
                  <a:pos x="wd2" y="hd2"/>
                </a:cxn>
                <a:cxn ang="5400000">
                  <a:pos x="wd2" y="hd2"/>
                </a:cxn>
                <a:cxn ang="10800000">
                  <a:pos x="wd2" y="hd2"/>
                </a:cxn>
                <a:cxn ang="16200000">
                  <a:pos x="wd2" y="hd2"/>
                </a:cxn>
              </a:cxnLst>
              <a:rect l="0" t="0" r="r" b="b"/>
              <a:pathLst>
                <a:path w="21600" h="20639" extrusionOk="0">
                  <a:moveTo>
                    <a:pt x="2321" y="1058"/>
                  </a:moveTo>
                  <a:cubicBezTo>
                    <a:pt x="1785" y="5301"/>
                    <a:pt x="1250" y="9544"/>
                    <a:pt x="803" y="13208"/>
                  </a:cubicBezTo>
                  <a:cubicBezTo>
                    <a:pt x="357" y="16872"/>
                    <a:pt x="0" y="19958"/>
                    <a:pt x="0" y="20536"/>
                  </a:cubicBezTo>
                  <a:cubicBezTo>
                    <a:pt x="0" y="21115"/>
                    <a:pt x="357" y="19186"/>
                    <a:pt x="1071" y="16101"/>
                  </a:cubicBezTo>
                  <a:cubicBezTo>
                    <a:pt x="1785" y="13015"/>
                    <a:pt x="2856" y="8772"/>
                    <a:pt x="3660" y="5879"/>
                  </a:cubicBezTo>
                  <a:cubicBezTo>
                    <a:pt x="4463" y="2986"/>
                    <a:pt x="4998" y="1444"/>
                    <a:pt x="5445" y="1636"/>
                  </a:cubicBezTo>
                  <a:cubicBezTo>
                    <a:pt x="5891" y="1829"/>
                    <a:pt x="6248" y="3758"/>
                    <a:pt x="6516" y="5879"/>
                  </a:cubicBezTo>
                  <a:cubicBezTo>
                    <a:pt x="6783" y="8001"/>
                    <a:pt x="6962" y="10315"/>
                    <a:pt x="7230" y="12436"/>
                  </a:cubicBezTo>
                  <a:cubicBezTo>
                    <a:pt x="7498" y="14558"/>
                    <a:pt x="7855" y="16486"/>
                    <a:pt x="8926" y="17451"/>
                  </a:cubicBezTo>
                  <a:cubicBezTo>
                    <a:pt x="9997" y="18415"/>
                    <a:pt x="11782" y="18415"/>
                    <a:pt x="13478" y="17258"/>
                  </a:cubicBezTo>
                  <a:cubicBezTo>
                    <a:pt x="15174" y="16101"/>
                    <a:pt x="16780" y="13786"/>
                    <a:pt x="17762" y="11665"/>
                  </a:cubicBezTo>
                  <a:cubicBezTo>
                    <a:pt x="18744" y="9544"/>
                    <a:pt x="19101" y="7615"/>
                    <a:pt x="19012" y="5494"/>
                  </a:cubicBezTo>
                  <a:cubicBezTo>
                    <a:pt x="18922" y="3372"/>
                    <a:pt x="18387" y="1058"/>
                    <a:pt x="17583" y="286"/>
                  </a:cubicBezTo>
                  <a:cubicBezTo>
                    <a:pt x="16780" y="-485"/>
                    <a:pt x="15709" y="286"/>
                    <a:pt x="14906" y="2794"/>
                  </a:cubicBezTo>
                  <a:cubicBezTo>
                    <a:pt x="14102" y="5301"/>
                    <a:pt x="13567" y="9544"/>
                    <a:pt x="13478" y="12629"/>
                  </a:cubicBezTo>
                  <a:cubicBezTo>
                    <a:pt x="13388" y="15715"/>
                    <a:pt x="13745" y="17644"/>
                    <a:pt x="15174" y="18415"/>
                  </a:cubicBezTo>
                  <a:cubicBezTo>
                    <a:pt x="16602" y="19186"/>
                    <a:pt x="19101" y="18801"/>
                    <a:pt x="21600" y="18415"/>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79" name="Line"/>
            <p:cNvSpPr/>
            <p:nvPr/>
          </p:nvSpPr>
          <p:spPr>
            <a:xfrm>
              <a:off x="7283536" y="4625167"/>
              <a:ext cx="107904" cy="94065"/>
            </a:xfrm>
            <a:custGeom>
              <a:avLst/>
              <a:gdLst/>
              <a:ahLst/>
              <a:cxnLst>
                <a:cxn ang="0">
                  <a:pos x="wd2" y="hd2"/>
                </a:cxn>
                <a:cxn ang="5400000">
                  <a:pos x="wd2" y="hd2"/>
                </a:cxn>
                <a:cxn ang="10800000">
                  <a:pos x="wd2" y="hd2"/>
                </a:cxn>
                <a:cxn ang="16200000">
                  <a:pos x="wd2" y="hd2"/>
                </a:cxn>
              </a:cxnLst>
              <a:rect l="0" t="0" r="r" b="b"/>
              <a:pathLst>
                <a:path w="21600" h="21427" extrusionOk="0">
                  <a:moveTo>
                    <a:pt x="0" y="11172"/>
                  </a:moveTo>
                  <a:cubicBezTo>
                    <a:pt x="655" y="9310"/>
                    <a:pt x="1309" y="7448"/>
                    <a:pt x="2455" y="6517"/>
                  </a:cubicBezTo>
                  <a:cubicBezTo>
                    <a:pt x="3600" y="5586"/>
                    <a:pt x="5236" y="5586"/>
                    <a:pt x="6218" y="6517"/>
                  </a:cubicBezTo>
                  <a:cubicBezTo>
                    <a:pt x="7200" y="7448"/>
                    <a:pt x="7527" y="9310"/>
                    <a:pt x="7691" y="11172"/>
                  </a:cubicBezTo>
                  <a:cubicBezTo>
                    <a:pt x="7854" y="13034"/>
                    <a:pt x="7854" y="14897"/>
                    <a:pt x="7527" y="16945"/>
                  </a:cubicBezTo>
                  <a:cubicBezTo>
                    <a:pt x="7200" y="18993"/>
                    <a:pt x="6545" y="21228"/>
                    <a:pt x="6382" y="21414"/>
                  </a:cubicBezTo>
                  <a:cubicBezTo>
                    <a:pt x="6218" y="21600"/>
                    <a:pt x="6545" y="19738"/>
                    <a:pt x="7527" y="16759"/>
                  </a:cubicBezTo>
                  <a:cubicBezTo>
                    <a:pt x="8509" y="13779"/>
                    <a:pt x="10145" y="9683"/>
                    <a:pt x="12600" y="6703"/>
                  </a:cubicBezTo>
                  <a:cubicBezTo>
                    <a:pt x="15055" y="3724"/>
                    <a:pt x="18327" y="1862"/>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80" name="Line"/>
            <p:cNvSpPr/>
            <p:nvPr/>
          </p:nvSpPr>
          <p:spPr>
            <a:xfrm>
              <a:off x="7367695" y="4637884"/>
              <a:ext cx="126745" cy="80474"/>
            </a:xfrm>
            <a:custGeom>
              <a:avLst/>
              <a:gdLst/>
              <a:ahLst/>
              <a:cxnLst>
                <a:cxn ang="0">
                  <a:pos x="wd2" y="hd2"/>
                </a:cxn>
                <a:cxn ang="5400000">
                  <a:pos x="wd2" y="hd2"/>
                </a:cxn>
                <a:cxn ang="10800000">
                  <a:pos x="wd2" y="hd2"/>
                </a:cxn>
                <a:cxn ang="16200000">
                  <a:pos x="wd2" y="hd2"/>
                </a:cxn>
              </a:cxnLst>
              <a:rect l="0" t="0" r="r" b="b"/>
              <a:pathLst>
                <a:path w="21468" h="21264" extrusionOk="0">
                  <a:moveTo>
                    <a:pt x="6514" y="4416"/>
                  </a:moveTo>
                  <a:cubicBezTo>
                    <a:pt x="7622" y="3120"/>
                    <a:pt x="8730" y="1824"/>
                    <a:pt x="8591" y="960"/>
                  </a:cubicBezTo>
                  <a:cubicBezTo>
                    <a:pt x="8453" y="96"/>
                    <a:pt x="7068" y="-336"/>
                    <a:pt x="5822" y="312"/>
                  </a:cubicBezTo>
                  <a:cubicBezTo>
                    <a:pt x="4576" y="960"/>
                    <a:pt x="3468" y="2688"/>
                    <a:pt x="2499" y="4632"/>
                  </a:cubicBezTo>
                  <a:cubicBezTo>
                    <a:pt x="1530" y="6576"/>
                    <a:pt x="699" y="8736"/>
                    <a:pt x="283" y="10896"/>
                  </a:cubicBezTo>
                  <a:cubicBezTo>
                    <a:pt x="-132" y="13056"/>
                    <a:pt x="-132" y="15216"/>
                    <a:pt x="560" y="16512"/>
                  </a:cubicBezTo>
                  <a:cubicBezTo>
                    <a:pt x="1253" y="17808"/>
                    <a:pt x="2637" y="18240"/>
                    <a:pt x="4576" y="17160"/>
                  </a:cubicBezTo>
                  <a:cubicBezTo>
                    <a:pt x="6514" y="16080"/>
                    <a:pt x="9006" y="13488"/>
                    <a:pt x="10530" y="10896"/>
                  </a:cubicBezTo>
                  <a:cubicBezTo>
                    <a:pt x="12053" y="8304"/>
                    <a:pt x="12606" y="5712"/>
                    <a:pt x="12883" y="5712"/>
                  </a:cubicBezTo>
                  <a:cubicBezTo>
                    <a:pt x="13160" y="5712"/>
                    <a:pt x="13160" y="8304"/>
                    <a:pt x="13160" y="10680"/>
                  </a:cubicBezTo>
                  <a:cubicBezTo>
                    <a:pt x="13160" y="13056"/>
                    <a:pt x="13160" y="15216"/>
                    <a:pt x="13714" y="16944"/>
                  </a:cubicBezTo>
                  <a:cubicBezTo>
                    <a:pt x="14268" y="18672"/>
                    <a:pt x="15376" y="19968"/>
                    <a:pt x="16760" y="20616"/>
                  </a:cubicBezTo>
                  <a:cubicBezTo>
                    <a:pt x="18145" y="21264"/>
                    <a:pt x="19806" y="21264"/>
                    <a:pt x="21468" y="21264"/>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81" name="Line"/>
            <p:cNvSpPr/>
            <p:nvPr/>
          </p:nvSpPr>
          <p:spPr>
            <a:xfrm>
              <a:off x="7508273" y="4536685"/>
              <a:ext cx="211785" cy="212737"/>
            </a:xfrm>
            <a:custGeom>
              <a:avLst/>
              <a:gdLst/>
              <a:ahLst/>
              <a:cxnLst>
                <a:cxn ang="0">
                  <a:pos x="wd2" y="hd2"/>
                </a:cxn>
                <a:cxn ang="5400000">
                  <a:pos x="wd2" y="hd2"/>
                </a:cxn>
                <a:cxn ang="10800000">
                  <a:pos x="wd2" y="hd2"/>
                </a:cxn>
                <a:cxn ang="16200000">
                  <a:pos x="wd2" y="hd2"/>
                </a:cxn>
              </a:cxnLst>
              <a:rect l="0" t="0" r="r" b="b"/>
              <a:pathLst>
                <a:path w="21359" h="21455" extrusionOk="0">
                  <a:moveTo>
                    <a:pt x="3551" y="7934"/>
                  </a:moveTo>
                  <a:cubicBezTo>
                    <a:pt x="4046" y="6121"/>
                    <a:pt x="4541" y="4307"/>
                    <a:pt x="4953" y="2823"/>
                  </a:cubicBezTo>
                  <a:cubicBezTo>
                    <a:pt x="5365" y="1339"/>
                    <a:pt x="5695" y="185"/>
                    <a:pt x="5860" y="20"/>
                  </a:cubicBezTo>
                  <a:cubicBezTo>
                    <a:pt x="6025" y="-145"/>
                    <a:pt x="6025" y="679"/>
                    <a:pt x="5530" y="3730"/>
                  </a:cubicBezTo>
                  <a:cubicBezTo>
                    <a:pt x="5035" y="6780"/>
                    <a:pt x="4046" y="12057"/>
                    <a:pt x="3469" y="15107"/>
                  </a:cubicBezTo>
                  <a:cubicBezTo>
                    <a:pt x="2892" y="18157"/>
                    <a:pt x="2727" y="18982"/>
                    <a:pt x="2562" y="19806"/>
                  </a:cubicBezTo>
                  <a:cubicBezTo>
                    <a:pt x="2397" y="20631"/>
                    <a:pt x="2232" y="21455"/>
                    <a:pt x="2150" y="21455"/>
                  </a:cubicBezTo>
                  <a:cubicBezTo>
                    <a:pt x="2067" y="21455"/>
                    <a:pt x="2067" y="20631"/>
                    <a:pt x="1903" y="19806"/>
                  </a:cubicBezTo>
                  <a:cubicBezTo>
                    <a:pt x="1738" y="18982"/>
                    <a:pt x="1408" y="18157"/>
                    <a:pt x="913" y="17168"/>
                  </a:cubicBezTo>
                  <a:cubicBezTo>
                    <a:pt x="419" y="16179"/>
                    <a:pt x="-241" y="15024"/>
                    <a:pt x="89" y="14447"/>
                  </a:cubicBezTo>
                  <a:cubicBezTo>
                    <a:pt x="419" y="13870"/>
                    <a:pt x="1738" y="13870"/>
                    <a:pt x="4788" y="13458"/>
                  </a:cubicBezTo>
                  <a:cubicBezTo>
                    <a:pt x="7838" y="13046"/>
                    <a:pt x="12620" y="12221"/>
                    <a:pt x="15506" y="11644"/>
                  </a:cubicBezTo>
                  <a:cubicBezTo>
                    <a:pt x="18391" y="11067"/>
                    <a:pt x="19380" y="10737"/>
                    <a:pt x="19463" y="10325"/>
                  </a:cubicBezTo>
                  <a:cubicBezTo>
                    <a:pt x="19545" y="9913"/>
                    <a:pt x="18721" y="9418"/>
                    <a:pt x="17896" y="9253"/>
                  </a:cubicBezTo>
                  <a:cubicBezTo>
                    <a:pt x="17072" y="9089"/>
                    <a:pt x="16248" y="9253"/>
                    <a:pt x="15506" y="10573"/>
                  </a:cubicBezTo>
                  <a:cubicBezTo>
                    <a:pt x="14764" y="11892"/>
                    <a:pt x="14104" y="14365"/>
                    <a:pt x="14104" y="15849"/>
                  </a:cubicBezTo>
                  <a:cubicBezTo>
                    <a:pt x="14104" y="17333"/>
                    <a:pt x="14764" y="17828"/>
                    <a:pt x="16083" y="18075"/>
                  </a:cubicBezTo>
                  <a:cubicBezTo>
                    <a:pt x="17402" y="18322"/>
                    <a:pt x="19380" y="18322"/>
                    <a:pt x="21359" y="18322"/>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82" name="Line"/>
            <p:cNvSpPr/>
            <p:nvPr/>
          </p:nvSpPr>
          <p:spPr>
            <a:xfrm>
              <a:off x="7903797" y="4602075"/>
              <a:ext cx="68925" cy="127981"/>
            </a:xfrm>
            <a:custGeom>
              <a:avLst/>
              <a:gdLst/>
              <a:ahLst/>
              <a:cxnLst>
                <a:cxn ang="0">
                  <a:pos x="wd2" y="hd2"/>
                </a:cxn>
                <a:cxn ang="5400000">
                  <a:pos x="wd2" y="hd2"/>
                </a:cxn>
                <a:cxn ang="10800000">
                  <a:pos x="wd2" y="hd2"/>
                </a:cxn>
                <a:cxn ang="16200000">
                  <a:pos x="wd2" y="hd2"/>
                </a:cxn>
              </a:cxnLst>
              <a:rect l="0" t="0" r="r" b="b"/>
              <a:pathLst>
                <a:path w="21177" h="20875" extrusionOk="0">
                  <a:moveTo>
                    <a:pt x="17388" y="6167"/>
                  </a:moveTo>
                  <a:cubicBezTo>
                    <a:pt x="19398" y="3767"/>
                    <a:pt x="21407" y="1367"/>
                    <a:pt x="21156" y="433"/>
                  </a:cubicBezTo>
                  <a:cubicBezTo>
                    <a:pt x="20905" y="-500"/>
                    <a:pt x="18393" y="33"/>
                    <a:pt x="14877" y="2433"/>
                  </a:cubicBezTo>
                  <a:cubicBezTo>
                    <a:pt x="11360" y="4833"/>
                    <a:pt x="6840" y="9100"/>
                    <a:pt x="4077" y="11900"/>
                  </a:cubicBezTo>
                  <a:cubicBezTo>
                    <a:pt x="1314" y="14700"/>
                    <a:pt x="309" y="16033"/>
                    <a:pt x="58" y="17367"/>
                  </a:cubicBezTo>
                  <a:cubicBezTo>
                    <a:pt x="-193" y="18700"/>
                    <a:pt x="309" y="20033"/>
                    <a:pt x="2821" y="20567"/>
                  </a:cubicBezTo>
                  <a:cubicBezTo>
                    <a:pt x="5333" y="21100"/>
                    <a:pt x="9853" y="20833"/>
                    <a:pt x="14374" y="20567"/>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83" name="Line"/>
            <p:cNvSpPr/>
            <p:nvPr/>
          </p:nvSpPr>
          <p:spPr>
            <a:xfrm>
              <a:off x="7971257" y="4617055"/>
              <a:ext cx="101942" cy="116017"/>
            </a:xfrm>
            <a:custGeom>
              <a:avLst/>
              <a:gdLst/>
              <a:ahLst/>
              <a:cxnLst>
                <a:cxn ang="0">
                  <a:pos x="wd2" y="hd2"/>
                </a:cxn>
                <a:cxn ang="5400000">
                  <a:pos x="wd2" y="hd2"/>
                </a:cxn>
                <a:cxn ang="10800000">
                  <a:pos x="wd2" y="hd2"/>
                </a:cxn>
                <a:cxn ang="16200000">
                  <a:pos x="wd2" y="hd2"/>
                </a:cxn>
              </a:cxnLst>
              <a:rect l="0" t="0" r="r" b="b"/>
              <a:pathLst>
                <a:path w="21378" h="20997" extrusionOk="0">
                  <a:moveTo>
                    <a:pt x="17264" y="4131"/>
                  </a:moveTo>
                  <a:cubicBezTo>
                    <a:pt x="18292" y="2948"/>
                    <a:pt x="19321" y="1764"/>
                    <a:pt x="18978" y="876"/>
                  </a:cubicBezTo>
                  <a:cubicBezTo>
                    <a:pt x="18635" y="-11"/>
                    <a:pt x="16921" y="-603"/>
                    <a:pt x="14007" y="1024"/>
                  </a:cubicBezTo>
                  <a:cubicBezTo>
                    <a:pt x="11092" y="2652"/>
                    <a:pt x="6978" y="6498"/>
                    <a:pt x="4407" y="9309"/>
                  </a:cubicBezTo>
                  <a:cubicBezTo>
                    <a:pt x="1835" y="12120"/>
                    <a:pt x="807" y="13896"/>
                    <a:pt x="292" y="15523"/>
                  </a:cubicBezTo>
                  <a:cubicBezTo>
                    <a:pt x="-222" y="17150"/>
                    <a:pt x="-222" y="18630"/>
                    <a:pt x="1664" y="19222"/>
                  </a:cubicBezTo>
                  <a:cubicBezTo>
                    <a:pt x="3549" y="19813"/>
                    <a:pt x="7321" y="19518"/>
                    <a:pt x="9892" y="18926"/>
                  </a:cubicBezTo>
                  <a:cubicBezTo>
                    <a:pt x="12464" y="18334"/>
                    <a:pt x="13835" y="17446"/>
                    <a:pt x="14864" y="15819"/>
                  </a:cubicBezTo>
                  <a:cubicBezTo>
                    <a:pt x="15892" y="14191"/>
                    <a:pt x="16578" y="11824"/>
                    <a:pt x="16235" y="10197"/>
                  </a:cubicBezTo>
                  <a:cubicBezTo>
                    <a:pt x="15892" y="8570"/>
                    <a:pt x="14521" y="7682"/>
                    <a:pt x="13835" y="7978"/>
                  </a:cubicBezTo>
                  <a:cubicBezTo>
                    <a:pt x="13149" y="8274"/>
                    <a:pt x="13149" y="9753"/>
                    <a:pt x="13149" y="11381"/>
                  </a:cubicBezTo>
                  <a:cubicBezTo>
                    <a:pt x="13149" y="13008"/>
                    <a:pt x="13149" y="14783"/>
                    <a:pt x="13664" y="16411"/>
                  </a:cubicBezTo>
                  <a:cubicBezTo>
                    <a:pt x="14178" y="18038"/>
                    <a:pt x="15207" y="19518"/>
                    <a:pt x="16578" y="20257"/>
                  </a:cubicBezTo>
                  <a:cubicBezTo>
                    <a:pt x="17949" y="20997"/>
                    <a:pt x="19664" y="20997"/>
                    <a:pt x="21378" y="20997"/>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84" name="Line"/>
            <p:cNvSpPr/>
            <p:nvPr/>
          </p:nvSpPr>
          <p:spPr>
            <a:xfrm>
              <a:off x="8090786" y="4615358"/>
              <a:ext cx="55984" cy="136605"/>
            </a:xfrm>
            <a:custGeom>
              <a:avLst/>
              <a:gdLst/>
              <a:ahLst/>
              <a:cxnLst>
                <a:cxn ang="0">
                  <a:pos x="wd2" y="hd2"/>
                </a:cxn>
                <a:cxn ang="5400000">
                  <a:pos x="wd2" y="hd2"/>
                </a:cxn>
                <a:cxn ang="10800000">
                  <a:pos x="wd2" y="hd2"/>
                </a:cxn>
                <a:cxn ang="16200000">
                  <a:pos x="wd2" y="hd2"/>
                </a:cxn>
              </a:cxnLst>
              <a:rect l="0" t="0" r="r" b="b"/>
              <a:pathLst>
                <a:path w="20546" h="21486" extrusionOk="0">
                  <a:moveTo>
                    <a:pt x="20546" y="0"/>
                  </a:moveTo>
                  <a:cubicBezTo>
                    <a:pt x="17546" y="514"/>
                    <a:pt x="14546" y="1029"/>
                    <a:pt x="12446" y="2700"/>
                  </a:cubicBezTo>
                  <a:cubicBezTo>
                    <a:pt x="10346" y="4371"/>
                    <a:pt x="9146" y="7200"/>
                    <a:pt x="9446" y="9129"/>
                  </a:cubicBezTo>
                  <a:cubicBezTo>
                    <a:pt x="9746" y="11057"/>
                    <a:pt x="11546" y="12086"/>
                    <a:pt x="13346" y="13243"/>
                  </a:cubicBezTo>
                  <a:cubicBezTo>
                    <a:pt x="15146" y="14400"/>
                    <a:pt x="16946" y="15686"/>
                    <a:pt x="16946" y="16843"/>
                  </a:cubicBezTo>
                  <a:cubicBezTo>
                    <a:pt x="16946" y="18000"/>
                    <a:pt x="15146" y="19029"/>
                    <a:pt x="11546" y="19929"/>
                  </a:cubicBezTo>
                  <a:cubicBezTo>
                    <a:pt x="7946" y="20829"/>
                    <a:pt x="2546" y="21600"/>
                    <a:pt x="746" y="21471"/>
                  </a:cubicBezTo>
                  <a:cubicBezTo>
                    <a:pt x="-1054" y="21343"/>
                    <a:pt x="746" y="20314"/>
                    <a:pt x="2546" y="19286"/>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85" name="Line"/>
            <p:cNvSpPr/>
            <p:nvPr/>
          </p:nvSpPr>
          <p:spPr>
            <a:xfrm>
              <a:off x="8171294" y="4623223"/>
              <a:ext cx="59965" cy="109849"/>
            </a:xfrm>
            <a:custGeom>
              <a:avLst/>
              <a:gdLst/>
              <a:ahLst/>
              <a:cxnLst>
                <a:cxn ang="0">
                  <a:pos x="wd2" y="hd2"/>
                </a:cxn>
                <a:cxn ang="5400000">
                  <a:pos x="wd2" y="hd2"/>
                </a:cxn>
                <a:cxn ang="10800000">
                  <a:pos x="wd2" y="hd2"/>
                </a:cxn>
                <a:cxn ang="16200000">
                  <a:pos x="wd2" y="hd2"/>
                </a:cxn>
              </a:cxnLst>
              <a:rect l="0" t="0" r="r" b="b"/>
              <a:pathLst>
                <a:path w="20848" h="21342" extrusionOk="0">
                  <a:moveTo>
                    <a:pt x="0" y="8954"/>
                  </a:moveTo>
                  <a:cubicBezTo>
                    <a:pt x="2842" y="9589"/>
                    <a:pt x="5684" y="10224"/>
                    <a:pt x="9379" y="9589"/>
                  </a:cubicBezTo>
                  <a:cubicBezTo>
                    <a:pt x="13074" y="8954"/>
                    <a:pt x="17621" y="7048"/>
                    <a:pt x="19611" y="5301"/>
                  </a:cubicBezTo>
                  <a:cubicBezTo>
                    <a:pt x="21600" y="3554"/>
                    <a:pt x="21032" y="1966"/>
                    <a:pt x="19042" y="1013"/>
                  </a:cubicBezTo>
                  <a:cubicBezTo>
                    <a:pt x="17053" y="60"/>
                    <a:pt x="13642" y="-258"/>
                    <a:pt x="11084" y="218"/>
                  </a:cubicBezTo>
                  <a:cubicBezTo>
                    <a:pt x="8526" y="695"/>
                    <a:pt x="6821" y="1966"/>
                    <a:pt x="5400" y="4189"/>
                  </a:cubicBezTo>
                  <a:cubicBezTo>
                    <a:pt x="3979" y="6413"/>
                    <a:pt x="2842" y="9589"/>
                    <a:pt x="3411" y="12607"/>
                  </a:cubicBezTo>
                  <a:cubicBezTo>
                    <a:pt x="3979" y="15624"/>
                    <a:pt x="6253" y="18483"/>
                    <a:pt x="9379" y="19913"/>
                  </a:cubicBezTo>
                  <a:cubicBezTo>
                    <a:pt x="12505" y="21342"/>
                    <a:pt x="16484" y="21342"/>
                    <a:pt x="20463" y="21342"/>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86" name="Line"/>
            <p:cNvSpPr/>
            <p:nvPr/>
          </p:nvSpPr>
          <p:spPr>
            <a:xfrm>
              <a:off x="8254674" y="4615358"/>
              <a:ext cx="63762" cy="1324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615" y="1600"/>
                    <a:pt x="11631" y="3200"/>
                    <a:pt x="8861" y="4667"/>
                  </a:cubicBezTo>
                  <a:cubicBezTo>
                    <a:pt x="6092" y="6133"/>
                    <a:pt x="5538" y="7467"/>
                    <a:pt x="7200" y="8533"/>
                  </a:cubicBezTo>
                  <a:cubicBezTo>
                    <a:pt x="8862" y="9600"/>
                    <a:pt x="12738" y="10400"/>
                    <a:pt x="15231" y="11467"/>
                  </a:cubicBezTo>
                  <a:cubicBezTo>
                    <a:pt x="17723" y="12533"/>
                    <a:pt x="18831" y="13867"/>
                    <a:pt x="18277" y="15067"/>
                  </a:cubicBezTo>
                  <a:cubicBezTo>
                    <a:pt x="17723" y="16267"/>
                    <a:pt x="15508" y="17333"/>
                    <a:pt x="12185" y="18400"/>
                  </a:cubicBezTo>
                  <a:cubicBezTo>
                    <a:pt x="8862" y="19467"/>
                    <a:pt x="4431" y="20533"/>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87" name="Line"/>
            <p:cNvSpPr/>
            <p:nvPr/>
          </p:nvSpPr>
          <p:spPr>
            <a:xfrm>
              <a:off x="8293912" y="4530230"/>
              <a:ext cx="103000" cy="320556"/>
            </a:xfrm>
            <a:custGeom>
              <a:avLst/>
              <a:gdLst/>
              <a:ahLst/>
              <a:cxnLst>
                <a:cxn ang="0">
                  <a:pos x="wd2" y="hd2"/>
                </a:cxn>
                <a:cxn ang="5400000">
                  <a:pos x="wd2" y="hd2"/>
                </a:cxn>
                <a:cxn ang="10800000">
                  <a:pos x="wd2" y="hd2"/>
                </a:cxn>
                <a:cxn ang="16200000">
                  <a:pos x="wd2" y="hd2"/>
                </a:cxn>
              </a:cxnLst>
              <a:rect l="0" t="0" r="r" b="b"/>
              <a:pathLst>
                <a:path w="21600" h="21498" extrusionOk="0">
                  <a:moveTo>
                    <a:pt x="13371" y="117"/>
                  </a:moveTo>
                  <a:cubicBezTo>
                    <a:pt x="15429" y="8"/>
                    <a:pt x="17486" y="-102"/>
                    <a:pt x="19029" y="172"/>
                  </a:cubicBezTo>
                  <a:cubicBezTo>
                    <a:pt x="20571" y="446"/>
                    <a:pt x="21600" y="1104"/>
                    <a:pt x="21600" y="2913"/>
                  </a:cubicBezTo>
                  <a:cubicBezTo>
                    <a:pt x="21600" y="4722"/>
                    <a:pt x="20571" y="7683"/>
                    <a:pt x="16800" y="10972"/>
                  </a:cubicBezTo>
                  <a:cubicBezTo>
                    <a:pt x="13029" y="14261"/>
                    <a:pt x="6514" y="17880"/>
                    <a:pt x="0" y="21498"/>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grpSp>
      <p:sp>
        <p:nvSpPr>
          <p:cNvPr id="1088" name="Line"/>
          <p:cNvSpPr/>
          <p:nvPr/>
        </p:nvSpPr>
        <p:spPr>
          <a:xfrm>
            <a:off x="3363015" y="1278501"/>
            <a:ext cx="670472" cy="187289"/>
          </a:xfrm>
          <a:custGeom>
            <a:avLst/>
            <a:gdLst/>
            <a:ahLst/>
            <a:cxnLst>
              <a:cxn ang="0">
                <a:pos x="wd2" y="hd2"/>
              </a:cxn>
              <a:cxn ang="5400000">
                <a:pos x="wd2" y="hd2"/>
              </a:cxn>
              <a:cxn ang="10800000">
                <a:pos x="wd2" y="hd2"/>
              </a:cxn>
              <a:cxn ang="16200000">
                <a:pos x="wd2" y="hd2"/>
              </a:cxn>
            </a:cxnLst>
            <a:rect l="0" t="0" r="r" b="b"/>
            <a:pathLst>
              <a:path w="21552" h="21517" extrusionOk="0">
                <a:moveTo>
                  <a:pt x="1945" y="18219"/>
                </a:moveTo>
                <a:cubicBezTo>
                  <a:pt x="1472" y="18970"/>
                  <a:pt x="999" y="19722"/>
                  <a:pt x="631" y="20285"/>
                </a:cubicBezTo>
                <a:cubicBezTo>
                  <a:pt x="263" y="20849"/>
                  <a:pt x="0" y="21224"/>
                  <a:pt x="0" y="21412"/>
                </a:cubicBezTo>
                <a:cubicBezTo>
                  <a:pt x="0" y="21600"/>
                  <a:pt x="263" y="21600"/>
                  <a:pt x="1235" y="20849"/>
                </a:cubicBezTo>
                <a:cubicBezTo>
                  <a:pt x="2207" y="20097"/>
                  <a:pt x="3889" y="18595"/>
                  <a:pt x="5650" y="16810"/>
                </a:cubicBezTo>
                <a:cubicBezTo>
                  <a:pt x="7410" y="15026"/>
                  <a:pt x="9250" y="12960"/>
                  <a:pt x="10931" y="11176"/>
                </a:cubicBezTo>
                <a:cubicBezTo>
                  <a:pt x="12613" y="9391"/>
                  <a:pt x="14137" y="7889"/>
                  <a:pt x="15714" y="6198"/>
                </a:cubicBezTo>
                <a:cubicBezTo>
                  <a:pt x="17291" y="4508"/>
                  <a:pt x="18920" y="2630"/>
                  <a:pt x="19971" y="1503"/>
                </a:cubicBezTo>
                <a:cubicBezTo>
                  <a:pt x="21022" y="376"/>
                  <a:pt x="21495" y="0"/>
                  <a:pt x="21547" y="0"/>
                </a:cubicBezTo>
                <a:cubicBezTo>
                  <a:pt x="21600" y="0"/>
                  <a:pt x="21232" y="376"/>
                  <a:pt x="20864" y="751"/>
                </a:cubicBezTo>
              </a:path>
            </a:pathLst>
          </a:custGeom>
          <a:noFill/>
          <a:ln w="25400" cap="rnd">
            <a:solidFill>
              <a:srgbClr val="4ED86A"/>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89" name="Line"/>
          <p:cNvSpPr/>
          <p:nvPr/>
        </p:nvSpPr>
        <p:spPr>
          <a:xfrm>
            <a:off x="3324961" y="1379560"/>
            <a:ext cx="142689" cy="106575"/>
          </a:xfrm>
          <a:custGeom>
            <a:avLst/>
            <a:gdLst/>
            <a:ahLst/>
            <a:cxnLst>
              <a:cxn ang="0">
                <a:pos x="wd2" y="hd2"/>
              </a:cxn>
              <a:cxn ang="5400000">
                <a:pos x="wd2" y="hd2"/>
              </a:cxn>
              <a:cxn ang="10800000">
                <a:pos x="wd2" y="hd2"/>
              </a:cxn>
              <a:cxn ang="16200000">
                <a:pos x="wd2" y="hd2"/>
              </a:cxn>
            </a:cxnLst>
            <a:rect l="0" t="0" r="r" b="b"/>
            <a:pathLst>
              <a:path w="21182" h="21334" extrusionOk="0">
                <a:moveTo>
                  <a:pt x="18270" y="3661"/>
                </a:moveTo>
                <a:cubicBezTo>
                  <a:pt x="19726" y="2025"/>
                  <a:pt x="21182" y="389"/>
                  <a:pt x="21061" y="61"/>
                </a:cubicBezTo>
                <a:cubicBezTo>
                  <a:pt x="20939" y="-266"/>
                  <a:pt x="19240" y="716"/>
                  <a:pt x="16207" y="3170"/>
                </a:cubicBezTo>
                <a:cubicBezTo>
                  <a:pt x="13173" y="5625"/>
                  <a:pt x="8804" y="9552"/>
                  <a:pt x="6135" y="12007"/>
                </a:cubicBezTo>
                <a:cubicBezTo>
                  <a:pt x="3465" y="14461"/>
                  <a:pt x="2494" y="15443"/>
                  <a:pt x="1524" y="16425"/>
                </a:cubicBezTo>
                <a:cubicBezTo>
                  <a:pt x="553" y="17407"/>
                  <a:pt x="-418" y="18389"/>
                  <a:pt x="189" y="18879"/>
                </a:cubicBezTo>
                <a:cubicBezTo>
                  <a:pt x="795" y="19370"/>
                  <a:pt x="2980" y="19370"/>
                  <a:pt x="5892" y="19370"/>
                </a:cubicBezTo>
                <a:cubicBezTo>
                  <a:pt x="8804" y="19370"/>
                  <a:pt x="12445" y="19370"/>
                  <a:pt x="15115" y="19698"/>
                </a:cubicBezTo>
                <a:cubicBezTo>
                  <a:pt x="17784" y="20025"/>
                  <a:pt x="19483" y="20679"/>
                  <a:pt x="21182" y="21334"/>
                </a:cubicBezTo>
              </a:path>
            </a:pathLst>
          </a:custGeom>
          <a:noFill/>
          <a:ln w="25400" cap="rnd">
            <a:solidFill>
              <a:srgbClr val="4ED86A"/>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90" name="Line"/>
          <p:cNvSpPr/>
          <p:nvPr/>
        </p:nvSpPr>
        <p:spPr>
          <a:xfrm>
            <a:off x="2729908" y="800199"/>
            <a:ext cx="173697" cy="705555"/>
          </a:xfrm>
          <a:custGeom>
            <a:avLst/>
            <a:gdLst/>
            <a:ahLst/>
            <a:cxnLst>
              <a:cxn ang="0">
                <a:pos x="wd2" y="hd2"/>
              </a:cxn>
              <a:cxn ang="5400000">
                <a:pos x="wd2" y="hd2"/>
              </a:cxn>
              <a:cxn ang="10800000">
                <a:pos x="wd2" y="hd2"/>
              </a:cxn>
              <a:cxn ang="16200000">
                <a:pos x="wd2" y="hd2"/>
              </a:cxn>
            </a:cxnLst>
            <a:rect l="0" t="0" r="r" b="b"/>
            <a:pathLst>
              <a:path w="21447" h="21578" extrusionOk="0">
                <a:moveTo>
                  <a:pt x="21447" y="21578"/>
                </a:moveTo>
                <a:cubicBezTo>
                  <a:pt x="20841" y="19828"/>
                  <a:pt x="20236" y="18078"/>
                  <a:pt x="19529" y="16303"/>
                </a:cubicBezTo>
                <a:cubicBezTo>
                  <a:pt x="18823" y="14528"/>
                  <a:pt x="18015" y="12728"/>
                  <a:pt x="16703" y="10853"/>
                </a:cubicBezTo>
                <a:cubicBezTo>
                  <a:pt x="15391" y="8978"/>
                  <a:pt x="13574" y="7028"/>
                  <a:pt x="12060" y="5503"/>
                </a:cubicBezTo>
                <a:cubicBezTo>
                  <a:pt x="10546" y="3978"/>
                  <a:pt x="9335" y="2878"/>
                  <a:pt x="8527" y="2203"/>
                </a:cubicBezTo>
                <a:cubicBezTo>
                  <a:pt x="7720" y="1528"/>
                  <a:pt x="7316" y="1278"/>
                  <a:pt x="7013" y="1028"/>
                </a:cubicBezTo>
                <a:cubicBezTo>
                  <a:pt x="6711" y="778"/>
                  <a:pt x="6509" y="528"/>
                  <a:pt x="6004" y="478"/>
                </a:cubicBezTo>
                <a:cubicBezTo>
                  <a:pt x="5499" y="428"/>
                  <a:pt x="4692" y="578"/>
                  <a:pt x="3985" y="903"/>
                </a:cubicBezTo>
                <a:cubicBezTo>
                  <a:pt x="3279" y="1228"/>
                  <a:pt x="2673" y="1728"/>
                  <a:pt x="1967" y="2178"/>
                </a:cubicBezTo>
                <a:cubicBezTo>
                  <a:pt x="1260" y="2628"/>
                  <a:pt x="453" y="3028"/>
                  <a:pt x="150" y="3078"/>
                </a:cubicBezTo>
                <a:cubicBezTo>
                  <a:pt x="-153" y="3128"/>
                  <a:pt x="49" y="2828"/>
                  <a:pt x="352" y="2428"/>
                </a:cubicBezTo>
                <a:cubicBezTo>
                  <a:pt x="654" y="2028"/>
                  <a:pt x="1058" y="1528"/>
                  <a:pt x="1462" y="1153"/>
                </a:cubicBezTo>
                <a:cubicBezTo>
                  <a:pt x="1866" y="778"/>
                  <a:pt x="2269" y="528"/>
                  <a:pt x="2875" y="328"/>
                </a:cubicBezTo>
                <a:cubicBezTo>
                  <a:pt x="3481" y="128"/>
                  <a:pt x="4288" y="-22"/>
                  <a:pt x="5096" y="3"/>
                </a:cubicBezTo>
                <a:cubicBezTo>
                  <a:pt x="5903" y="28"/>
                  <a:pt x="6711" y="228"/>
                  <a:pt x="8225" y="653"/>
                </a:cubicBezTo>
                <a:cubicBezTo>
                  <a:pt x="9739" y="1078"/>
                  <a:pt x="11959" y="1728"/>
                  <a:pt x="14180" y="2378"/>
                </a:cubicBezTo>
              </a:path>
            </a:pathLst>
          </a:custGeom>
          <a:noFill/>
          <a:ln w="25400" cap="rnd">
            <a:solidFill>
              <a:srgbClr val="4ED86A"/>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91" name="Line"/>
          <p:cNvSpPr/>
          <p:nvPr/>
        </p:nvSpPr>
        <p:spPr>
          <a:xfrm>
            <a:off x="2241465" y="1041259"/>
            <a:ext cx="227254" cy="573742"/>
          </a:xfrm>
          <a:custGeom>
            <a:avLst/>
            <a:gdLst/>
            <a:ahLst/>
            <a:cxnLst>
              <a:cxn ang="0">
                <a:pos x="wd2" y="hd2"/>
              </a:cxn>
              <a:cxn ang="5400000">
                <a:pos x="wd2" y="hd2"/>
              </a:cxn>
              <a:cxn ang="10800000">
                <a:pos x="wd2" y="hd2"/>
              </a:cxn>
              <a:cxn ang="16200000">
                <a:pos x="wd2" y="hd2"/>
              </a:cxn>
            </a:cxnLst>
            <a:rect l="0" t="0" r="r" b="b"/>
            <a:pathLst>
              <a:path w="21600" h="21473" extrusionOk="0">
                <a:moveTo>
                  <a:pt x="20978" y="680"/>
                </a:moveTo>
                <a:cubicBezTo>
                  <a:pt x="21289" y="313"/>
                  <a:pt x="21600" y="-54"/>
                  <a:pt x="21600" y="7"/>
                </a:cubicBezTo>
                <a:cubicBezTo>
                  <a:pt x="21600" y="68"/>
                  <a:pt x="21289" y="558"/>
                  <a:pt x="20279" y="1721"/>
                </a:cubicBezTo>
                <a:cubicBezTo>
                  <a:pt x="19269" y="2883"/>
                  <a:pt x="17560" y="4719"/>
                  <a:pt x="15773" y="6707"/>
                </a:cubicBezTo>
                <a:cubicBezTo>
                  <a:pt x="13986" y="8696"/>
                  <a:pt x="12121" y="10838"/>
                  <a:pt x="10334" y="12826"/>
                </a:cubicBezTo>
                <a:cubicBezTo>
                  <a:pt x="8547" y="14815"/>
                  <a:pt x="6837" y="16651"/>
                  <a:pt x="5750" y="17875"/>
                </a:cubicBezTo>
                <a:cubicBezTo>
                  <a:pt x="4662" y="19098"/>
                  <a:pt x="4196" y="19710"/>
                  <a:pt x="3730" y="20261"/>
                </a:cubicBezTo>
                <a:cubicBezTo>
                  <a:pt x="3263" y="20812"/>
                  <a:pt x="2797" y="21301"/>
                  <a:pt x="2486" y="21393"/>
                </a:cubicBezTo>
                <a:cubicBezTo>
                  <a:pt x="2176" y="21485"/>
                  <a:pt x="2020" y="21179"/>
                  <a:pt x="1787" y="20567"/>
                </a:cubicBezTo>
                <a:cubicBezTo>
                  <a:pt x="1554" y="19955"/>
                  <a:pt x="1243" y="19037"/>
                  <a:pt x="932" y="18425"/>
                </a:cubicBezTo>
                <a:cubicBezTo>
                  <a:pt x="622" y="17813"/>
                  <a:pt x="311" y="17507"/>
                  <a:pt x="155" y="17538"/>
                </a:cubicBezTo>
                <a:cubicBezTo>
                  <a:pt x="0" y="17569"/>
                  <a:pt x="0" y="17936"/>
                  <a:pt x="0" y="18425"/>
                </a:cubicBezTo>
                <a:cubicBezTo>
                  <a:pt x="0" y="18915"/>
                  <a:pt x="0" y="19527"/>
                  <a:pt x="0" y="19986"/>
                </a:cubicBezTo>
                <a:cubicBezTo>
                  <a:pt x="0" y="20445"/>
                  <a:pt x="0" y="20751"/>
                  <a:pt x="388" y="21026"/>
                </a:cubicBezTo>
                <a:cubicBezTo>
                  <a:pt x="777" y="21301"/>
                  <a:pt x="1554" y="21546"/>
                  <a:pt x="2719" y="21454"/>
                </a:cubicBezTo>
                <a:cubicBezTo>
                  <a:pt x="3885" y="21362"/>
                  <a:pt x="5439" y="20934"/>
                  <a:pt x="6993" y="20506"/>
                </a:cubicBezTo>
              </a:path>
            </a:pathLst>
          </a:custGeom>
          <a:noFill/>
          <a:ln w="25400" cap="rnd">
            <a:solidFill>
              <a:srgbClr val="4ED86A"/>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92" name="Line"/>
          <p:cNvSpPr/>
          <p:nvPr/>
        </p:nvSpPr>
        <p:spPr>
          <a:xfrm>
            <a:off x="1603849" y="1371543"/>
            <a:ext cx="549331" cy="511876"/>
          </a:xfrm>
          <a:custGeom>
            <a:avLst/>
            <a:gdLst/>
            <a:ahLst/>
            <a:cxnLst>
              <a:cxn ang="0">
                <a:pos x="wd2" y="hd2"/>
              </a:cxn>
              <a:cxn ang="5400000">
                <a:pos x="wd2" y="hd2"/>
              </a:cxn>
              <a:cxn ang="10800000">
                <a:pos x="wd2" y="hd2"/>
              </a:cxn>
              <a:cxn ang="16200000">
                <a:pos x="wd2" y="hd2"/>
              </a:cxn>
            </a:cxnLst>
            <a:rect l="0" t="0" r="r" b="b"/>
            <a:pathLst>
              <a:path w="21600" h="21537" extrusionOk="0">
                <a:moveTo>
                  <a:pt x="21600" y="21537"/>
                </a:moveTo>
                <a:cubicBezTo>
                  <a:pt x="20700" y="20505"/>
                  <a:pt x="19800" y="19473"/>
                  <a:pt x="18579" y="17926"/>
                </a:cubicBezTo>
                <a:cubicBezTo>
                  <a:pt x="17357" y="16378"/>
                  <a:pt x="15814" y="14314"/>
                  <a:pt x="14432" y="12560"/>
                </a:cubicBezTo>
                <a:cubicBezTo>
                  <a:pt x="13050" y="10806"/>
                  <a:pt x="11829" y="9361"/>
                  <a:pt x="10446" y="8089"/>
                </a:cubicBezTo>
                <a:cubicBezTo>
                  <a:pt x="9064" y="6816"/>
                  <a:pt x="7521" y="5715"/>
                  <a:pt x="6332" y="4787"/>
                </a:cubicBezTo>
                <a:cubicBezTo>
                  <a:pt x="5143" y="3858"/>
                  <a:pt x="4307" y="3101"/>
                  <a:pt x="3600" y="2517"/>
                </a:cubicBezTo>
                <a:cubicBezTo>
                  <a:pt x="2893" y="1932"/>
                  <a:pt x="2314" y="1519"/>
                  <a:pt x="1864" y="1106"/>
                </a:cubicBezTo>
                <a:cubicBezTo>
                  <a:pt x="1414" y="694"/>
                  <a:pt x="1093" y="281"/>
                  <a:pt x="900" y="247"/>
                </a:cubicBezTo>
                <a:cubicBezTo>
                  <a:pt x="707" y="212"/>
                  <a:pt x="643" y="556"/>
                  <a:pt x="611" y="900"/>
                </a:cubicBezTo>
                <a:cubicBezTo>
                  <a:pt x="579" y="1244"/>
                  <a:pt x="579" y="1588"/>
                  <a:pt x="546" y="1932"/>
                </a:cubicBezTo>
                <a:cubicBezTo>
                  <a:pt x="514" y="2276"/>
                  <a:pt x="450" y="2620"/>
                  <a:pt x="354" y="2620"/>
                </a:cubicBezTo>
                <a:cubicBezTo>
                  <a:pt x="257" y="2620"/>
                  <a:pt x="129" y="2276"/>
                  <a:pt x="64" y="1932"/>
                </a:cubicBezTo>
                <a:cubicBezTo>
                  <a:pt x="0" y="1588"/>
                  <a:pt x="0" y="1244"/>
                  <a:pt x="0" y="900"/>
                </a:cubicBezTo>
                <a:cubicBezTo>
                  <a:pt x="0" y="556"/>
                  <a:pt x="0" y="212"/>
                  <a:pt x="161" y="75"/>
                </a:cubicBezTo>
                <a:cubicBezTo>
                  <a:pt x="321" y="-63"/>
                  <a:pt x="643" y="6"/>
                  <a:pt x="932" y="143"/>
                </a:cubicBezTo>
                <a:cubicBezTo>
                  <a:pt x="1221" y="281"/>
                  <a:pt x="1479" y="487"/>
                  <a:pt x="1768" y="591"/>
                </a:cubicBezTo>
                <a:cubicBezTo>
                  <a:pt x="2057" y="694"/>
                  <a:pt x="2379" y="694"/>
                  <a:pt x="2700" y="659"/>
                </a:cubicBezTo>
                <a:cubicBezTo>
                  <a:pt x="3021" y="625"/>
                  <a:pt x="3343" y="556"/>
                  <a:pt x="3504" y="522"/>
                </a:cubicBezTo>
                <a:cubicBezTo>
                  <a:pt x="3664" y="487"/>
                  <a:pt x="3664" y="487"/>
                  <a:pt x="3664" y="487"/>
                </a:cubicBezTo>
              </a:path>
            </a:pathLst>
          </a:custGeom>
          <a:noFill/>
          <a:ln w="25400" cap="rnd">
            <a:solidFill>
              <a:srgbClr val="4ED86A"/>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93" name="Line"/>
          <p:cNvSpPr/>
          <p:nvPr/>
        </p:nvSpPr>
        <p:spPr>
          <a:xfrm>
            <a:off x="1403483" y="1678380"/>
            <a:ext cx="215081" cy="873582"/>
          </a:xfrm>
          <a:custGeom>
            <a:avLst/>
            <a:gdLst/>
            <a:ahLst/>
            <a:cxnLst>
              <a:cxn ang="0">
                <a:pos x="wd2" y="hd2"/>
              </a:cxn>
              <a:cxn ang="5400000">
                <a:pos x="wd2" y="hd2"/>
              </a:cxn>
              <a:cxn ang="10800000">
                <a:pos x="wd2" y="hd2"/>
              </a:cxn>
              <a:cxn ang="16200000">
                <a:pos x="wd2" y="hd2"/>
              </a:cxn>
            </a:cxnLst>
            <a:rect l="0" t="0" r="r" b="b"/>
            <a:pathLst>
              <a:path w="21527" h="21493" extrusionOk="0">
                <a:moveTo>
                  <a:pt x="3363" y="1907"/>
                </a:moveTo>
                <a:cubicBezTo>
                  <a:pt x="2545" y="1545"/>
                  <a:pt x="1727" y="1183"/>
                  <a:pt x="1072" y="821"/>
                </a:cubicBezTo>
                <a:cubicBezTo>
                  <a:pt x="418" y="459"/>
                  <a:pt x="-73" y="97"/>
                  <a:pt x="9" y="16"/>
                </a:cubicBezTo>
                <a:cubicBezTo>
                  <a:pt x="91" y="-64"/>
                  <a:pt x="745" y="137"/>
                  <a:pt x="1727" y="861"/>
                </a:cubicBezTo>
                <a:cubicBezTo>
                  <a:pt x="2709" y="1585"/>
                  <a:pt x="4018" y="2832"/>
                  <a:pt x="5409" y="4280"/>
                </a:cubicBezTo>
                <a:cubicBezTo>
                  <a:pt x="6800" y="5728"/>
                  <a:pt x="8272" y="7377"/>
                  <a:pt x="9500" y="8926"/>
                </a:cubicBezTo>
                <a:cubicBezTo>
                  <a:pt x="10727" y="10475"/>
                  <a:pt x="11709" y="11923"/>
                  <a:pt x="12609" y="13330"/>
                </a:cubicBezTo>
                <a:cubicBezTo>
                  <a:pt x="13509" y="14738"/>
                  <a:pt x="14327" y="16106"/>
                  <a:pt x="15063" y="17313"/>
                </a:cubicBezTo>
                <a:cubicBezTo>
                  <a:pt x="15800" y="18519"/>
                  <a:pt x="16454" y="19565"/>
                  <a:pt x="16945" y="20189"/>
                </a:cubicBezTo>
                <a:cubicBezTo>
                  <a:pt x="17436" y="20812"/>
                  <a:pt x="17763" y="21013"/>
                  <a:pt x="17682" y="21033"/>
                </a:cubicBezTo>
                <a:cubicBezTo>
                  <a:pt x="17600" y="21053"/>
                  <a:pt x="17109" y="20892"/>
                  <a:pt x="16372" y="20651"/>
                </a:cubicBezTo>
                <a:cubicBezTo>
                  <a:pt x="15636" y="20410"/>
                  <a:pt x="14654" y="20088"/>
                  <a:pt x="13754" y="19887"/>
                </a:cubicBezTo>
                <a:cubicBezTo>
                  <a:pt x="12854" y="19686"/>
                  <a:pt x="12036" y="19605"/>
                  <a:pt x="11218" y="19505"/>
                </a:cubicBezTo>
                <a:cubicBezTo>
                  <a:pt x="10400" y="19404"/>
                  <a:pt x="9582" y="19283"/>
                  <a:pt x="9500" y="19283"/>
                </a:cubicBezTo>
                <a:cubicBezTo>
                  <a:pt x="9418" y="19283"/>
                  <a:pt x="10072" y="19404"/>
                  <a:pt x="10891" y="19686"/>
                </a:cubicBezTo>
                <a:cubicBezTo>
                  <a:pt x="11709" y="19967"/>
                  <a:pt x="12691" y="20410"/>
                  <a:pt x="13509" y="20732"/>
                </a:cubicBezTo>
                <a:cubicBezTo>
                  <a:pt x="14327" y="21053"/>
                  <a:pt x="14982" y="21254"/>
                  <a:pt x="15718" y="21375"/>
                </a:cubicBezTo>
                <a:cubicBezTo>
                  <a:pt x="16454" y="21496"/>
                  <a:pt x="17272" y="21536"/>
                  <a:pt x="17845" y="21435"/>
                </a:cubicBezTo>
                <a:cubicBezTo>
                  <a:pt x="18418" y="21335"/>
                  <a:pt x="18745" y="21094"/>
                  <a:pt x="19318" y="20490"/>
                </a:cubicBezTo>
                <a:cubicBezTo>
                  <a:pt x="19891" y="19887"/>
                  <a:pt x="20709" y="18921"/>
                  <a:pt x="21527" y="17956"/>
                </a:cubicBezTo>
              </a:path>
            </a:pathLst>
          </a:custGeom>
          <a:noFill/>
          <a:ln w="25400" cap="rnd">
            <a:solidFill>
              <a:srgbClr val="4ED86A"/>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grpSp>
        <p:nvGrpSpPr>
          <p:cNvPr id="6" name="Group 5">
            <a:extLst>
              <a:ext uri="{FF2B5EF4-FFF2-40B4-BE49-F238E27FC236}">
                <a16:creationId xmlns:a16="http://schemas.microsoft.com/office/drawing/2014/main" id="{10C4912E-88A9-4501-A522-ADBA7D1D9E1A}"/>
              </a:ext>
            </a:extLst>
          </p:cNvPr>
          <p:cNvGrpSpPr/>
          <p:nvPr/>
        </p:nvGrpSpPr>
        <p:grpSpPr>
          <a:xfrm>
            <a:off x="632711" y="3941204"/>
            <a:ext cx="3099796" cy="450761"/>
            <a:chOff x="632711" y="3941204"/>
            <a:chExt cx="3099796" cy="450761"/>
          </a:xfrm>
        </p:grpSpPr>
        <p:sp>
          <p:nvSpPr>
            <p:cNvPr id="1094" name="Line"/>
            <p:cNvSpPr/>
            <p:nvPr/>
          </p:nvSpPr>
          <p:spPr>
            <a:xfrm>
              <a:off x="632711" y="4089207"/>
              <a:ext cx="146530" cy="200055"/>
            </a:xfrm>
            <a:custGeom>
              <a:avLst/>
              <a:gdLst/>
              <a:ahLst/>
              <a:cxnLst>
                <a:cxn ang="0">
                  <a:pos x="wd2" y="hd2"/>
                </a:cxn>
                <a:cxn ang="5400000">
                  <a:pos x="wd2" y="hd2"/>
                </a:cxn>
                <a:cxn ang="10800000">
                  <a:pos x="wd2" y="hd2"/>
                </a:cxn>
                <a:cxn ang="16200000">
                  <a:pos x="wd2" y="hd2"/>
                </a:cxn>
              </a:cxnLst>
              <a:rect l="0" t="0" r="r" b="b"/>
              <a:pathLst>
                <a:path w="21510" h="21315" extrusionOk="0">
                  <a:moveTo>
                    <a:pt x="3600" y="1189"/>
                  </a:moveTo>
                  <a:cubicBezTo>
                    <a:pt x="2400" y="492"/>
                    <a:pt x="1200" y="-205"/>
                    <a:pt x="600" y="56"/>
                  </a:cubicBezTo>
                  <a:cubicBezTo>
                    <a:pt x="0" y="318"/>
                    <a:pt x="0" y="1537"/>
                    <a:pt x="0" y="4498"/>
                  </a:cubicBezTo>
                  <a:cubicBezTo>
                    <a:pt x="0" y="7460"/>
                    <a:pt x="0" y="12163"/>
                    <a:pt x="0" y="15037"/>
                  </a:cubicBezTo>
                  <a:cubicBezTo>
                    <a:pt x="0" y="17911"/>
                    <a:pt x="0" y="18956"/>
                    <a:pt x="480" y="19218"/>
                  </a:cubicBezTo>
                  <a:cubicBezTo>
                    <a:pt x="960" y="19479"/>
                    <a:pt x="1920" y="18956"/>
                    <a:pt x="2760" y="17650"/>
                  </a:cubicBezTo>
                  <a:cubicBezTo>
                    <a:pt x="3600" y="16343"/>
                    <a:pt x="4320" y="14253"/>
                    <a:pt x="5040" y="12860"/>
                  </a:cubicBezTo>
                  <a:cubicBezTo>
                    <a:pt x="5760" y="11466"/>
                    <a:pt x="6480" y="10769"/>
                    <a:pt x="7320" y="10682"/>
                  </a:cubicBezTo>
                  <a:cubicBezTo>
                    <a:pt x="8160" y="10595"/>
                    <a:pt x="9120" y="11118"/>
                    <a:pt x="10440" y="12685"/>
                  </a:cubicBezTo>
                  <a:cubicBezTo>
                    <a:pt x="11760" y="14253"/>
                    <a:pt x="13440" y="16866"/>
                    <a:pt x="14640" y="18608"/>
                  </a:cubicBezTo>
                  <a:cubicBezTo>
                    <a:pt x="15840" y="20350"/>
                    <a:pt x="16560" y="21221"/>
                    <a:pt x="17280" y="21308"/>
                  </a:cubicBezTo>
                  <a:cubicBezTo>
                    <a:pt x="18000" y="21395"/>
                    <a:pt x="18720" y="20698"/>
                    <a:pt x="19440" y="18782"/>
                  </a:cubicBezTo>
                  <a:cubicBezTo>
                    <a:pt x="20160" y="16866"/>
                    <a:pt x="20880" y="13730"/>
                    <a:pt x="21240" y="11118"/>
                  </a:cubicBezTo>
                  <a:cubicBezTo>
                    <a:pt x="21600" y="8505"/>
                    <a:pt x="21600" y="6414"/>
                    <a:pt x="21240" y="4411"/>
                  </a:cubicBezTo>
                  <a:cubicBezTo>
                    <a:pt x="20880" y="2408"/>
                    <a:pt x="20160" y="492"/>
                    <a:pt x="19680" y="230"/>
                  </a:cubicBezTo>
                  <a:cubicBezTo>
                    <a:pt x="19200" y="-31"/>
                    <a:pt x="18960" y="1363"/>
                    <a:pt x="18720" y="2756"/>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95" name="Line"/>
            <p:cNvSpPr/>
            <p:nvPr/>
          </p:nvSpPr>
          <p:spPr>
            <a:xfrm>
              <a:off x="819820" y="4165239"/>
              <a:ext cx="141509" cy="100988"/>
            </a:xfrm>
            <a:custGeom>
              <a:avLst/>
              <a:gdLst/>
              <a:ahLst/>
              <a:cxnLst>
                <a:cxn ang="0">
                  <a:pos x="wd2" y="hd2"/>
                </a:cxn>
                <a:cxn ang="5400000">
                  <a:pos x="wd2" y="hd2"/>
                </a:cxn>
                <a:cxn ang="10800000">
                  <a:pos x="wd2" y="hd2"/>
                </a:cxn>
                <a:cxn ang="16200000">
                  <a:pos x="wd2" y="hd2"/>
                </a:cxn>
              </a:cxnLst>
              <a:rect l="0" t="0" r="r" b="b"/>
              <a:pathLst>
                <a:path w="21489" h="21178" extrusionOk="0">
                  <a:moveTo>
                    <a:pt x="7337" y="16223"/>
                  </a:moveTo>
                  <a:cubicBezTo>
                    <a:pt x="8579" y="15537"/>
                    <a:pt x="9820" y="14852"/>
                    <a:pt x="10813" y="12966"/>
                  </a:cubicBezTo>
                  <a:cubicBezTo>
                    <a:pt x="11806" y="11080"/>
                    <a:pt x="12551" y="7995"/>
                    <a:pt x="12799" y="5595"/>
                  </a:cubicBezTo>
                  <a:cubicBezTo>
                    <a:pt x="13048" y="3195"/>
                    <a:pt x="12799" y="1480"/>
                    <a:pt x="11930" y="623"/>
                  </a:cubicBezTo>
                  <a:cubicBezTo>
                    <a:pt x="11061" y="-234"/>
                    <a:pt x="9572" y="-234"/>
                    <a:pt x="7710" y="795"/>
                  </a:cubicBezTo>
                  <a:cubicBezTo>
                    <a:pt x="5848" y="1823"/>
                    <a:pt x="3613" y="3880"/>
                    <a:pt x="2123" y="6966"/>
                  </a:cubicBezTo>
                  <a:cubicBezTo>
                    <a:pt x="634" y="10052"/>
                    <a:pt x="-111" y="14166"/>
                    <a:pt x="13" y="16737"/>
                  </a:cubicBezTo>
                  <a:cubicBezTo>
                    <a:pt x="137" y="19309"/>
                    <a:pt x="1130" y="20337"/>
                    <a:pt x="2868" y="20852"/>
                  </a:cubicBezTo>
                  <a:cubicBezTo>
                    <a:pt x="4606" y="21366"/>
                    <a:pt x="7089" y="21366"/>
                    <a:pt x="9199" y="20166"/>
                  </a:cubicBezTo>
                  <a:cubicBezTo>
                    <a:pt x="11310" y="18966"/>
                    <a:pt x="13048" y="16566"/>
                    <a:pt x="14041" y="14509"/>
                  </a:cubicBezTo>
                  <a:cubicBezTo>
                    <a:pt x="15034" y="12452"/>
                    <a:pt x="15282" y="10737"/>
                    <a:pt x="15779" y="11252"/>
                  </a:cubicBezTo>
                  <a:cubicBezTo>
                    <a:pt x="16275" y="11766"/>
                    <a:pt x="17020" y="14509"/>
                    <a:pt x="18013" y="16395"/>
                  </a:cubicBezTo>
                  <a:cubicBezTo>
                    <a:pt x="19006" y="18280"/>
                    <a:pt x="20248" y="19309"/>
                    <a:pt x="21489" y="20337"/>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96" name="Line"/>
            <p:cNvSpPr/>
            <p:nvPr/>
          </p:nvSpPr>
          <p:spPr>
            <a:xfrm>
              <a:off x="971138" y="4090551"/>
              <a:ext cx="34334" cy="181476"/>
            </a:xfrm>
            <a:custGeom>
              <a:avLst/>
              <a:gdLst/>
              <a:ahLst/>
              <a:cxnLst>
                <a:cxn ang="0">
                  <a:pos x="wd2" y="hd2"/>
                </a:cxn>
                <a:cxn ang="5400000">
                  <a:pos x="wd2" y="hd2"/>
                </a:cxn>
                <a:cxn ang="10800000">
                  <a:pos x="wd2" y="hd2"/>
                </a:cxn>
                <a:cxn ang="16200000">
                  <a:pos x="wd2" y="hd2"/>
                </a:cxn>
              </a:cxnLst>
              <a:rect l="0" t="0" r="r" b="b"/>
              <a:pathLst>
                <a:path w="21600" h="21600" extrusionOk="0">
                  <a:moveTo>
                    <a:pt x="0" y="5254"/>
                  </a:moveTo>
                  <a:cubicBezTo>
                    <a:pt x="0" y="4281"/>
                    <a:pt x="0" y="3308"/>
                    <a:pt x="1029" y="2238"/>
                  </a:cubicBezTo>
                  <a:cubicBezTo>
                    <a:pt x="2057" y="1168"/>
                    <a:pt x="4114" y="0"/>
                    <a:pt x="5143" y="0"/>
                  </a:cubicBezTo>
                  <a:cubicBezTo>
                    <a:pt x="6171" y="0"/>
                    <a:pt x="6171" y="1168"/>
                    <a:pt x="6171" y="4184"/>
                  </a:cubicBezTo>
                  <a:cubicBezTo>
                    <a:pt x="6171" y="7200"/>
                    <a:pt x="6171" y="12065"/>
                    <a:pt x="8743" y="15276"/>
                  </a:cubicBezTo>
                  <a:cubicBezTo>
                    <a:pt x="11314" y="18486"/>
                    <a:pt x="16457" y="20043"/>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97" name="Line"/>
            <p:cNvSpPr/>
            <p:nvPr/>
          </p:nvSpPr>
          <p:spPr>
            <a:xfrm>
              <a:off x="1056153" y="4100360"/>
              <a:ext cx="52317" cy="148016"/>
            </a:xfrm>
            <a:custGeom>
              <a:avLst/>
              <a:gdLst/>
              <a:ahLst/>
              <a:cxnLst>
                <a:cxn ang="0">
                  <a:pos x="wd2" y="hd2"/>
                </a:cxn>
                <a:cxn ang="5400000">
                  <a:pos x="wd2" y="hd2"/>
                </a:cxn>
                <a:cxn ang="10800000">
                  <a:pos x="wd2" y="hd2"/>
                </a:cxn>
                <a:cxn ang="16200000">
                  <a:pos x="wd2" y="hd2"/>
                </a:cxn>
              </a:cxnLst>
              <a:rect l="0" t="0" r="r" b="b"/>
              <a:pathLst>
                <a:path w="21600" h="21489" extrusionOk="0">
                  <a:moveTo>
                    <a:pt x="1350" y="0"/>
                  </a:moveTo>
                  <a:cubicBezTo>
                    <a:pt x="675" y="6171"/>
                    <a:pt x="0" y="12343"/>
                    <a:pt x="0" y="16141"/>
                  </a:cubicBezTo>
                  <a:cubicBezTo>
                    <a:pt x="0" y="19938"/>
                    <a:pt x="675" y="21363"/>
                    <a:pt x="1687" y="21481"/>
                  </a:cubicBezTo>
                  <a:cubicBezTo>
                    <a:pt x="2700" y="21600"/>
                    <a:pt x="4050" y="20413"/>
                    <a:pt x="7425" y="17684"/>
                  </a:cubicBezTo>
                  <a:cubicBezTo>
                    <a:pt x="10800" y="14954"/>
                    <a:pt x="16200" y="10681"/>
                    <a:pt x="21600" y="6409"/>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98" name="Line"/>
            <p:cNvSpPr/>
            <p:nvPr/>
          </p:nvSpPr>
          <p:spPr>
            <a:xfrm>
              <a:off x="1064328" y="4211887"/>
              <a:ext cx="73571" cy="55235"/>
            </a:xfrm>
            <a:custGeom>
              <a:avLst/>
              <a:gdLst/>
              <a:ahLst/>
              <a:cxnLst>
                <a:cxn ang="0">
                  <a:pos x="wd2" y="hd2"/>
                </a:cxn>
                <a:cxn ang="5400000">
                  <a:pos x="wd2" y="hd2"/>
                </a:cxn>
                <a:cxn ang="10800000">
                  <a:pos x="wd2" y="hd2"/>
                </a:cxn>
                <a:cxn ang="16200000">
                  <a:pos x="wd2" y="hd2"/>
                </a:cxn>
              </a:cxnLst>
              <a:rect l="0" t="0" r="r" b="b"/>
              <a:pathLst>
                <a:path w="21600" h="20850" extrusionOk="0">
                  <a:moveTo>
                    <a:pt x="0" y="484"/>
                  </a:moveTo>
                  <a:cubicBezTo>
                    <a:pt x="2880" y="-133"/>
                    <a:pt x="5760" y="-750"/>
                    <a:pt x="9360" y="2644"/>
                  </a:cubicBezTo>
                  <a:cubicBezTo>
                    <a:pt x="12960" y="6039"/>
                    <a:pt x="17280" y="13444"/>
                    <a:pt x="21600" y="2085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099" name="Line"/>
            <p:cNvSpPr/>
            <p:nvPr/>
          </p:nvSpPr>
          <p:spPr>
            <a:xfrm>
              <a:off x="1353708" y="4142255"/>
              <a:ext cx="142238" cy="75091"/>
            </a:xfrm>
            <a:custGeom>
              <a:avLst/>
              <a:gdLst/>
              <a:ahLst/>
              <a:cxnLst>
                <a:cxn ang="0">
                  <a:pos x="wd2" y="hd2"/>
                </a:cxn>
                <a:cxn ang="5400000">
                  <a:pos x="wd2" y="hd2"/>
                </a:cxn>
                <a:cxn ang="10800000">
                  <a:pos x="wd2" y="hd2"/>
                </a:cxn>
                <a:cxn ang="16200000">
                  <a:pos x="wd2" y="hd2"/>
                </a:cxn>
              </a:cxnLst>
              <a:rect l="0" t="0" r="r" b="b"/>
              <a:pathLst>
                <a:path w="21600" h="21108" extrusionOk="0">
                  <a:moveTo>
                    <a:pt x="9683" y="7526"/>
                  </a:moveTo>
                  <a:cubicBezTo>
                    <a:pt x="9683" y="5228"/>
                    <a:pt x="9683" y="2930"/>
                    <a:pt x="9062" y="1551"/>
                  </a:cubicBezTo>
                  <a:cubicBezTo>
                    <a:pt x="8441" y="173"/>
                    <a:pt x="7200" y="-287"/>
                    <a:pt x="5834" y="173"/>
                  </a:cubicBezTo>
                  <a:cubicBezTo>
                    <a:pt x="4469" y="632"/>
                    <a:pt x="2979" y="2011"/>
                    <a:pt x="1862" y="4998"/>
                  </a:cubicBezTo>
                  <a:cubicBezTo>
                    <a:pt x="745" y="7985"/>
                    <a:pt x="0" y="12581"/>
                    <a:pt x="0" y="15798"/>
                  </a:cubicBezTo>
                  <a:cubicBezTo>
                    <a:pt x="0" y="19015"/>
                    <a:pt x="745" y="20853"/>
                    <a:pt x="2359" y="21083"/>
                  </a:cubicBezTo>
                  <a:cubicBezTo>
                    <a:pt x="3972" y="21313"/>
                    <a:pt x="6455" y="19934"/>
                    <a:pt x="8193" y="17636"/>
                  </a:cubicBezTo>
                  <a:cubicBezTo>
                    <a:pt x="9931" y="15339"/>
                    <a:pt x="10924" y="12122"/>
                    <a:pt x="11917" y="11432"/>
                  </a:cubicBezTo>
                  <a:cubicBezTo>
                    <a:pt x="12910" y="10743"/>
                    <a:pt x="13903" y="12581"/>
                    <a:pt x="15517" y="14419"/>
                  </a:cubicBezTo>
                  <a:cubicBezTo>
                    <a:pt x="17131" y="16258"/>
                    <a:pt x="19366" y="18096"/>
                    <a:pt x="21600" y="19934"/>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00" name="Line"/>
            <p:cNvSpPr/>
            <p:nvPr/>
          </p:nvSpPr>
          <p:spPr>
            <a:xfrm>
              <a:off x="1510659" y="4026790"/>
              <a:ext cx="14715" cy="2305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800" y="3523"/>
                    <a:pt x="12000" y="7047"/>
                    <a:pt x="8400" y="10647"/>
                  </a:cubicBezTo>
                  <a:cubicBezTo>
                    <a:pt x="4800" y="14247"/>
                    <a:pt x="2400" y="17923"/>
                    <a:pt x="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01" name="Line"/>
            <p:cNvSpPr/>
            <p:nvPr/>
          </p:nvSpPr>
          <p:spPr>
            <a:xfrm>
              <a:off x="1585407" y="4154313"/>
              <a:ext cx="96138" cy="91381"/>
            </a:xfrm>
            <a:custGeom>
              <a:avLst/>
              <a:gdLst/>
              <a:ahLst/>
              <a:cxnLst>
                <a:cxn ang="0">
                  <a:pos x="wd2" y="hd2"/>
                </a:cxn>
                <a:cxn ang="5400000">
                  <a:pos x="wd2" y="hd2"/>
                </a:cxn>
                <a:cxn ang="10800000">
                  <a:pos x="wd2" y="hd2"/>
                </a:cxn>
                <a:cxn ang="16200000">
                  <a:pos x="wd2" y="hd2"/>
                </a:cxn>
              </a:cxnLst>
              <a:rect l="0" t="0" r="r" b="b"/>
              <a:pathLst>
                <a:path w="21169" h="21181" extrusionOk="0">
                  <a:moveTo>
                    <a:pt x="4061" y="0"/>
                  </a:moveTo>
                  <a:cubicBezTo>
                    <a:pt x="2621" y="4547"/>
                    <a:pt x="1181" y="9095"/>
                    <a:pt x="461" y="12316"/>
                  </a:cubicBezTo>
                  <a:cubicBezTo>
                    <a:pt x="-259" y="15537"/>
                    <a:pt x="-259" y="17432"/>
                    <a:pt x="1361" y="18947"/>
                  </a:cubicBezTo>
                  <a:cubicBezTo>
                    <a:pt x="2981" y="20463"/>
                    <a:pt x="6221" y="21600"/>
                    <a:pt x="9461" y="21032"/>
                  </a:cubicBezTo>
                  <a:cubicBezTo>
                    <a:pt x="12701" y="20463"/>
                    <a:pt x="15941" y="18189"/>
                    <a:pt x="17921" y="16105"/>
                  </a:cubicBezTo>
                  <a:cubicBezTo>
                    <a:pt x="19901" y="14021"/>
                    <a:pt x="20621" y="12126"/>
                    <a:pt x="20981" y="9663"/>
                  </a:cubicBezTo>
                  <a:cubicBezTo>
                    <a:pt x="21341" y="7200"/>
                    <a:pt x="21341" y="4168"/>
                    <a:pt x="19541" y="2842"/>
                  </a:cubicBezTo>
                  <a:cubicBezTo>
                    <a:pt x="17741" y="1516"/>
                    <a:pt x="14141" y="1895"/>
                    <a:pt x="11081" y="3600"/>
                  </a:cubicBezTo>
                  <a:cubicBezTo>
                    <a:pt x="8021" y="5305"/>
                    <a:pt x="5501" y="8337"/>
                    <a:pt x="2981" y="11368"/>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02" name="Line"/>
            <p:cNvSpPr/>
            <p:nvPr/>
          </p:nvSpPr>
          <p:spPr>
            <a:xfrm>
              <a:off x="1738986" y="4152530"/>
              <a:ext cx="124815" cy="114796"/>
            </a:xfrm>
            <a:custGeom>
              <a:avLst/>
              <a:gdLst/>
              <a:ahLst/>
              <a:cxnLst>
                <a:cxn ang="0">
                  <a:pos x="wd2" y="hd2"/>
                </a:cxn>
                <a:cxn ang="5400000">
                  <a:pos x="wd2" y="hd2"/>
                </a:cxn>
                <a:cxn ang="10800000">
                  <a:pos x="wd2" y="hd2"/>
                </a:cxn>
                <a:cxn ang="16200000">
                  <a:pos x="wd2" y="hd2"/>
                </a:cxn>
              </a:cxnLst>
              <a:rect l="0" t="0" r="r" b="b"/>
              <a:pathLst>
                <a:path w="21416" h="21065" extrusionOk="0">
                  <a:moveTo>
                    <a:pt x="3743" y="3027"/>
                  </a:moveTo>
                  <a:cubicBezTo>
                    <a:pt x="3182" y="6027"/>
                    <a:pt x="2621" y="9027"/>
                    <a:pt x="2341" y="11277"/>
                  </a:cubicBezTo>
                  <a:cubicBezTo>
                    <a:pt x="2060" y="13527"/>
                    <a:pt x="2060" y="15027"/>
                    <a:pt x="1639" y="16827"/>
                  </a:cubicBezTo>
                  <a:cubicBezTo>
                    <a:pt x="1219" y="18627"/>
                    <a:pt x="377" y="20727"/>
                    <a:pt x="97" y="21027"/>
                  </a:cubicBezTo>
                  <a:cubicBezTo>
                    <a:pt x="-184" y="21327"/>
                    <a:pt x="97" y="19827"/>
                    <a:pt x="1639" y="16527"/>
                  </a:cubicBezTo>
                  <a:cubicBezTo>
                    <a:pt x="3182" y="13227"/>
                    <a:pt x="5987" y="8127"/>
                    <a:pt x="7951" y="5127"/>
                  </a:cubicBezTo>
                  <a:cubicBezTo>
                    <a:pt x="9915" y="2127"/>
                    <a:pt x="11037" y="1227"/>
                    <a:pt x="12299" y="627"/>
                  </a:cubicBezTo>
                  <a:cubicBezTo>
                    <a:pt x="13561" y="27"/>
                    <a:pt x="14964" y="-273"/>
                    <a:pt x="15806" y="327"/>
                  </a:cubicBezTo>
                  <a:cubicBezTo>
                    <a:pt x="16647" y="927"/>
                    <a:pt x="16928" y="2427"/>
                    <a:pt x="17348" y="4827"/>
                  </a:cubicBezTo>
                  <a:cubicBezTo>
                    <a:pt x="17769" y="7227"/>
                    <a:pt x="18330" y="10527"/>
                    <a:pt x="19032" y="12477"/>
                  </a:cubicBezTo>
                  <a:cubicBezTo>
                    <a:pt x="19733" y="14427"/>
                    <a:pt x="20574" y="15027"/>
                    <a:pt x="21416" y="15627"/>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03" name="Line"/>
            <p:cNvSpPr/>
            <p:nvPr/>
          </p:nvSpPr>
          <p:spPr>
            <a:xfrm>
              <a:off x="1819657" y="4133088"/>
              <a:ext cx="156952" cy="258877"/>
            </a:xfrm>
            <a:custGeom>
              <a:avLst/>
              <a:gdLst/>
              <a:ahLst/>
              <a:cxnLst>
                <a:cxn ang="0">
                  <a:pos x="wd2" y="hd2"/>
                </a:cxn>
                <a:cxn ang="5400000">
                  <a:pos x="wd2" y="hd2"/>
                </a:cxn>
                <a:cxn ang="10800000">
                  <a:pos x="wd2" y="hd2"/>
                </a:cxn>
                <a:cxn ang="16200000">
                  <a:pos x="wd2" y="hd2"/>
                </a:cxn>
              </a:cxnLst>
              <a:rect l="0" t="0" r="r" b="b"/>
              <a:pathLst>
                <a:path w="21600" h="21376" extrusionOk="0">
                  <a:moveTo>
                    <a:pt x="21600" y="1753"/>
                  </a:moveTo>
                  <a:cubicBezTo>
                    <a:pt x="21600" y="1078"/>
                    <a:pt x="21600" y="403"/>
                    <a:pt x="21038" y="133"/>
                  </a:cubicBezTo>
                  <a:cubicBezTo>
                    <a:pt x="20475" y="-137"/>
                    <a:pt x="19350" y="-2"/>
                    <a:pt x="18113" y="605"/>
                  </a:cubicBezTo>
                  <a:cubicBezTo>
                    <a:pt x="16875" y="1213"/>
                    <a:pt x="15525" y="2293"/>
                    <a:pt x="14512" y="3103"/>
                  </a:cubicBezTo>
                  <a:cubicBezTo>
                    <a:pt x="13500" y="3913"/>
                    <a:pt x="12825" y="4453"/>
                    <a:pt x="12825" y="4993"/>
                  </a:cubicBezTo>
                  <a:cubicBezTo>
                    <a:pt x="12825" y="5533"/>
                    <a:pt x="13500" y="6073"/>
                    <a:pt x="14287" y="6141"/>
                  </a:cubicBezTo>
                  <a:cubicBezTo>
                    <a:pt x="15075" y="6208"/>
                    <a:pt x="15975" y="5803"/>
                    <a:pt x="16875" y="5803"/>
                  </a:cubicBezTo>
                  <a:cubicBezTo>
                    <a:pt x="17775" y="5803"/>
                    <a:pt x="18675" y="6208"/>
                    <a:pt x="19463" y="7626"/>
                  </a:cubicBezTo>
                  <a:cubicBezTo>
                    <a:pt x="20250" y="9043"/>
                    <a:pt x="20925" y="11473"/>
                    <a:pt x="21038" y="13430"/>
                  </a:cubicBezTo>
                  <a:cubicBezTo>
                    <a:pt x="21150" y="15388"/>
                    <a:pt x="20700" y="16873"/>
                    <a:pt x="19462" y="18088"/>
                  </a:cubicBezTo>
                  <a:cubicBezTo>
                    <a:pt x="18225" y="19303"/>
                    <a:pt x="16200" y="20248"/>
                    <a:pt x="13275" y="20788"/>
                  </a:cubicBezTo>
                  <a:cubicBezTo>
                    <a:pt x="10350" y="21328"/>
                    <a:pt x="6525" y="21463"/>
                    <a:pt x="4163" y="21328"/>
                  </a:cubicBezTo>
                  <a:cubicBezTo>
                    <a:pt x="1800" y="21193"/>
                    <a:pt x="900" y="20788"/>
                    <a:pt x="0" y="20383"/>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04" name="Line"/>
            <p:cNvSpPr/>
            <p:nvPr/>
          </p:nvSpPr>
          <p:spPr>
            <a:xfrm>
              <a:off x="2296974" y="3941204"/>
              <a:ext cx="170109" cy="307934"/>
            </a:xfrm>
            <a:custGeom>
              <a:avLst/>
              <a:gdLst/>
              <a:ahLst/>
              <a:cxnLst>
                <a:cxn ang="0">
                  <a:pos x="wd2" y="hd2"/>
                </a:cxn>
                <a:cxn ang="5400000">
                  <a:pos x="wd2" y="hd2"/>
                </a:cxn>
                <a:cxn ang="10800000">
                  <a:pos x="wd2" y="hd2"/>
                </a:cxn>
                <a:cxn ang="16200000">
                  <a:pos x="wd2" y="hd2"/>
                </a:cxn>
              </a:cxnLst>
              <a:rect l="0" t="0" r="r" b="b"/>
              <a:pathLst>
                <a:path w="21404" h="21526" extrusionOk="0">
                  <a:moveTo>
                    <a:pt x="13998" y="13869"/>
                  </a:moveTo>
                  <a:cubicBezTo>
                    <a:pt x="12970" y="13755"/>
                    <a:pt x="11941" y="13640"/>
                    <a:pt x="10501" y="14212"/>
                  </a:cubicBezTo>
                  <a:cubicBezTo>
                    <a:pt x="9061" y="14783"/>
                    <a:pt x="7210" y="16040"/>
                    <a:pt x="6078" y="17297"/>
                  </a:cubicBezTo>
                  <a:cubicBezTo>
                    <a:pt x="4947" y="18555"/>
                    <a:pt x="4535" y="19812"/>
                    <a:pt x="4844" y="20555"/>
                  </a:cubicBezTo>
                  <a:cubicBezTo>
                    <a:pt x="5153" y="21297"/>
                    <a:pt x="6181" y="21526"/>
                    <a:pt x="7724" y="21526"/>
                  </a:cubicBezTo>
                  <a:cubicBezTo>
                    <a:pt x="9267" y="21526"/>
                    <a:pt x="11324" y="21297"/>
                    <a:pt x="12661" y="20612"/>
                  </a:cubicBezTo>
                  <a:cubicBezTo>
                    <a:pt x="13998" y="19926"/>
                    <a:pt x="14615" y="18783"/>
                    <a:pt x="13690" y="17240"/>
                  </a:cubicBezTo>
                  <a:cubicBezTo>
                    <a:pt x="12764" y="15697"/>
                    <a:pt x="10295" y="13755"/>
                    <a:pt x="7724" y="11355"/>
                  </a:cubicBezTo>
                  <a:cubicBezTo>
                    <a:pt x="5153" y="8955"/>
                    <a:pt x="2478" y="6097"/>
                    <a:pt x="1141" y="4155"/>
                  </a:cubicBezTo>
                  <a:cubicBezTo>
                    <a:pt x="-196" y="2212"/>
                    <a:pt x="-196" y="1183"/>
                    <a:pt x="318" y="612"/>
                  </a:cubicBezTo>
                  <a:cubicBezTo>
                    <a:pt x="833" y="40"/>
                    <a:pt x="1861" y="-74"/>
                    <a:pt x="4741" y="40"/>
                  </a:cubicBezTo>
                  <a:cubicBezTo>
                    <a:pt x="7621" y="155"/>
                    <a:pt x="12353" y="497"/>
                    <a:pt x="15438" y="1126"/>
                  </a:cubicBezTo>
                  <a:cubicBezTo>
                    <a:pt x="18524" y="1755"/>
                    <a:pt x="19964" y="2669"/>
                    <a:pt x="21404" y="3583"/>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05" name="Line"/>
            <p:cNvSpPr/>
            <p:nvPr/>
          </p:nvSpPr>
          <p:spPr>
            <a:xfrm>
              <a:off x="2570082" y="4031695"/>
              <a:ext cx="19620" cy="2354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00" y="4800"/>
                    <a:pt x="18000" y="9600"/>
                    <a:pt x="14400" y="13200"/>
                  </a:cubicBezTo>
                  <a:cubicBezTo>
                    <a:pt x="10800" y="16800"/>
                    <a:pt x="5400" y="19200"/>
                    <a:pt x="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06" name="Line"/>
            <p:cNvSpPr/>
            <p:nvPr/>
          </p:nvSpPr>
          <p:spPr>
            <a:xfrm>
              <a:off x="2570082" y="3995660"/>
              <a:ext cx="93833" cy="139035"/>
            </a:xfrm>
            <a:custGeom>
              <a:avLst/>
              <a:gdLst/>
              <a:ahLst/>
              <a:cxnLst>
                <a:cxn ang="0">
                  <a:pos x="wd2" y="hd2"/>
                </a:cxn>
                <a:cxn ang="5400000">
                  <a:pos x="wd2" y="hd2"/>
                </a:cxn>
                <a:cxn ang="10800000">
                  <a:pos x="wd2" y="hd2"/>
                </a:cxn>
                <a:cxn ang="16200000">
                  <a:pos x="wd2" y="hd2"/>
                </a:cxn>
              </a:cxnLst>
              <a:rect l="0" t="0" r="r" b="b"/>
              <a:pathLst>
                <a:path w="21012" h="21359" extrusionOk="0">
                  <a:moveTo>
                    <a:pt x="0" y="4029"/>
                  </a:moveTo>
                  <a:cubicBezTo>
                    <a:pt x="366" y="2773"/>
                    <a:pt x="732" y="1517"/>
                    <a:pt x="2929" y="764"/>
                  </a:cubicBezTo>
                  <a:cubicBezTo>
                    <a:pt x="5125" y="10"/>
                    <a:pt x="9153" y="-241"/>
                    <a:pt x="12630" y="261"/>
                  </a:cubicBezTo>
                  <a:cubicBezTo>
                    <a:pt x="16108" y="764"/>
                    <a:pt x="19037" y="2019"/>
                    <a:pt x="20319" y="4029"/>
                  </a:cubicBezTo>
                  <a:cubicBezTo>
                    <a:pt x="21600" y="6038"/>
                    <a:pt x="21234" y="8801"/>
                    <a:pt x="18122" y="11815"/>
                  </a:cubicBezTo>
                  <a:cubicBezTo>
                    <a:pt x="15010" y="14829"/>
                    <a:pt x="9153" y="18094"/>
                    <a:pt x="3295" y="21359"/>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07" name="Line"/>
            <p:cNvSpPr/>
            <p:nvPr/>
          </p:nvSpPr>
          <p:spPr>
            <a:xfrm>
              <a:off x="3115069" y="4021878"/>
              <a:ext cx="141678" cy="206007"/>
            </a:xfrm>
            <a:custGeom>
              <a:avLst/>
              <a:gdLst/>
              <a:ahLst/>
              <a:cxnLst>
                <a:cxn ang="0">
                  <a:pos x="wd2" y="hd2"/>
                </a:cxn>
                <a:cxn ang="5400000">
                  <a:pos x="wd2" y="hd2"/>
                </a:cxn>
                <a:cxn ang="10800000">
                  <a:pos x="wd2" y="hd2"/>
                </a:cxn>
                <a:cxn ang="16200000">
                  <a:pos x="wd2" y="hd2"/>
                </a:cxn>
              </a:cxnLst>
              <a:rect l="0" t="0" r="r" b="b"/>
              <a:pathLst>
                <a:path w="21515" h="21431" extrusionOk="0">
                  <a:moveTo>
                    <a:pt x="20025" y="3062"/>
                  </a:moveTo>
                  <a:cubicBezTo>
                    <a:pt x="20522" y="2212"/>
                    <a:pt x="21018" y="1362"/>
                    <a:pt x="20646" y="766"/>
                  </a:cubicBezTo>
                  <a:cubicBezTo>
                    <a:pt x="20274" y="171"/>
                    <a:pt x="19032" y="-169"/>
                    <a:pt x="16922" y="86"/>
                  </a:cubicBezTo>
                  <a:cubicBezTo>
                    <a:pt x="14812" y="341"/>
                    <a:pt x="11832" y="1192"/>
                    <a:pt x="9101" y="2722"/>
                  </a:cubicBezTo>
                  <a:cubicBezTo>
                    <a:pt x="6370" y="4253"/>
                    <a:pt x="3887" y="6464"/>
                    <a:pt x="2398" y="8845"/>
                  </a:cubicBezTo>
                  <a:cubicBezTo>
                    <a:pt x="908" y="11226"/>
                    <a:pt x="412" y="13777"/>
                    <a:pt x="163" y="15478"/>
                  </a:cubicBezTo>
                  <a:cubicBezTo>
                    <a:pt x="-85" y="17179"/>
                    <a:pt x="-85" y="18029"/>
                    <a:pt x="412" y="18710"/>
                  </a:cubicBezTo>
                  <a:cubicBezTo>
                    <a:pt x="908" y="19390"/>
                    <a:pt x="1901" y="19900"/>
                    <a:pt x="5501" y="20325"/>
                  </a:cubicBezTo>
                  <a:cubicBezTo>
                    <a:pt x="9101" y="20751"/>
                    <a:pt x="15308" y="21091"/>
                    <a:pt x="21515" y="21431"/>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08" name="Line"/>
            <p:cNvSpPr/>
            <p:nvPr/>
          </p:nvSpPr>
          <p:spPr>
            <a:xfrm>
              <a:off x="3304031" y="4055797"/>
              <a:ext cx="144000" cy="146869"/>
            </a:xfrm>
            <a:custGeom>
              <a:avLst/>
              <a:gdLst/>
              <a:ahLst/>
              <a:cxnLst>
                <a:cxn ang="0">
                  <a:pos x="wd2" y="hd2"/>
                </a:cxn>
                <a:cxn ang="5400000">
                  <a:pos x="wd2" y="hd2"/>
                </a:cxn>
                <a:cxn ang="10800000">
                  <a:pos x="wd2" y="hd2"/>
                </a:cxn>
                <a:cxn ang="16200000">
                  <a:pos x="wd2" y="hd2"/>
                </a:cxn>
              </a:cxnLst>
              <a:rect l="0" t="0" r="r" b="b"/>
              <a:pathLst>
                <a:path w="21139" h="21323" extrusionOk="0">
                  <a:moveTo>
                    <a:pt x="19699" y="4334"/>
                  </a:moveTo>
                  <a:cubicBezTo>
                    <a:pt x="19699" y="3147"/>
                    <a:pt x="19699" y="1960"/>
                    <a:pt x="19099" y="1130"/>
                  </a:cubicBezTo>
                  <a:cubicBezTo>
                    <a:pt x="18499" y="299"/>
                    <a:pt x="17299" y="-176"/>
                    <a:pt x="15259" y="61"/>
                  </a:cubicBezTo>
                  <a:cubicBezTo>
                    <a:pt x="13219" y="299"/>
                    <a:pt x="10339" y="1248"/>
                    <a:pt x="7579" y="3266"/>
                  </a:cubicBezTo>
                  <a:cubicBezTo>
                    <a:pt x="4819" y="5283"/>
                    <a:pt x="2179" y="8369"/>
                    <a:pt x="859" y="10743"/>
                  </a:cubicBezTo>
                  <a:cubicBezTo>
                    <a:pt x="-461" y="13116"/>
                    <a:pt x="-461" y="14778"/>
                    <a:pt x="2299" y="16439"/>
                  </a:cubicBezTo>
                  <a:cubicBezTo>
                    <a:pt x="5059" y="18101"/>
                    <a:pt x="10579" y="19762"/>
                    <a:pt x="13939" y="20593"/>
                  </a:cubicBezTo>
                  <a:cubicBezTo>
                    <a:pt x="17299" y="21424"/>
                    <a:pt x="18499" y="21424"/>
                    <a:pt x="19339" y="21187"/>
                  </a:cubicBezTo>
                  <a:cubicBezTo>
                    <a:pt x="20179" y="20949"/>
                    <a:pt x="20659" y="20475"/>
                    <a:pt x="21139" y="200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09" name="Line"/>
            <p:cNvSpPr/>
            <p:nvPr/>
          </p:nvSpPr>
          <p:spPr>
            <a:xfrm>
              <a:off x="3560840" y="4016770"/>
              <a:ext cx="171667" cy="189664"/>
            </a:xfrm>
            <a:custGeom>
              <a:avLst/>
              <a:gdLst/>
              <a:ahLst/>
              <a:cxnLst>
                <a:cxn ang="0">
                  <a:pos x="wd2" y="hd2"/>
                </a:cxn>
                <a:cxn ang="5400000">
                  <a:pos x="wd2" y="hd2"/>
                </a:cxn>
                <a:cxn ang="10800000">
                  <a:pos x="wd2" y="hd2"/>
                </a:cxn>
                <a:cxn ang="16200000">
                  <a:pos x="wd2" y="hd2"/>
                </a:cxn>
              </a:cxnLst>
              <a:rect l="0" t="0" r="r" b="b"/>
              <a:pathLst>
                <a:path w="21600" h="21235" extrusionOk="0">
                  <a:moveTo>
                    <a:pt x="0" y="9908"/>
                  </a:moveTo>
                  <a:cubicBezTo>
                    <a:pt x="0" y="8993"/>
                    <a:pt x="0" y="8077"/>
                    <a:pt x="103" y="8169"/>
                  </a:cubicBezTo>
                  <a:cubicBezTo>
                    <a:pt x="206" y="8260"/>
                    <a:pt x="411" y="9359"/>
                    <a:pt x="617" y="11281"/>
                  </a:cubicBezTo>
                  <a:cubicBezTo>
                    <a:pt x="823" y="13203"/>
                    <a:pt x="1029" y="15948"/>
                    <a:pt x="1440" y="17687"/>
                  </a:cubicBezTo>
                  <a:cubicBezTo>
                    <a:pt x="1851" y="19426"/>
                    <a:pt x="2469" y="20159"/>
                    <a:pt x="3291" y="20433"/>
                  </a:cubicBezTo>
                  <a:cubicBezTo>
                    <a:pt x="4114" y="20708"/>
                    <a:pt x="5143" y="20525"/>
                    <a:pt x="6274" y="19609"/>
                  </a:cubicBezTo>
                  <a:cubicBezTo>
                    <a:pt x="7406" y="18694"/>
                    <a:pt x="8640" y="17047"/>
                    <a:pt x="9360" y="15765"/>
                  </a:cubicBezTo>
                  <a:cubicBezTo>
                    <a:pt x="10080" y="14484"/>
                    <a:pt x="10286" y="13569"/>
                    <a:pt x="10697" y="13477"/>
                  </a:cubicBezTo>
                  <a:cubicBezTo>
                    <a:pt x="11109" y="13386"/>
                    <a:pt x="11726" y="14118"/>
                    <a:pt x="12754" y="15399"/>
                  </a:cubicBezTo>
                  <a:cubicBezTo>
                    <a:pt x="13783" y="16681"/>
                    <a:pt x="15223" y="18511"/>
                    <a:pt x="16354" y="19701"/>
                  </a:cubicBezTo>
                  <a:cubicBezTo>
                    <a:pt x="17486" y="20891"/>
                    <a:pt x="18309" y="21440"/>
                    <a:pt x="19029" y="21165"/>
                  </a:cubicBezTo>
                  <a:cubicBezTo>
                    <a:pt x="19749" y="20891"/>
                    <a:pt x="20366" y="19793"/>
                    <a:pt x="20777" y="16955"/>
                  </a:cubicBezTo>
                  <a:cubicBezTo>
                    <a:pt x="21189" y="14118"/>
                    <a:pt x="21394" y="9542"/>
                    <a:pt x="21497" y="6704"/>
                  </a:cubicBezTo>
                  <a:cubicBezTo>
                    <a:pt x="21600" y="3867"/>
                    <a:pt x="21600" y="2769"/>
                    <a:pt x="21600" y="1762"/>
                  </a:cubicBezTo>
                  <a:cubicBezTo>
                    <a:pt x="21600" y="755"/>
                    <a:pt x="21600" y="-160"/>
                    <a:pt x="21086" y="23"/>
                  </a:cubicBezTo>
                  <a:cubicBezTo>
                    <a:pt x="20571" y="206"/>
                    <a:pt x="19543" y="1487"/>
                    <a:pt x="18514" y="2769"/>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grpSp>
      <p:grpSp>
        <p:nvGrpSpPr>
          <p:cNvPr id="7" name="Group 6">
            <a:extLst>
              <a:ext uri="{FF2B5EF4-FFF2-40B4-BE49-F238E27FC236}">
                <a16:creationId xmlns:a16="http://schemas.microsoft.com/office/drawing/2014/main" id="{02D9B7F8-62BD-44C0-9A4B-BEBAFA2F204B}"/>
              </a:ext>
            </a:extLst>
          </p:cNvPr>
          <p:cNvGrpSpPr/>
          <p:nvPr/>
        </p:nvGrpSpPr>
        <p:grpSpPr>
          <a:xfrm>
            <a:off x="411998" y="4548153"/>
            <a:ext cx="4066029" cy="1331691"/>
            <a:chOff x="411998" y="4548153"/>
            <a:chExt cx="4066029" cy="1331691"/>
          </a:xfrm>
        </p:grpSpPr>
        <p:sp>
          <p:nvSpPr>
            <p:cNvPr id="1110" name="Line"/>
            <p:cNvSpPr/>
            <p:nvPr/>
          </p:nvSpPr>
          <p:spPr>
            <a:xfrm>
              <a:off x="413314" y="4548153"/>
              <a:ext cx="131112" cy="309742"/>
            </a:xfrm>
            <a:custGeom>
              <a:avLst/>
              <a:gdLst/>
              <a:ahLst/>
              <a:cxnLst>
                <a:cxn ang="0">
                  <a:pos x="wd2" y="hd2"/>
                </a:cxn>
                <a:cxn ang="5400000">
                  <a:pos x="wd2" y="hd2"/>
                </a:cxn>
                <a:cxn ang="10800000">
                  <a:pos x="wd2" y="hd2"/>
                </a:cxn>
                <a:cxn ang="16200000">
                  <a:pos x="wd2" y="hd2"/>
                </a:cxn>
              </a:cxnLst>
              <a:rect l="0" t="0" r="r" b="b"/>
              <a:pathLst>
                <a:path w="21385" h="21425" extrusionOk="0">
                  <a:moveTo>
                    <a:pt x="5385" y="1935"/>
                  </a:moveTo>
                  <a:cubicBezTo>
                    <a:pt x="5118" y="1030"/>
                    <a:pt x="4852" y="125"/>
                    <a:pt x="4852" y="12"/>
                  </a:cubicBezTo>
                  <a:cubicBezTo>
                    <a:pt x="4852" y="-101"/>
                    <a:pt x="5118" y="578"/>
                    <a:pt x="5118" y="2444"/>
                  </a:cubicBezTo>
                  <a:cubicBezTo>
                    <a:pt x="5118" y="4309"/>
                    <a:pt x="4852" y="7363"/>
                    <a:pt x="4185" y="10190"/>
                  </a:cubicBezTo>
                  <a:cubicBezTo>
                    <a:pt x="3518" y="13017"/>
                    <a:pt x="2452" y="15618"/>
                    <a:pt x="1518" y="17428"/>
                  </a:cubicBezTo>
                  <a:cubicBezTo>
                    <a:pt x="585" y="19237"/>
                    <a:pt x="-215" y="20255"/>
                    <a:pt x="52" y="20820"/>
                  </a:cubicBezTo>
                  <a:cubicBezTo>
                    <a:pt x="318" y="21386"/>
                    <a:pt x="1652" y="21499"/>
                    <a:pt x="4718" y="21386"/>
                  </a:cubicBezTo>
                  <a:cubicBezTo>
                    <a:pt x="7785" y="21273"/>
                    <a:pt x="12585" y="20934"/>
                    <a:pt x="15652" y="20820"/>
                  </a:cubicBezTo>
                  <a:cubicBezTo>
                    <a:pt x="18718" y="20707"/>
                    <a:pt x="20052" y="20820"/>
                    <a:pt x="21385" y="20934"/>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11" name="Line"/>
            <p:cNvSpPr/>
            <p:nvPr/>
          </p:nvSpPr>
          <p:spPr>
            <a:xfrm>
              <a:off x="578759" y="4648818"/>
              <a:ext cx="161362" cy="241206"/>
            </a:xfrm>
            <a:custGeom>
              <a:avLst/>
              <a:gdLst/>
              <a:ahLst/>
              <a:cxnLst>
                <a:cxn ang="0">
                  <a:pos x="wd2" y="hd2"/>
                </a:cxn>
                <a:cxn ang="5400000">
                  <a:pos x="wd2" y="hd2"/>
                </a:cxn>
                <a:cxn ang="10800000">
                  <a:pos x="wd2" y="hd2"/>
                </a:cxn>
                <a:cxn ang="16200000">
                  <a:pos x="wd2" y="hd2"/>
                </a:cxn>
              </a:cxnLst>
              <a:rect l="0" t="0" r="r" b="b"/>
              <a:pathLst>
                <a:path w="21534" h="21532" extrusionOk="0">
                  <a:moveTo>
                    <a:pt x="0" y="10586"/>
                  </a:moveTo>
                  <a:cubicBezTo>
                    <a:pt x="218" y="11316"/>
                    <a:pt x="436" y="12046"/>
                    <a:pt x="1091" y="12483"/>
                  </a:cubicBezTo>
                  <a:cubicBezTo>
                    <a:pt x="1745" y="12921"/>
                    <a:pt x="2836" y="13067"/>
                    <a:pt x="3818" y="12848"/>
                  </a:cubicBezTo>
                  <a:cubicBezTo>
                    <a:pt x="4800" y="12629"/>
                    <a:pt x="5673" y="12046"/>
                    <a:pt x="6655" y="11097"/>
                  </a:cubicBezTo>
                  <a:cubicBezTo>
                    <a:pt x="7636" y="10148"/>
                    <a:pt x="8727" y="8835"/>
                    <a:pt x="9164" y="7813"/>
                  </a:cubicBezTo>
                  <a:cubicBezTo>
                    <a:pt x="9600" y="6791"/>
                    <a:pt x="9382" y="6062"/>
                    <a:pt x="8727" y="5551"/>
                  </a:cubicBezTo>
                  <a:cubicBezTo>
                    <a:pt x="8073" y="5040"/>
                    <a:pt x="6982" y="4748"/>
                    <a:pt x="5782" y="5332"/>
                  </a:cubicBezTo>
                  <a:cubicBezTo>
                    <a:pt x="4582" y="5916"/>
                    <a:pt x="3273" y="7375"/>
                    <a:pt x="2836" y="9273"/>
                  </a:cubicBezTo>
                  <a:cubicBezTo>
                    <a:pt x="2400" y="11170"/>
                    <a:pt x="2836" y="13505"/>
                    <a:pt x="3491" y="14891"/>
                  </a:cubicBezTo>
                  <a:cubicBezTo>
                    <a:pt x="4145" y="16278"/>
                    <a:pt x="5018" y="16716"/>
                    <a:pt x="6655" y="16716"/>
                  </a:cubicBezTo>
                  <a:cubicBezTo>
                    <a:pt x="8291" y="16716"/>
                    <a:pt x="10691" y="16278"/>
                    <a:pt x="13091" y="14527"/>
                  </a:cubicBezTo>
                  <a:cubicBezTo>
                    <a:pt x="15491" y="12775"/>
                    <a:pt x="17891" y="9710"/>
                    <a:pt x="19309" y="7302"/>
                  </a:cubicBezTo>
                  <a:cubicBezTo>
                    <a:pt x="20727" y="4894"/>
                    <a:pt x="21164" y="3143"/>
                    <a:pt x="21382" y="1902"/>
                  </a:cubicBezTo>
                  <a:cubicBezTo>
                    <a:pt x="21600" y="662"/>
                    <a:pt x="21600" y="-68"/>
                    <a:pt x="21273" y="5"/>
                  </a:cubicBezTo>
                  <a:cubicBezTo>
                    <a:pt x="20945" y="78"/>
                    <a:pt x="20291" y="954"/>
                    <a:pt x="19527" y="3143"/>
                  </a:cubicBezTo>
                  <a:cubicBezTo>
                    <a:pt x="18764" y="5332"/>
                    <a:pt x="17891" y="8835"/>
                    <a:pt x="17345" y="11754"/>
                  </a:cubicBezTo>
                  <a:cubicBezTo>
                    <a:pt x="16800" y="14673"/>
                    <a:pt x="16582" y="17008"/>
                    <a:pt x="16800" y="18540"/>
                  </a:cubicBezTo>
                  <a:cubicBezTo>
                    <a:pt x="17018" y="20073"/>
                    <a:pt x="17673" y="20802"/>
                    <a:pt x="18327" y="21532"/>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12" name="Line"/>
            <p:cNvSpPr/>
            <p:nvPr/>
          </p:nvSpPr>
          <p:spPr>
            <a:xfrm>
              <a:off x="633256" y="4840976"/>
              <a:ext cx="73027" cy="165921"/>
            </a:xfrm>
            <a:custGeom>
              <a:avLst/>
              <a:gdLst/>
              <a:ahLst/>
              <a:cxnLst>
                <a:cxn ang="0">
                  <a:pos x="wd2" y="hd2"/>
                </a:cxn>
                <a:cxn ang="5400000">
                  <a:pos x="wd2" y="hd2"/>
                </a:cxn>
                <a:cxn ang="10800000">
                  <a:pos x="wd2" y="hd2"/>
                </a:cxn>
                <a:cxn ang="16200000">
                  <a:pos x="wd2" y="hd2"/>
                </a:cxn>
              </a:cxnLst>
              <a:rect l="0" t="0" r="r" b="b"/>
              <a:pathLst>
                <a:path w="20974" h="21491" extrusionOk="0">
                  <a:moveTo>
                    <a:pt x="20974" y="0"/>
                  </a:moveTo>
                  <a:cubicBezTo>
                    <a:pt x="19565" y="4447"/>
                    <a:pt x="18157" y="8894"/>
                    <a:pt x="16983" y="12176"/>
                  </a:cubicBezTo>
                  <a:cubicBezTo>
                    <a:pt x="15809" y="15459"/>
                    <a:pt x="14870" y="17576"/>
                    <a:pt x="13461" y="18953"/>
                  </a:cubicBezTo>
                  <a:cubicBezTo>
                    <a:pt x="12052" y="20329"/>
                    <a:pt x="10174" y="20965"/>
                    <a:pt x="7591" y="21282"/>
                  </a:cubicBezTo>
                  <a:cubicBezTo>
                    <a:pt x="5009" y="21600"/>
                    <a:pt x="1722" y="21600"/>
                    <a:pt x="548" y="20965"/>
                  </a:cubicBezTo>
                  <a:cubicBezTo>
                    <a:pt x="-626" y="20329"/>
                    <a:pt x="313" y="19059"/>
                    <a:pt x="1252" y="17788"/>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13" name="Line"/>
            <p:cNvSpPr/>
            <p:nvPr/>
          </p:nvSpPr>
          <p:spPr>
            <a:xfrm>
              <a:off x="686663" y="4806643"/>
              <a:ext cx="63762" cy="49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14" name="Line"/>
            <p:cNvSpPr/>
            <p:nvPr/>
          </p:nvSpPr>
          <p:spPr>
            <a:xfrm>
              <a:off x="821684" y="4590834"/>
              <a:ext cx="26836" cy="261104"/>
            </a:xfrm>
            <a:custGeom>
              <a:avLst/>
              <a:gdLst/>
              <a:ahLst/>
              <a:cxnLst>
                <a:cxn ang="0">
                  <a:pos x="wd2" y="hd2"/>
                </a:cxn>
                <a:cxn ang="5400000">
                  <a:pos x="wd2" y="hd2"/>
                </a:cxn>
                <a:cxn ang="10800000">
                  <a:pos x="wd2" y="hd2"/>
                </a:cxn>
                <a:cxn ang="16200000">
                  <a:pos x="wd2" y="hd2"/>
                </a:cxn>
              </a:cxnLst>
              <a:rect l="0" t="0" r="r" b="b"/>
              <a:pathLst>
                <a:path w="20856" h="21426" extrusionOk="0">
                  <a:moveTo>
                    <a:pt x="9421" y="0"/>
                  </a:moveTo>
                  <a:cubicBezTo>
                    <a:pt x="5609" y="2952"/>
                    <a:pt x="1797" y="5903"/>
                    <a:pt x="527" y="8989"/>
                  </a:cubicBezTo>
                  <a:cubicBezTo>
                    <a:pt x="-744" y="12075"/>
                    <a:pt x="527" y="15294"/>
                    <a:pt x="1797" y="17575"/>
                  </a:cubicBezTo>
                  <a:cubicBezTo>
                    <a:pt x="3068" y="19856"/>
                    <a:pt x="4338" y="21198"/>
                    <a:pt x="7515" y="21399"/>
                  </a:cubicBezTo>
                  <a:cubicBezTo>
                    <a:pt x="10691" y="21600"/>
                    <a:pt x="15774" y="20661"/>
                    <a:pt x="20856" y="19722"/>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15" name="Line"/>
            <p:cNvSpPr/>
            <p:nvPr/>
          </p:nvSpPr>
          <p:spPr>
            <a:xfrm>
              <a:off x="814186" y="4708548"/>
              <a:ext cx="39239" cy="49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16" name="Line"/>
            <p:cNvSpPr/>
            <p:nvPr/>
          </p:nvSpPr>
          <p:spPr>
            <a:xfrm>
              <a:off x="985852" y="4584295"/>
              <a:ext cx="230523" cy="232564"/>
            </a:xfrm>
            <a:custGeom>
              <a:avLst/>
              <a:gdLst/>
              <a:ahLst/>
              <a:cxnLst>
                <a:cxn ang="0">
                  <a:pos x="wd2" y="hd2"/>
                </a:cxn>
                <a:cxn ang="5400000">
                  <a:pos x="wd2" y="hd2"/>
                </a:cxn>
                <a:cxn ang="10800000">
                  <a:pos x="wd2" y="hd2"/>
                </a:cxn>
                <a:cxn ang="16200000">
                  <a:pos x="wd2" y="hd2"/>
                </a:cxn>
              </a:cxnLst>
              <a:rect l="0" t="0" r="r" b="b"/>
              <a:pathLst>
                <a:path w="21600" h="21486" extrusionOk="0">
                  <a:moveTo>
                    <a:pt x="0" y="16011"/>
                  </a:moveTo>
                  <a:cubicBezTo>
                    <a:pt x="1532" y="14199"/>
                    <a:pt x="3064" y="12386"/>
                    <a:pt x="4366" y="9969"/>
                  </a:cubicBezTo>
                  <a:cubicBezTo>
                    <a:pt x="5668" y="7552"/>
                    <a:pt x="6740" y="4531"/>
                    <a:pt x="7277" y="2643"/>
                  </a:cubicBezTo>
                  <a:cubicBezTo>
                    <a:pt x="7813" y="755"/>
                    <a:pt x="7813" y="0"/>
                    <a:pt x="7506" y="0"/>
                  </a:cubicBezTo>
                  <a:cubicBezTo>
                    <a:pt x="7200" y="0"/>
                    <a:pt x="6587" y="755"/>
                    <a:pt x="5898" y="3399"/>
                  </a:cubicBezTo>
                  <a:cubicBezTo>
                    <a:pt x="5209" y="6042"/>
                    <a:pt x="4443" y="10573"/>
                    <a:pt x="4060" y="13670"/>
                  </a:cubicBezTo>
                  <a:cubicBezTo>
                    <a:pt x="3677" y="16766"/>
                    <a:pt x="3677" y="18428"/>
                    <a:pt x="3906" y="19561"/>
                  </a:cubicBezTo>
                  <a:cubicBezTo>
                    <a:pt x="4136" y="20694"/>
                    <a:pt x="4596" y="21298"/>
                    <a:pt x="5209" y="21449"/>
                  </a:cubicBezTo>
                  <a:cubicBezTo>
                    <a:pt x="5821" y="21600"/>
                    <a:pt x="6587" y="21298"/>
                    <a:pt x="7506" y="20467"/>
                  </a:cubicBezTo>
                  <a:cubicBezTo>
                    <a:pt x="8426" y="19636"/>
                    <a:pt x="9498" y="18277"/>
                    <a:pt x="10111" y="17220"/>
                  </a:cubicBezTo>
                  <a:cubicBezTo>
                    <a:pt x="10723" y="16162"/>
                    <a:pt x="10877" y="15407"/>
                    <a:pt x="11106" y="14576"/>
                  </a:cubicBezTo>
                  <a:cubicBezTo>
                    <a:pt x="11336" y="13745"/>
                    <a:pt x="11643" y="12839"/>
                    <a:pt x="11796" y="12839"/>
                  </a:cubicBezTo>
                  <a:cubicBezTo>
                    <a:pt x="11949" y="12839"/>
                    <a:pt x="11949" y="13745"/>
                    <a:pt x="12026" y="15029"/>
                  </a:cubicBezTo>
                  <a:cubicBezTo>
                    <a:pt x="12102" y="16313"/>
                    <a:pt x="12255" y="17975"/>
                    <a:pt x="12562" y="19108"/>
                  </a:cubicBezTo>
                  <a:cubicBezTo>
                    <a:pt x="12868" y="20241"/>
                    <a:pt x="13328" y="20845"/>
                    <a:pt x="13940" y="20996"/>
                  </a:cubicBezTo>
                  <a:cubicBezTo>
                    <a:pt x="14553" y="21147"/>
                    <a:pt x="15319" y="20845"/>
                    <a:pt x="15932" y="20165"/>
                  </a:cubicBezTo>
                  <a:cubicBezTo>
                    <a:pt x="16545" y="19485"/>
                    <a:pt x="17004" y="18428"/>
                    <a:pt x="17234" y="17522"/>
                  </a:cubicBezTo>
                  <a:cubicBezTo>
                    <a:pt x="17464" y="16615"/>
                    <a:pt x="17464" y="15860"/>
                    <a:pt x="17540" y="15936"/>
                  </a:cubicBezTo>
                  <a:cubicBezTo>
                    <a:pt x="17617" y="16011"/>
                    <a:pt x="17770" y="16917"/>
                    <a:pt x="18077" y="17899"/>
                  </a:cubicBezTo>
                  <a:cubicBezTo>
                    <a:pt x="18383" y="18881"/>
                    <a:pt x="18843" y="19938"/>
                    <a:pt x="19455" y="20543"/>
                  </a:cubicBezTo>
                  <a:cubicBezTo>
                    <a:pt x="20068" y="21147"/>
                    <a:pt x="20834" y="21298"/>
                    <a:pt x="21600" y="21449"/>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17" name="Line"/>
            <p:cNvSpPr/>
            <p:nvPr/>
          </p:nvSpPr>
          <p:spPr>
            <a:xfrm>
              <a:off x="1235994" y="4728168"/>
              <a:ext cx="68666" cy="80111"/>
            </a:xfrm>
            <a:custGeom>
              <a:avLst/>
              <a:gdLst/>
              <a:ahLst/>
              <a:cxnLst>
                <a:cxn ang="0">
                  <a:pos x="wd2" y="hd2"/>
                </a:cxn>
                <a:cxn ang="5400000">
                  <a:pos x="wd2" y="hd2"/>
                </a:cxn>
                <a:cxn ang="10800000">
                  <a:pos x="wd2" y="hd2"/>
                </a:cxn>
                <a:cxn ang="16200000">
                  <a:pos x="wd2" y="hd2"/>
                </a:cxn>
              </a:cxnLst>
              <a:rect l="0" t="0" r="r" b="b"/>
              <a:pathLst>
                <a:path w="21600" h="21600" extrusionOk="0">
                  <a:moveTo>
                    <a:pt x="0" y="9257"/>
                  </a:moveTo>
                  <a:cubicBezTo>
                    <a:pt x="2057" y="7935"/>
                    <a:pt x="4114" y="6612"/>
                    <a:pt x="6171" y="6833"/>
                  </a:cubicBezTo>
                  <a:cubicBezTo>
                    <a:pt x="8229" y="7053"/>
                    <a:pt x="10286" y="8816"/>
                    <a:pt x="11571" y="10800"/>
                  </a:cubicBezTo>
                  <a:cubicBezTo>
                    <a:pt x="12857" y="12784"/>
                    <a:pt x="13371" y="14988"/>
                    <a:pt x="12857" y="17192"/>
                  </a:cubicBezTo>
                  <a:cubicBezTo>
                    <a:pt x="12343" y="19396"/>
                    <a:pt x="10800" y="21600"/>
                    <a:pt x="10029" y="21600"/>
                  </a:cubicBezTo>
                  <a:cubicBezTo>
                    <a:pt x="9257" y="21600"/>
                    <a:pt x="9257" y="19396"/>
                    <a:pt x="11314" y="15429"/>
                  </a:cubicBezTo>
                  <a:cubicBezTo>
                    <a:pt x="13371" y="11461"/>
                    <a:pt x="17486" y="5731"/>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18" name="Line"/>
            <p:cNvSpPr/>
            <p:nvPr/>
          </p:nvSpPr>
          <p:spPr>
            <a:xfrm>
              <a:off x="1079042" y="4664405"/>
              <a:ext cx="112809" cy="1"/>
            </a:xfrm>
            <a:prstGeom prst="ellipse">
              <a:avLst/>
            </a:pr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19" name="Line"/>
            <p:cNvSpPr/>
            <p:nvPr/>
          </p:nvSpPr>
          <p:spPr>
            <a:xfrm>
              <a:off x="1388040" y="4731227"/>
              <a:ext cx="132429" cy="80322"/>
            </a:xfrm>
            <a:custGeom>
              <a:avLst/>
              <a:gdLst/>
              <a:ahLst/>
              <a:cxnLst>
                <a:cxn ang="0">
                  <a:pos x="wd2" y="hd2"/>
                </a:cxn>
                <a:cxn ang="5400000">
                  <a:pos x="wd2" y="hd2"/>
                </a:cxn>
                <a:cxn ang="10800000">
                  <a:pos x="wd2" y="hd2"/>
                </a:cxn>
                <a:cxn ang="16200000">
                  <a:pos x="wd2" y="hd2"/>
                </a:cxn>
              </a:cxnLst>
              <a:rect l="0" t="0" r="r" b="b"/>
              <a:pathLst>
                <a:path w="21600" h="21224" extrusionOk="0">
                  <a:moveTo>
                    <a:pt x="0" y="5672"/>
                  </a:moveTo>
                  <a:cubicBezTo>
                    <a:pt x="1333" y="6968"/>
                    <a:pt x="2667" y="8264"/>
                    <a:pt x="3333" y="9992"/>
                  </a:cubicBezTo>
                  <a:cubicBezTo>
                    <a:pt x="4000" y="11720"/>
                    <a:pt x="4000" y="13880"/>
                    <a:pt x="3733" y="16256"/>
                  </a:cubicBezTo>
                  <a:cubicBezTo>
                    <a:pt x="3467" y="18632"/>
                    <a:pt x="2933" y="21224"/>
                    <a:pt x="2800" y="21224"/>
                  </a:cubicBezTo>
                  <a:cubicBezTo>
                    <a:pt x="2667" y="21224"/>
                    <a:pt x="2933" y="18632"/>
                    <a:pt x="3467" y="15392"/>
                  </a:cubicBezTo>
                  <a:cubicBezTo>
                    <a:pt x="4000" y="12152"/>
                    <a:pt x="4800" y="8264"/>
                    <a:pt x="5600" y="5456"/>
                  </a:cubicBezTo>
                  <a:cubicBezTo>
                    <a:pt x="6400" y="2648"/>
                    <a:pt x="7200" y="920"/>
                    <a:pt x="8267" y="272"/>
                  </a:cubicBezTo>
                  <a:cubicBezTo>
                    <a:pt x="9333" y="-376"/>
                    <a:pt x="10667" y="56"/>
                    <a:pt x="11467" y="2432"/>
                  </a:cubicBezTo>
                  <a:cubicBezTo>
                    <a:pt x="12267" y="4808"/>
                    <a:pt x="12533" y="9128"/>
                    <a:pt x="12667" y="12368"/>
                  </a:cubicBezTo>
                  <a:cubicBezTo>
                    <a:pt x="12800" y="15608"/>
                    <a:pt x="12800" y="17768"/>
                    <a:pt x="13467" y="18416"/>
                  </a:cubicBezTo>
                  <a:cubicBezTo>
                    <a:pt x="14133" y="19064"/>
                    <a:pt x="15467" y="18200"/>
                    <a:pt x="16933" y="16256"/>
                  </a:cubicBezTo>
                  <a:cubicBezTo>
                    <a:pt x="18400" y="14312"/>
                    <a:pt x="20000" y="11288"/>
                    <a:pt x="21600" y="8264"/>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20" name="Line"/>
            <p:cNvSpPr/>
            <p:nvPr/>
          </p:nvSpPr>
          <p:spPr>
            <a:xfrm>
              <a:off x="1821122" y="4713452"/>
              <a:ext cx="314961" cy="19620"/>
            </a:xfrm>
            <a:custGeom>
              <a:avLst/>
              <a:gdLst/>
              <a:ahLst/>
              <a:cxnLst>
                <a:cxn ang="0">
                  <a:pos x="wd2" y="hd2"/>
                </a:cxn>
                <a:cxn ang="5400000">
                  <a:pos x="wd2" y="hd2"/>
                </a:cxn>
                <a:cxn ang="10800000">
                  <a:pos x="wd2" y="hd2"/>
                </a:cxn>
                <a:cxn ang="16200000">
                  <a:pos x="wd2" y="hd2"/>
                </a:cxn>
              </a:cxnLst>
              <a:rect l="0" t="0" r="r" b="b"/>
              <a:pathLst>
                <a:path w="21449" h="21600" extrusionOk="0">
                  <a:moveTo>
                    <a:pt x="1904" y="0"/>
                  </a:moveTo>
                  <a:cubicBezTo>
                    <a:pt x="1013" y="1800"/>
                    <a:pt x="123" y="3600"/>
                    <a:pt x="11" y="4500"/>
                  </a:cubicBezTo>
                  <a:cubicBezTo>
                    <a:pt x="-100" y="5400"/>
                    <a:pt x="568" y="5400"/>
                    <a:pt x="2962" y="4500"/>
                  </a:cubicBezTo>
                  <a:cubicBezTo>
                    <a:pt x="5356" y="3600"/>
                    <a:pt x="9475" y="1800"/>
                    <a:pt x="12648" y="900"/>
                  </a:cubicBezTo>
                  <a:cubicBezTo>
                    <a:pt x="15822" y="0"/>
                    <a:pt x="18048" y="0"/>
                    <a:pt x="19440" y="0"/>
                  </a:cubicBezTo>
                  <a:cubicBezTo>
                    <a:pt x="20832" y="0"/>
                    <a:pt x="21389" y="0"/>
                    <a:pt x="21444" y="3600"/>
                  </a:cubicBezTo>
                  <a:cubicBezTo>
                    <a:pt x="21500" y="7200"/>
                    <a:pt x="21055" y="14400"/>
                    <a:pt x="20609"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21" name="Line"/>
            <p:cNvSpPr/>
            <p:nvPr/>
          </p:nvSpPr>
          <p:spPr>
            <a:xfrm>
              <a:off x="1826655" y="4782324"/>
              <a:ext cx="285974" cy="14230"/>
            </a:xfrm>
            <a:custGeom>
              <a:avLst/>
              <a:gdLst/>
              <a:ahLst/>
              <a:cxnLst>
                <a:cxn ang="0">
                  <a:pos x="wd2" y="hd2"/>
                </a:cxn>
                <a:cxn ang="5400000">
                  <a:pos x="wd2" y="hd2"/>
                </a:cxn>
                <a:cxn ang="10800000">
                  <a:pos x="wd2" y="hd2"/>
                </a:cxn>
                <a:cxn ang="16200000">
                  <a:pos x="wd2" y="hd2"/>
                </a:cxn>
              </a:cxnLst>
              <a:rect l="0" t="0" r="r" b="b"/>
              <a:pathLst>
                <a:path w="21346" h="20888" extrusionOk="0">
                  <a:moveTo>
                    <a:pt x="4237" y="14100"/>
                  </a:moveTo>
                  <a:cubicBezTo>
                    <a:pt x="3627" y="14100"/>
                    <a:pt x="3017" y="14100"/>
                    <a:pt x="2163" y="15300"/>
                  </a:cubicBezTo>
                  <a:cubicBezTo>
                    <a:pt x="1308" y="16500"/>
                    <a:pt x="210" y="18900"/>
                    <a:pt x="27" y="20100"/>
                  </a:cubicBezTo>
                  <a:cubicBezTo>
                    <a:pt x="-156" y="21300"/>
                    <a:pt x="576" y="21300"/>
                    <a:pt x="2834" y="18900"/>
                  </a:cubicBezTo>
                  <a:cubicBezTo>
                    <a:pt x="5091" y="16500"/>
                    <a:pt x="8875" y="11700"/>
                    <a:pt x="11986" y="8100"/>
                  </a:cubicBezTo>
                  <a:cubicBezTo>
                    <a:pt x="15098" y="4500"/>
                    <a:pt x="17539" y="2100"/>
                    <a:pt x="19064" y="900"/>
                  </a:cubicBezTo>
                  <a:cubicBezTo>
                    <a:pt x="20590" y="-300"/>
                    <a:pt x="21200" y="-300"/>
                    <a:pt x="21322" y="900"/>
                  </a:cubicBezTo>
                  <a:cubicBezTo>
                    <a:pt x="21444" y="2100"/>
                    <a:pt x="21078" y="4500"/>
                    <a:pt x="20712" y="69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22" name="Line"/>
            <p:cNvSpPr/>
            <p:nvPr/>
          </p:nvSpPr>
          <p:spPr>
            <a:xfrm>
              <a:off x="1987879" y="4674776"/>
              <a:ext cx="203199" cy="190725"/>
            </a:xfrm>
            <a:custGeom>
              <a:avLst/>
              <a:gdLst/>
              <a:ahLst/>
              <a:cxnLst>
                <a:cxn ang="0">
                  <a:pos x="wd2" y="hd2"/>
                </a:cxn>
                <a:cxn ang="5400000">
                  <a:pos x="wd2" y="hd2"/>
                </a:cxn>
                <a:cxn ang="10800000">
                  <a:pos x="wd2" y="hd2"/>
                </a:cxn>
                <a:cxn ang="16200000">
                  <a:pos x="wd2" y="hd2"/>
                </a:cxn>
              </a:cxnLst>
              <a:rect l="0" t="0" r="r" b="b"/>
              <a:pathLst>
                <a:path w="21306" h="21537" extrusionOk="0">
                  <a:moveTo>
                    <a:pt x="4476" y="2152"/>
                  </a:moveTo>
                  <a:cubicBezTo>
                    <a:pt x="3961" y="1414"/>
                    <a:pt x="3447" y="675"/>
                    <a:pt x="2504" y="306"/>
                  </a:cubicBezTo>
                  <a:cubicBezTo>
                    <a:pt x="1561" y="-63"/>
                    <a:pt x="190" y="-63"/>
                    <a:pt x="18" y="122"/>
                  </a:cubicBezTo>
                  <a:cubicBezTo>
                    <a:pt x="-153" y="306"/>
                    <a:pt x="876" y="675"/>
                    <a:pt x="3447" y="1414"/>
                  </a:cubicBezTo>
                  <a:cubicBezTo>
                    <a:pt x="6018" y="2152"/>
                    <a:pt x="10133" y="3260"/>
                    <a:pt x="13047" y="4091"/>
                  </a:cubicBezTo>
                  <a:cubicBezTo>
                    <a:pt x="15961" y="4922"/>
                    <a:pt x="17676" y="5475"/>
                    <a:pt x="18961" y="6029"/>
                  </a:cubicBezTo>
                  <a:cubicBezTo>
                    <a:pt x="20247" y="6583"/>
                    <a:pt x="21104" y="7137"/>
                    <a:pt x="21276" y="7783"/>
                  </a:cubicBezTo>
                  <a:cubicBezTo>
                    <a:pt x="21447" y="8429"/>
                    <a:pt x="20933" y="9168"/>
                    <a:pt x="19047" y="10552"/>
                  </a:cubicBezTo>
                  <a:cubicBezTo>
                    <a:pt x="17161" y="11937"/>
                    <a:pt x="13904" y="13968"/>
                    <a:pt x="11333" y="15537"/>
                  </a:cubicBezTo>
                  <a:cubicBezTo>
                    <a:pt x="8761" y="17106"/>
                    <a:pt x="6876" y="18214"/>
                    <a:pt x="5247" y="19137"/>
                  </a:cubicBezTo>
                  <a:cubicBezTo>
                    <a:pt x="3618" y="20060"/>
                    <a:pt x="2247" y="20799"/>
                    <a:pt x="2076" y="21168"/>
                  </a:cubicBezTo>
                  <a:cubicBezTo>
                    <a:pt x="1904" y="21537"/>
                    <a:pt x="2933" y="21537"/>
                    <a:pt x="3961" y="21537"/>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23" name="Line"/>
            <p:cNvSpPr/>
            <p:nvPr/>
          </p:nvSpPr>
          <p:spPr>
            <a:xfrm>
              <a:off x="2445716" y="4673798"/>
              <a:ext cx="124367" cy="166565"/>
            </a:xfrm>
            <a:custGeom>
              <a:avLst/>
              <a:gdLst/>
              <a:ahLst/>
              <a:cxnLst>
                <a:cxn ang="0">
                  <a:pos x="wd2" y="hd2"/>
                </a:cxn>
                <a:cxn ang="5400000">
                  <a:pos x="wd2" y="hd2"/>
                </a:cxn>
                <a:cxn ang="10800000">
                  <a:pos x="wd2" y="hd2"/>
                </a:cxn>
                <a:cxn ang="16200000">
                  <a:pos x="wd2" y="hd2"/>
                </a:cxn>
              </a:cxnLst>
              <a:rect l="0" t="0" r="r" b="b"/>
              <a:pathLst>
                <a:path w="21339" h="21365" extrusionOk="0">
                  <a:moveTo>
                    <a:pt x="21339" y="1941"/>
                  </a:moveTo>
                  <a:cubicBezTo>
                    <a:pt x="20497" y="1102"/>
                    <a:pt x="19656" y="263"/>
                    <a:pt x="18534" y="54"/>
                  </a:cubicBezTo>
                  <a:cubicBezTo>
                    <a:pt x="17412" y="-156"/>
                    <a:pt x="16009" y="263"/>
                    <a:pt x="14045" y="1102"/>
                  </a:cubicBezTo>
                  <a:cubicBezTo>
                    <a:pt x="12082" y="1941"/>
                    <a:pt x="9557" y="3199"/>
                    <a:pt x="7594" y="4248"/>
                  </a:cubicBezTo>
                  <a:cubicBezTo>
                    <a:pt x="5630" y="5296"/>
                    <a:pt x="4227" y="6135"/>
                    <a:pt x="3947" y="6974"/>
                  </a:cubicBezTo>
                  <a:cubicBezTo>
                    <a:pt x="3666" y="7813"/>
                    <a:pt x="4508" y="8652"/>
                    <a:pt x="5770" y="9281"/>
                  </a:cubicBezTo>
                  <a:cubicBezTo>
                    <a:pt x="7033" y="9910"/>
                    <a:pt x="8716" y="10329"/>
                    <a:pt x="10118" y="10854"/>
                  </a:cubicBezTo>
                  <a:cubicBezTo>
                    <a:pt x="11521" y="11378"/>
                    <a:pt x="12643" y="12007"/>
                    <a:pt x="13204" y="13370"/>
                  </a:cubicBezTo>
                  <a:cubicBezTo>
                    <a:pt x="13765" y="14733"/>
                    <a:pt x="13765" y="16830"/>
                    <a:pt x="13064" y="18089"/>
                  </a:cubicBezTo>
                  <a:cubicBezTo>
                    <a:pt x="12362" y="19347"/>
                    <a:pt x="10960" y="19766"/>
                    <a:pt x="9417" y="20186"/>
                  </a:cubicBezTo>
                  <a:cubicBezTo>
                    <a:pt x="7874" y="20605"/>
                    <a:pt x="6191" y="21025"/>
                    <a:pt x="4508" y="21234"/>
                  </a:cubicBezTo>
                  <a:cubicBezTo>
                    <a:pt x="2825" y="21444"/>
                    <a:pt x="1142" y="21444"/>
                    <a:pt x="440" y="20920"/>
                  </a:cubicBezTo>
                  <a:cubicBezTo>
                    <a:pt x="-261" y="20395"/>
                    <a:pt x="20" y="19347"/>
                    <a:pt x="300" y="18508"/>
                  </a:cubicBezTo>
                  <a:cubicBezTo>
                    <a:pt x="581" y="17669"/>
                    <a:pt x="861" y="17040"/>
                    <a:pt x="1142" y="16411"/>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24" name="Line"/>
            <p:cNvSpPr/>
            <p:nvPr/>
          </p:nvSpPr>
          <p:spPr>
            <a:xfrm>
              <a:off x="2611913" y="4605549"/>
              <a:ext cx="12123" cy="230523"/>
            </a:xfrm>
            <a:custGeom>
              <a:avLst/>
              <a:gdLst/>
              <a:ahLst/>
              <a:cxnLst>
                <a:cxn ang="0">
                  <a:pos x="wd2" y="hd2"/>
                </a:cxn>
                <a:cxn ang="5400000">
                  <a:pos x="wd2" y="hd2"/>
                </a:cxn>
                <a:cxn ang="10800000">
                  <a:pos x="wd2" y="hd2"/>
                </a:cxn>
                <a:cxn ang="16200000">
                  <a:pos x="wd2" y="hd2"/>
                </a:cxn>
              </a:cxnLst>
              <a:rect l="0" t="0" r="r" b="b"/>
              <a:pathLst>
                <a:path w="20018" h="21600" extrusionOk="0">
                  <a:moveTo>
                    <a:pt x="20018" y="0"/>
                  </a:moveTo>
                  <a:cubicBezTo>
                    <a:pt x="11918" y="4902"/>
                    <a:pt x="3818" y="9804"/>
                    <a:pt x="1118" y="13404"/>
                  </a:cubicBezTo>
                  <a:cubicBezTo>
                    <a:pt x="-1582" y="17004"/>
                    <a:pt x="1118" y="19302"/>
                    <a:pt x="3818"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25" name="Line"/>
            <p:cNvSpPr/>
            <p:nvPr/>
          </p:nvSpPr>
          <p:spPr>
            <a:xfrm>
              <a:off x="2570082" y="4737977"/>
              <a:ext cx="78476" cy="98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250" y="10800"/>
                    <a:pt x="4500" y="0"/>
                    <a:pt x="8100" y="0"/>
                  </a:cubicBezTo>
                  <a:cubicBezTo>
                    <a:pt x="11700" y="0"/>
                    <a:pt x="16650" y="10800"/>
                    <a:pt x="216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26" name="Line"/>
            <p:cNvSpPr/>
            <p:nvPr/>
          </p:nvSpPr>
          <p:spPr>
            <a:xfrm>
              <a:off x="2715590" y="4691164"/>
              <a:ext cx="129158" cy="126924"/>
            </a:xfrm>
            <a:custGeom>
              <a:avLst/>
              <a:gdLst/>
              <a:ahLst/>
              <a:cxnLst>
                <a:cxn ang="0">
                  <a:pos x="wd2" y="hd2"/>
                </a:cxn>
                <a:cxn ang="5400000">
                  <a:pos x="wd2" y="hd2"/>
                </a:cxn>
                <a:cxn ang="10800000">
                  <a:pos x="wd2" y="hd2"/>
                </a:cxn>
                <a:cxn ang="16200000">
                  <a:pos x="wd2" y="hd2"/>
                </a:cxn>
              </a:cxnLst>
              <a:rect l="0" t="0" r="r" b="b"/>
              <a:pathLst>
                <a:path w="21600" h="21498" extrusionOk="0">
                  <a:moveTo>
                    <a:pt x="2734" y="10421"/>
                  </a:moveTo>
                  <a:cubicBezTo>
                    <a:pt x="1367" y="10421"/>
                    <a:pt x="0" y="10421"/>
                    <a:pt x="0" y="9729"/>
                  </a:cubicBezTo>
                  <a:cubicBezTo>
                    <a:pt x="0" y="9036"/>
                    <a:pt x="1367" y="7652"/>
                    <a:pt x="2734" y="6960"/>
                  </a:cubicBezTo>
                  <a:cubicBezTo>
                    <a:pt x="4101" y="6267"/>
                    <a:pt x="5468" y="6267"/>
                    <a:pt x="6835" y="7652"/>
                  </a:cubicBezTo>
                  <a:cubicBezTo>
                    <a:pt x="8203" y="9036"/>
                    <a:pt x="9570" y="11806"/>
                    <a:pt x="10253" y="13883"/>
                  </a:cubicBezTo>
                  <a:cubicBezTo>
                    <a:pt x="10937" y="15960"/>
                    <a:pt x="10937" y="17344"/>
                    <a:pt x="10663" y="18729"/>
                  </a:cubicBezTo>
                  <a:cubicBezTo>
                    <a:pt x="10390" y="20113"/>
                    <a:pt x="9843" y="21498"/>
                    <a:pt x="9433" y="21498"/>
                  </a:cubicBezTo>
                  <a:cubicBezTo>
                    <a:pt x="9023" y="21498"/>
                    <a:pt x="8749" y="20113"/>
                    <a:pt x="9570" y="17206"/>
                  </a:cubicBezTo>
                  <a:cubicBezTo>
                    <a:pt x="10390" y="14298"/>
                    <a:pt x="12304" y="9867"/>
                    <a:pt x="13671" y="6959"/>
                  </a:cubicBezTo>
                  <a:cubicBezTo>
                    <a:pt x="15038" y="4052"/>
                    <a:pt x="15858" y="2667"/>
                    <a:pt x="16952" y="1698"/>
                  </a:cubicBezTo>
                  <a:cubicBezTo>
                    <a:pt x="18046" y="729"/>
                    <a:pt x="19413" y="175"/>
                    <a:pt x="20233" y="36"/>
                  </a:cubicBezTo>
                  <a:cubicBezTo>
                    <a:pt x="21053" y="-102"/>
                    <a:pt x="21327" y="175"/>
                    <a:pt x="21600" y="452"/>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27" name="Line"/>
            <p:cNvSpPr/>
            <p:nvPr/>
          </p:nvSpPr>
          <p:spPr>
            <a:xfrm>
              <a:off x="2874176" y="4728168"/>
              <a:ext cx="4906" cy="833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28" name="Line"/>
            <p:cNvSpPr/>
            <p:nvPr/>
          </p:nvSpPr>
          <p:spPr>
            <a:xfrm>
              <a:off x="2888891" y="4644787"/>
              <a:ext cx="24524" cy="98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29" name="Line"/>
            <p:cNvSpPr/>
            <p:nvPr/>
          </p:nvSpPr>
          <p:spPr>
            <a:xfrm>
              <a:off x="2946496" y="4709862"/>
              <a:ext cx="84632" cy="79502"/>
            </a:xfrm>
            <a:custGeom>
              <a:avLst/>
              <a:gdLst/>
              <a:ahLst/>
              <a:cxnLst>
                <a:cxn ang="0">
                  <a:pos x="wd2" y="hd2"/>
                </a:cxn>
                <a:cxn ang="5400000">
                  <a:pos x="wd2" y="hd2"/>
                </a:cxn>
                <a:cxn ang="10800000">
                  <a:pos x="wd2" y="hd2"/>
                </a:cxn>
                <a:cxn ang="16200000">
                  <a:pos x="wd2" y="hd2"/>
                </a:cxn>
              </a:cxnLst>
              <a:rect l="0" t="0" r="r" b="b"/>
              <a:pathLst>
                <a:path w="21097" h="20595" extrusionOk="0">
                  <a:moveTo>
                    <a:pt x="8871" y="4742"/>
                  </a:moveTo>
                  <a:cubicBezTo>
                    <a:pt x="9686" y="2625"/>
                    <a:pt x="10501" y="507"/>
                    <a:pt x="9889" y="84"/>
                  </a:cubicBezTo>
                  <a:cubicBezTo>
                    <a:pt x="9278" y="-340"/>
                    <a:pt x="7240" y="931"/>
                    <a:pt x="5406" y="2201"/>
                  </a:cubicBezTo>
                  <a:cubicBezTo>
                    <a:pt x="3572" y="3472"/>
                    <a:pt x="1942" y="4742"/>
                    <a:pt x="923" y="6437"/>
                  </a:cubicBezTo>
                  <a:cubicBezTo>
                    <a:pt x="-95" y="8131"/>
                    <a:pt x="-503" y="10248"/>
                    <a:pt x="923" y="13001"/>
                  </a:cubicBezTo>
                  <a:cubicBezTo>
                    <a:pt x="2350" y="15754"/>
                    <a:pt x="5610" y="19142"/>
                    <a:pt x="9278" y="20201"/>
                  </a:cubicBezTo>
                  <a:cubicBezTo>
                    <a:pt x="12946" y="21260"/>
                    <a:pt x="17022" y="19989"/>
                    <a:pt x="21097" y="18719"/>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30" name="Line"/>
            <p:cNvSpPr/>
            <p:nvPr/>
          </p:nvSpPr>
          <p:spPr>
            <a:xfrm>
              <a:off x="3050747" y="4630072"/>
              <a:ext cx="14714" cy="1618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800" y="5673"/>
                    <a:pt x="12000" y="11345"/>
                    <a:pt x="9600" y="14727"/>
                  </a:cubicBezTo>
                  <a:cubicBezTo>
                    <a:pt x="7200" y="18109"/>
                    <a:pt x="7200" y="19200"/>
                    <a:pt x="6000" y="19964"/>
                  </a:cubicBezTo>
                  <a:cubicBezTo>
                    <a:pt x="4800" y="20727"/>
                    <a:pt x="2400" y="21164"/>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31" name="Line"/>
            <p:cNvSpPr/>
            <p:nvPr/>
          </p:nvSpPr>
          <p:spPr>
            <a:xfrm>
              <a:off x="3026224" y="4636314"/>
              <a:ext cx="244140" cy="273329"/>
            </a:xfrm>
            <a:custGeom>
              <a:avLst/>
              <a:gdLst/>
              <a:ahLst/>
              <a:cxnLst>
                <a:cxn ang="0">
                  <a:pos x="wd2" y="hd2"/>
                </a:cxn>
                <a:cxn ang="5400000">
                  <a:pos x="wd2" y="hd2"/>
                </a:cxn>
                <a:cxn ang="10800000">
                  <a:pos x="wd2" y="hd2"/>
                </a:cxn>
                <a:cxn ang="16200000">
                  <a:pos x="wd2" y="hd2"/>
                </a:cxn>
              </a:cxnLst>
              <a:rect l="0" t="0" r="r" b="b"/>
              <a:pathLst>
                <a:path w="21361" h="21495" extrusionOk="0">
                  <a:moveTo>
                    <a:pt x="0" y="7609"/>
                  </a:moveTo>
                  <a:cubicBezTo>
                    <a:pt x="429" y="7095"/>
                    <a:pt x="858" y="6581"/>
                    <a:pt x="2289" y="5809"/>
                  </a:cubicBezTo>
                  <a:cubicBezTo>
                    <a:pt x="3719" y="5038"/>
                    <a:pt x="6151" y="4009"/>
                    <a:pt x="7653" y="3238"/>
                  </a:cubicBezTo>
                  <a:cubicBezTo>
                    <a:pt x="9155" y="2466"/>
                    <a:pt x="9727" y="1952"/>
                    <a:pt x="10085" y="1374"/>
                  </a:cubicBezTo>
                  <a:cubicBezTo>
                    <a:pt x="10442" y="795"/>
                    <a:pt x="10585" y="152"/>
                    <a:pt x="10299" y="24"/>
                  </a:cubicBezTo>
                  <a:cubicBezTo>
                    <a:pt x="10013" y="-105"/>
                    <a:pt x="9298" y="281"/>
                    <a:pt x="8797" y="1566"/>
                  </a:cubicBezTo>
                  <a:cubicBezTo>
                    <a:pt x="8297" y="2852"/>
                    <a:pt x="8011" y="5038"/>
                    <a:pt x="7868" y="6581"/>
                  </a:cubicBezTo>
                  <a:cubicBezTo>
                    <a:pt x="7724" y="8124"/>
                    <a:pt x="7724" y="9024"/>
                    <a:pt x="7724" y="9924"/>
                  </a:cubicBezTo>
                  <a:cubicBezTo>
                    <a:pt x="7724" y="10824"/>
                    <a:pt x="7724" y="11724"/>
                    <a:pt x="8082" y="12109"/>
                  </a:cubicBezTo>
                  <a:cubicBezTo>
                    <a:pt x="8440" y="12495"/>
                    <a:pt x="9155" y="12366"/>
                    <a:pt x="9727" y="11981"/>
                  </a:cubicBezTo>
                  <a:cubicBezTo>
                    <a:pt x="10299" y="11595"/>
                    <a:pt x="10728" y="10952"/>
                    <a:pt x="11229" y="10438"/>
                  </a:cubicBezTo>
                  <a:cubicBezTo>
                    <a:pt x="11730" y="9924"/>
                    <a:pt x="12302" y="9538"/>
                    <a:pt x="12946" y="9409"/>
                  </a:cubicBezTo>
                  <a:cubicBezTo>
                    <a:pt x="13589" y="9281"/>
                    <a:pt x="14305" y="9409"/>
                    <a:pt x="14734" y="9795"/>
                  </a:cubicBezTo>
                  <a:cubicBezTo>
                    <a:pt x="15163" y="10181"/>
                    <a:pt x="15306" y="10824"/>
                    <a:pt x="15449" y="11595"/>
                  </a:cubicBezTo>
                  <a:cubicBezTo>
                    <a:pt x="15592" y="12366"/>
                    <a:pt x="15735" y="13266"/>
                    <a:pt x="16093" y="13459"/>
                  </a:cubicBezTo>
                  <a:cubicBezTo>
                    <a:pt x="16450" y="13652"/>
                    <a:pt x="17023" y="13138"/>
                    <a:pt x="17523" y="12624"/>
                  </a:cubicBezTo>
                  <a:cubicBezTo>
                    <a:pt x="18024" y="12109"/>
                    <a:pt x="18453" y="11595"/>
                    <a:pt x="19025" y="11209"/>
                  </a:cubicBezTo>
                  <a:cubicBezTo>
                    <a:pt x="19597" y="10824"/>
                    <a:pt x="20313" y="10566"/>
                    <a:pt x="20813" y="10824"/>
                  </a:cubicBezTo>
                  <a:cubicBezTo>
                    <a:pt x="21314" y="11081"/>
                    <a:pt x="21600" y="11852"/>
                    <a:pt x="21099" y="13395"/>
                  </a:cubicBezTo>
                  <a:cubicBezTo>
                    <a:pt x="20599" y="14938"/>
                    <a:pt x="19311" y="17252"/>
                    <a:pt x="18024" y="18731"/>
                  </a:cubicBezTo>
                  <a:cubicBezTo>
                    <a:pt x="16736" y="20209"/>
                    <a:pt x="15449" y="20852"/>
                    <a:pt x="14019" y="21174"/>
                  </a:cubicBezTo>
                  <a:cubicBezTo>
                    <a:pt x="12588" y="21495"/>
                    <a:pt x="11015" y="21495"/>
                    <a:pt x="9441" y="21495"/>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32" name="Line"/>
            <p:cNvSpPr/>
            <p:nvPr/>
          </p:nvSpPr>
          <p:spPr>
            <a:xfrm>
              <a:off x="3479094" y="4715054"/>
              <a:ext cx="209678" cy="122450"/>
            </a:xfrm>
            <a:custGeom>
              <a:avLst/>
              <a:gdLst/>
              <a:ahLst/>
              <a:cxnLst>
                <a:cxn ang="0">
                  <a:pos x="wd2" y="hd2"/>
                </a:cxn>
                <a:cxn ang="5400000">
                  <a:pos x="wd2" y="hd2"/>
                </a:cxn>
                <a:cxn ang="10800000">
                  <a:pos x="wd2" y="hd2"/>
                </a:cxn>
                <a:cxn ang="16200000">
                  <a:pos x="wd2" y="hd2"/>
                </a:cxn>
              </a:cxnLst>
              <a:rect l="0" t="0" r="r" b="b"/>
              <a:pathLst>
                <a:path w="21474" h="21010" extrusionOk="0">
                  <a:moveTo>
                    <a:pt x="7367" y="3933"/>
                  </a:moveTo>
                  <a:cubicBezTo>
                    <a:pt x="7367" y="2530"/>
                    <a:pt x="7367" y="1128"/>
                    <a:pt x="6949" y="426"/>
                  </a:cubicBezTo>
                  <a:cubicBezTo>
                    <a:pt x="6530" y="-275"/>
                    <a:pt x="5693" y="-275"/>
                    <a:pt x="4521" y="1689"/>
                  </a:cubicBezTo>
                  <a:cubicBezTo>
                    <a:pt x="3349" y="3652"/>
                    <a:pt x="1842" y="7580"/>
                    <a:pt x="1005" y="10525"/>
                  </a:cubicBezTo>
                  <a:cubicBezTo>
                    <a:pt x="167" y="13470"/>
                    <a:pt x="0" y="15434"/>
                    <a:pt x="0" y="17117"/>
                  </a:cubicBezTo>
                  <a:cubicBezTo>
                    <a:pt x="0" y="18800"/>
                    <a:pt x="167" y="20203"/>
                    <a:pt x="1591" y="20764"/>
                  </a:cubicBezTo>
                  <a:cubicBezTo>
                    <a:pt x="3014" y="21325"/>
                    <a:pt x="5693" y="21044"/>
                    <a:pt x="8288" y="18660"/>
                  </a:cubicBezTo>
                  <a:cubicBezTo>
                    <a:pt x="10884" y="16276"/>
                    <a:pt x="13395" y="11787"/>
                    <a:pt x="14735" y="8842"/>
                  </a:cubicBezTo>
                  <a:cubicBezTo>
                    <a:pt x="16074" y="5896"/>
                    <a:pt x="16242" y="4494"/>
                    <a:pt x="15991" y="4213"/>
                  </a:cubicBezTo>
                  <a:cubicBezTo>
                    <a:pt x="15740" y="3933"/>
                    <a:pt x="15070" y="4774"/>
                    <a:pt x="14567" y="6878"/>
                  </a:cubicBezTo>
                  <a:cubicBezTo>
                    <a:pt x="14065" y="8982"/>
                    <a:pt x="13730" y="12348"/>
                    <a:pt x="13647" y="14733"/>
                  </a:cubicBezTo>
                  <a:cubicBezTo>
                    <a:pt x="13563" y="17117"/>
                    <a:pt x="13730" y="18520"/>
                    <a:pt x="14316" y="19221"/>
                  </a:cubicBezTo>
                  <a:cubicBezTo>
                    <a:pt x="14902" y="19922"/>
                    <a:pt x="15907" y="19922"/>
                    <a:pt x="17079" y="19081"/>
                  </a:cubicBezTo>
                  <a:cubicBezTo>
                    <a:pt x="18251" y="18239"/>
                    <a:pt x="19591" y="16556"/>
                    <a:pt x="20428" y="13891"/>
                  </a:cubicBezTo>
                  <a:cubicBezTo>
                    <a:pt x="21265" y="11226"/>
                    <a:pt x="21600" y="7580"/>
                    <a:pt x="21433" y="5195"/>
                  </a:cubicBezTo>
                  <a:cubicBezTo>
                    <a:pt x="21265" y="2811"/>
                    <a:pt x="20595" y="1689"/>
                    <a:pt x="19340" y="1689"/>
                  </a:cubicBezTo>
                  <a:cubicBezTo>
                    <a:pt x="18084" y="1689"/>
                    <a:pt x="16242" y="2811"/>
                    <a:pt x="15321" y="4213"/>
                  </a:cubicBezTo>
                  <a:cubicBezTo>
                    <a:pt x="14400" y="5616"/>
                    <a:pt x="14400" y="7299"/>
                    <a:pt x="14400" y="8982"/>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33" name="Line"/>
            <p:cNvSpPr/>
            <p:nvPr/>
          </p:nvSpPr>
          <p:spPr>
            <a:xfrm>
              <a:off x="3727601" y="4743613"/>
              <a:ext cx="103000" cy="92459"/>
            </a:xfrm>
            <a:custGeom>
              <a:avLst/>
              <a:gdLst/>
              <a:ahLst/>
              <a:cxnLst>
                <a:cxn ang="0">
                  <a:pos x="wd2" y="hd2"/>
                </a:cxn>
                <a:cxn ang="5400000">
                  <a:pos x="wd2" y="hd2"/>
                </a:cxn>
                <a:cxn ang="10800000">
                  <a:pos x="wd2" y="hd2"/>
                </a:cxn>
                <a:cxn ang="16200000">
                  <a:pos x="wd2" y="hd2"/>
                </a:cxn>
              </a:cxnLst>
              <a:rect l="0" t="0" r="r" b="b"/>
              <a:pathLst>
                <a:path w="21600" h="21430" extrusionOk="0">
                  <a:moveTo>
                    <a:pt x="0" y="2104"/>
                  </a:moveTo>
                  <a:cubicBezTo>
                    <a:pt x="1371" y="3619"/>
                    <a:pt x="2743" y="5135"/>
                    <a:pt x="3429" y="7030"/>
                  </a:cubicBezTo>
                  <a:cubicBezTo>
                    <a:pt x="4114" y="8925"/>
                    <a:pt x="4114" y="11198"/>
                    <a:pt x="4114" y="13851"/>
                  </a:cubicBezTo>
                  <a:cubicBezTo>
                    <a:pt x="4114" y="16504"/>
                    <a:pt x="4114" y="19535"/>
                    <a:pt x="4286" y="20104"/>
                  </a:cubicBezTo>
                  <a:cubicBezTo>
                    <a:pt x="4457" y="20672"/>
                    <a:pt x="4800" y="18777"/>
                    <a:pt x="6000" y="15556"/>
                  </a:cubicBezTo>
                  <a:cubicBezTo>
                    <a:pt x="7200" y="12335"/>
                    <a:pt x="9257" y="7788"/>
                    <a:pt x="10800" y="4756"/>
                  </a:cubicBezTo>
                  <a:cubicBezTo>
                    <a:pt x="12343" y="1725"/>
                    <a:pt x="13371" y="209"/>
                    <a:pt x="14571" y="19"/>
                  </a:cubicBezTo>
                  <a:cubicBezTo>
                    <a:pt x="15771" y="-170"/>
                    <a:pt x="17143" y="967"/>
                    <a:pt x="18343" y="4756"/>
                  </a:cubicBezTo>
                  <a:cubicBezTo>
                    <a:pt x="19543" y="8546"/>
                    <a:pt x="20571" y="14988"/>
                    <a:pt x="21600" y="2143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34" name="Line"/>
            <p:cNvSpPr/>
            <p:nvPr/>
          </p:nvSpPr>
          <p:spPr>
            <a:xfrm>
              <a:off x="3874743" y="4718357"/>
              <a:ext cx="78476" cy="116872"/>
            </a:xfrm>
            <a:custGeom>
              <a:avLst/>
              <a:gdLst/>
              <a:ahLst/>
              <a:cxnLst>
                <a:cxn ang="0">
                  <a:pos x="wd2" y="hd2"/>
                </a:cxn>
                <a:cxn ang="5400000">
                  <a:pos x="wd2" y="hd2"/>
                </a:cxn>
                <a:cxn ang="10800000">
                  <a:pos x="wd2" y="hd2"/>
                </a:cxn>
                <a:cxn ang="16200000">
                  <a:pos x="wd2" y="hd2"/>
                </a:cxn>
              </a:cxnLst>
              <a:rect l="0" t="0" r="r" b="b"/>
              <a:pathLst>
                <a:path w="21600" h="20866" extrusionOk="0">
                  <a:moveTo>
                    <a:pt x="0" y="1751"/>
                  </a:moveTo>
                  <a:cubicBezTo>
                    <a:pt x="450" y="5254"/>
                    <a:pt x="900" y="8757"/>
                    <a:pt x="1575" y="12259"/>
                  </a:cubicBezTo>
                  <a:cubicBezTo>
                    <a:pt x="2250" y="15762"/>
                    <a:pt x="3150" y="19265"/>
                    <a:pt x="4500" y="20432"/>
                  </a:cubicBezTo>
                  <a:cubicBezTo>
                    <a:pt x="5850" y="21600"/>
                    <a:pt x="7650" y="20432"/>
                    <a:pt x="10575" y="16638"/>
                  </a:cubicBezTo>
                  <a:cubicBezTo>
                    <a:pt x="13500" y="12843"/>
                    <a:pt x="17550" y="6422"/>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35" name="Line"/>
            <p:cNvSpPr/>
            <p:nvPr/>
          </p:nvSpPr>
          <p:spPr>
            <a:xfrm>
              <a:off x="3987552" y="4725491"/>
              <a:ext cx="72550" cy="135104"/>
            </a:xfrm>
            <a:custGeom>
              <a:avLst/>
              <a:gdLst/>
              <a:ahLst/>
              <a:cxnLst>
                <a:cxn ang="0">
                  <a:pos x="wd2" y="hd2"/>
                </a:cxn>
                <a:cxn ang="5400000">
                  <a:pos x="wd2" y="hd2"/>
                </a:cxn>
                <a:cxn ang="10800000">
                  <a:pos x="wd2" y="hd2"/>
                </a:cxn>
                <a:cxn ang="16200000">
                  <a:pos x="wd2" y="hd2"/>
                </a:cxn>
              </a:cxnLst>
              <a:rect l="0" t="0" r="r" b="b"/>
              <a:pathLst>
                <a:path w="21300" h="21249" extrusionOk="0">
                  <a:moveTo>
                    <a:pt x="0" y="12763"/>
                  </a:moveTo>
                  <a:cubicBezTo>
                    <a:pt x="4800" y="12506"/>
                    <a:pt x="9600" y="12249"/>
                    <a:pt x="13200" y="10963"/>
                  </a:cubicBezTo>
                  <a:cubicBezTo>
                    <a:pt x="16800" y="9678"/>
                    <a:pt x="19200" y="7363"/>
                    <a:pt x="20400" y="5563"/>
                  </a:cubicBezTo>
                  <a:cubicBezTo>
                    <a:pt x="21600" y="3763"/>
                    <a:pt x="21600" y="2478"/>
                    <a:pt x="20400" y="1449"/>
                  </a:cubicBezTo>
                  <a:cubicBezTo>
                    <a:pt x="19200" y="420"/>
                    <a:pt x="16800" y="-351"/>
                    <a:pt x="13680" y="163"/>
                  </a:cubicBezTo>
                  <a:cubicBezTo>
                    <a:pt x="10560" y="678"/>
                    <a:pt x="6720" y="2478"/>
                    <a:pt x="4560" y="5178"/>
                  </a:cubicBezTo>
                  <a:cubicBezTo>
                    <a:pt x="2400" y="7878"/>
                    <a:pt x="1920" y="11478"/>
                    <a:pt x="3360" y="14306"/>
                  </a:cubicBezTo>
                  <a:cubicBezTo>
                    <a:pt x="4800" y="17135"/>
                    <a:pt x="8160" y="19192"/>
                    <a:pt x="11280" y="20220"/>
                  </a:cubicBezTo>
                  <a:cubicBezTo>
                    <a:pt x="14400" y="21249"/>
                    <a:pt x="17280" y="21249"/>
                    <a:pt x="20160" y="21249"/>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36" name="Line"/>
            <p:cNvSpPr/>
            <p:nvPr/>
          </p:nvSpPr>
          <p:spPr>
            <a:xfrm>
              <a:off x="4090551" y="4762500"/>
              <a:ext cx="73572" cy="882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00" y="5600"/>
                    <a:pt x="9600" y="11200"/>
                    <a:pt x="13200" y="14800"/>
                  </a:cubicBezTo>
                  <a:cubicBezTo>
                    <a:pt x="16800" y="18400"/>
                    <a:pt x="19200" y="20000"/>
                    <a:pt x="216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37" name="Line"/>
            <p:cNvSpPr/>
            <p:nvPr/>
          </p:nvSpPr>
          <p:spPr>
            <a:xfrm>
              <a:off x="4031695" y="4733072"/>
              <a:ext cx="122619" cy="19128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32" y="3692"/>
                    <a:pt x="15264" y="7385"/>
                    <a:pt x="11664" y="10985"/>
                  </a:cubicBezTo>
                  <a:cubicBezTo>
                    <a:pt x="8064" y="14585"/>
                    <a:pt x="4032" y="18092"/>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38" name="Line"/>
            <p:cNvSpPr/>
            <p:nvPr/>
          </p:nvSpPr>
          <p:spPr>
            <a:xfrm>
              <a:off x="431617" y="5208832"/>
              <a:ext cx="14715" cy="201095"/>
            </a:xfrm>
            <a:custGeom>
              <a:avLst/>
              <a:gdLst/>
              <a:ahLst/>
              <a:cxnLst>
                <a:cxn ang="0">
                  <a:pos x="wd2" y="hd2"/>
                </a:cxn>
                <a:cxn ang="5400000">
                  <a:pos x="wd2" y="hd2"/>
                </a:cxn>
                <a:cxn ang="10800000">
                  <a:pos x="wd2" y="hd2"/>
                </a:cxn>
                <a:cxn ang="16200000">
                  <a:pos x="wd2" y="hd2"/>
                </a:cxn>
              </a:cxnLst>
              <a:rect l="0" t="0" r="r" b="b"/>
              <a:pathLst>
                <a:path w="21600" h="21600" extrusionOk="0">
                  <a:moveTo>
                    <a:pt x="0" y="2107"/>
                  </a:moveTo>
                  <a:cubicBezTo>
                    <a:pt x="2400" y="1054"/>
                    <a:pt x="4800" y="0"/>
                    <a:pt x="6000" y="0"/>
                  </a:cubicBezTo>
                  <a:cubicBezTo>
                    <a:pt x="7200" y="0"/>
                    <a:pt x="7200" y="1054"/>
                    <a:pt x="9600" y="4829"/>
                  </a:cubicBezTo>
                  <a:cubicBezTo>
                    <a:pt x="12000" y="8605"/>
                    <a:pt x="16800" y="15102"/>
                    <a:pt x="216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39" name="Line"/>
            <p:cNvSpPr/>
            <p:nvPr/>
          </p:nvSpPr>
          <p:spPr>
            <a:xfrm>
              <a:off x="411998" y="5176783"/>
              <a:ext cx="176571" cy="247858"/>
            </a:xfrm>
            <a:custGeom>
              <a:avLst/>
              <a:gdLst/>
              <a:ahLst/>
              <a:cxnLst>
                <a:cxn ang="0">
                  <a:pos x="wd2" y="hd2"/>
                </a:cxn>
                <a:cxn ang="5400000">
                  <a:pos x="wd2" y="hd2"/>
                </a:cxn>
                <a:cxn ang="10800000">
                  <a:pos x="wd2" y="hd2"/>
                </a:cxn>
                <a:cxn ang="16200000">
                  <a:pos x="wd2" y="hd2"/>
                </a:cxn>
              </a:cxnLst>
              <a:rect l="0" t="0" r="r" b="b"/>
              <a:pathLst>
                <a:path w="21600" h="21544" extrusionOk="0">
                  <a:moveTo>
                    <a:pt x="0" y="3212"/>
                  </a:moveTo>
                  <a:cubicBezTo>
                    <a:pt x="200" y="2502"/>
                    <a:pt x="400" y="1791"/>
                    <a:pt x="1000" y="1365"/>
                  </a:cubicBezTo>
                  <a:cubicBezTo>
                    <a:pt x="1600" y="939"/>
                    <a:pt x="2600" y="797"/>
                    <a:pt x="4500" y="584"/>
                  </a:cubicBezTo>
                  <a:cubicBezTo>
                    <a:pt x="6400" y="370"/>
                    <a:pt x="9200" y="86"/>
                    <a:pt x="11100" y="15"/>
                  </a:cubicBezTo>
                  <a:cubicBezTo>
                    <a:pt x="13000" y="-56"/>
                    <a:pt x="14000" y="86"/>
                    <a:pt x="14200" y="1507"/>
                  </a:cubicBezTo>
                  <a:cubicBezTo>
                    <a:pt x="14400" y="2928"/>
                    <a:pt x="13800" y="5628"/>
                    <a:pt x="12300" y="7760"/>
                  </a:cubicBezTo>
                  <a:cubicBezTo>
                    <a:pt x="10800" y="9891"/>
                    <a:pt x="8400" y="11455"/>
                    <a:pt x="6700" y="12449"/>
                  </a:cubicBezTo>
                  <a:cubicBezTo>
                    <a:pt x="5000" y="13444"/>
                    <a:pt x="4000" y="13870"/>
                    <a:pt x="4000" y="14297"/>
                  </a:cubicBezTo>
                  <a:cubicBezTo>
                    <a:pt x="4000" y="14723"/>
                    <a:pt x="5000" y="15149"/>
                    <a:pt x="8100" y="16357"/>
                  </a:cubicBezTo>
                  <a:cubicBezTo>
                    <a:pt x="11200" y="17565"/>
                    <a:pt x="16400" y="19555"/>
                    <a:pt x="21600" y="21544"/>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40" name="Line"/>
            <p:cNvSpPr/>
            <p:nvPr/>
          </p:nvSpPr>
          <p:spPr>
            <a:xfrm>
              <a:off x="627806" y="5306926"/>
              <a:ext cx="14715" cy="1079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41" name="Line"/>
            <p:cNvSpPr/>
            <p:nvPr/>
          </p:nvSpPr>
          <p:spPr>
            <a:xfrm>
              <a:off x="657235" y="5208832"/>
              <a:ext cx="9810" cy="147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42" name="Line"/>
            <p:cNvSpPr/>
            <p:nvPr/>
          </p:nvSpPr>
          <p:spPr>
            <a:xfrm>
              <a:off x="689668" y="5298410"/>
              <a:ext cx="130371" cy="282478"/>
            </a:xfrm>
            <a:custGeom>
              <a:avLst/>
              <a:gdLst/>
              <a:ahLst/>
              <a:cxnLst>
                <a:cxn ang="0">
                  <a:pos x="wd2" y="hd2"/>
                </a:cxn>
                <a:cxn ang="5400000">
                  <a:pos x="wd2" y="hd2"/>
                </a:cxn>
                <a:cxn ang="10800000">
                  <a:pos x="wd2" y="hd2"/>
                </a:cxn>
                <a:cxn ang="16200000">
                  <a:pos x="wd2" y="hd2"/>
                </a:cxn>
              </a:cxnLst>
              <a:rect l="0" t="0" r="r" b="b"/>
              <a:pathLst>
                <a:path w="21264" h="21326" extrusionOk="0">
                  <a:moveTo>
                    <a:pt x="14710" y="3605"/>
                  </a:moveTo>
                  <a:cubicBezTo>
                    <a:pt x="16044" y="3605"/>
                    <a:pt x="17377" y="3605"/>
                    <a:pt x="18444" y="3358"/>
                  </a:cubicBezTo>
                  <a:cubicBezTo>
                    <a:pt x="19510" y="3112"/>
                    <a:pt x="20310" y="2618"/>
                    <a:pt x="20710" y="2062"/>
                  </a:cubicBezTo>
                  <a:cubicBezTo>
                    <a:pt x="21110" y="1507"/>
                    <a:pt x="21110" y="890"/>
                    <a:pt x="20444" y="458"/>
                  </a:cubicBezTo>
                  <a:cubicBezTo>
                    <a:pt x="19777" y="26"/>
                    <a:pt x="18444" y="-221"/>
                    <a:pt x="16310" y="273"/>
                  </a:cubicBezTo>
                  <a:cubicBezTo>
                    <a:pt x="14177" y="766"/>
                    <a:pt x="11244" y="2001"/>
                    <a:pt x="9510" y="2926"/>
                  </a:cubicBezTo>
                  <a:cubicBezTo>
                    <a:pt x="7777" y="3852"/>
                    <a:pt x="7244" y="4469"/>
                    <a:pt x="6844" y="5086"/>
                  </a:cubicBezTo>
                  <a:cubicBezTo>
                    <a:pt x="6444" y="5704"/>
                    <a:pt x="6177" y="6321"/>
                    <a:pt x="6710" y="6691"/>
                  </a:cubicBezTo>
                  <a:cubicBezTo>
                    <a:pt x="7244" y="7061"/>
                    <a:pt x="8577" y="7185"/>
                    <a:pt x="10844" y="6753"/>
                  </a:cubicBezTo>
                  <a:cubicBezTo>
                    <a:pt x="13110" y="6321"/>
                    <a:pt x="16310" y="5333"/>
                    <a:pt x="18310" y="4593"/>
                  </a:cubicBezTo>
                  <a:cubicBezTo>
                    <a:pt x="20310" y="3852"/>
                    <a:pt x="21110" y="3358"/>
                    <a:pt x="21244" y="3420"/>
                  </a:cubicBezTo>
                  <a:cubicBezTo>
                    <a:pt x="21377" y="3482"/>
                    <a:pt x="20844" y="4099"/>
                    <a:pt x="20577" y="6074"/>
                  </a:cubicBezTo>
                  <a:cubicBezTo>
                    <a:pt x="20310" y="8049"/>
                    <a:pt x="20310" y="11381"/>
                    <a:pt x="19377" y="13912"/>
                  </a:cubicBezTo>
                  <a:cubicBezTo>
                    <a:pt x="18444" y="16442"/>
                    <a:pt x="16577" y="18170"/>
                    <a:pt x="14310" y="19281"/>
                  </a:cubicBezTo>
                  <a:cubicBezTo>
                    <a:pt x="12044" y="20392"/>
                    <a:pt x="9377" y="20885"/>
                    <a:pt x="7377" y="21132"/>
                  </a:cubicBezTo>
                  <a:cubicBezTo>
                    <a:pt x="5377" y="21379"/>
                    <a:pt x="4044" y="21379"/>
                    <a:pt x="2844" y="21194"/>
                  </a:cubicBezTo>
                  <a:cubicBezTo>
                    <a:pt x="1644" y="21009"/>
                    <a:pt x="577" y="20638"/>
                    <a:pt x="177" y="20145"/>
                  </a:cubicBezTo>
                  <a:cubicBezTo>
                    <a:pt x="-223" y="19651"/>
                    <a:pt x="44" y="19034"/>
                    <a:pt x="1110" y="18417"/>
                  </a:cubicBezTo>
                  <a:cubicBezTo>
                    <a:pt x="2177" y="17800"/>
                    <a:pt x="4044" y="17182"/>
                    <a:pt x="5910" y="16565"/>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43" name="Line"/>
            <p:cNvSpPr/>
            <p:nvPr/>
          </p:nvSpPr>
          <p:spPr>
            <a:xfrm>
              <a:off x="894892" y="5238260"/>
              <a:ext cx="125294" cy="160521"/>
            </a:xfrm>
            <a:custGeom>
              <a:avLst/>
              <a:gdLst/>
              <a:ahLst/>
              <a:cxnLst>
                <a:cxn ang="0">
                  <a:pos x="wd2" y="hd2"/>
                </a:cxn>
                <a:cxn ang="5400000">
                  <a:pos x="wd2" y="hd2"/>
                </a:cxn>
                <a:cxn ang="10800000">
                  <a:pos x="wd2" y="hd2"/>
                </a:cxn>
                <a:cxn ang="16200000">
                  <a:pos x="wd2" y="hd2"/>
                </a:cxn>
              </a:cxnLst>
              <a:rect l="0" t="0" r="r" b="b"/>
              <a:pathLst>
                <a:path w="21498" h="21422" extrusionOk="0">
                  <a:moveTo>
                    <a:pt x="2984" y="0"/>
                  </a:moveTo>
                  <a:cubicBezTo>
                    <a:pt x="2142" y="4582"/>
                    <a:pt x="1301" y="9164"/>
                    <a:pt x="880" y="12000"/>
                  </a:cubicBezTo>
                  <a:cubicBezTo>
                    <a:pt x="459" y="14836"/>
                    <a:pt x="459" y="15927"/>
                    <a:pt x="319" y="17236"/>
                  </a:cubicBezTo>
                  <a:cubicBezTo>
                    <a:pt x="179" y="18545"/>
                    <a:pt x="-102" y="20073"/>
                    <a:pt x="38" y="20291"/>
                  </a:cubicBezTo>
                  <a:cubicBezTo>
                    <a:pt x="179" y="20509"/>
                    <a:pt x="740" y="19418"/>
                    <a:pt x="1301" y="18327"/>
                  </a:cubicBezTo>
                  <a:cubicBezTo>
                    <a:pt x="1862" y="17236"/>
                    <a:pt x="2423" y="16145"/>
                    <a:pt x="3124" y="15164"/>
                  </a:cubicBezTo>
                  <a:cubicBezTo>
                    <a:pt x="3825" y="14182"/>
                    <a:pt x="4667" y="13309"/>
                    <a:pt x="5508" y="13418"/>
                  </a:cubicBezTo>
                  <a:cubicBezTo>
                    <a:pt x="6350" y="13527"/>
                    <a:pt x="7192" y="14618"/>
                    <a:pt x="7753" y="15709"/>
                  </a:cubicBezTo>
                  <a:cubicBezTo>
                    <a:pt x="8314" y="16800"/>
                    <a:pt x="8594" y="17891"/>
                    <a:pt x="9015" y="18982"/>
                  </a:cubicBezTo>
                  <a:cubicBezTo>
                    <a:pt x="9436" y="20073"/>
                    <a:pt x="9997" y="21164"/>
                    <a:pt x="10979" y="21382"/>
                  </a:cubicBezTo>
                  <a:cubicBezTo>
                    <a:pt x="11960" y="21600"/>
                    <a:pt x="13363" y="20945"/>
                    <a:pt x="15046" y="18873"/>
                  </a:cubicBezTo>
                  <a:cubicBezTo>
                    <a:pt x="16729" y="16800"/>
                    <a:pt x="18693" y="13309"/>
                    <a:pt x="19675" y="10473"/>
                  </a:cubicBezTo>
                  <a:cubicBezTo>
                    <a:pt x="20656" y="7636"/>
                    <a:pt x="20656" y="5455"/>
                    <a:pt x="20797" y="6982"/>
                  </a:cubicBezTo>
                  <a:cubicBezTo>
                    <a:pt x="20937" y="8509"/>
                    <a:pt x="21217" y="13745"/>
                    <a:pt x="21498" y="18982"/>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44" name="Line"/>
            <p:cNvSpPr/>
            <p:nvPr/>
          </p:nvSpPr>
          <p:spPr>
            <a:xfrm>
              <a:off x="995661" y="5296682"/>
              <a:ext cx="58858" cy="15150"/>
            </a:xfrm>
            <a:custGeom>
              <a:avLst/>
              <a:gdLst/>
              <a:ahLst/>
              <a:cxnLst>
                <a:cxn ang="0">
                  <a:pos x="wd2" y="hd2"/>
                </a:cxn>
                <a:cxn ang="5400000">
                  <a:pos x="wd2" y="hd2"/>
                </a:cxn>
                <a:cxn ang="10800000">
                  <a:pos x="wd2" y="hd2"/>
                </a:cxn>
                <a:cxn ang="16200000">
                  <a:pos x="wd2" y="hd2"/>
                </a:cxn>
              </a:cxnLst>
              <a:rect l="0" t="0" r="r" b="b"/>
              <a:pathLst>
                <a:path w="21600" h="20015" extrusionOk="0">
                  <a:moveTo>
                    <a:pt x="0" y="20015"/>
                  </a:moveTo>
                  <a:cubicBezTo>
                    <a:pt x="1800" y="11375"/>
                    <a:pt x="3600" y="2735"/>
                    <a:pt x="7200" y="575"/>
                  </a:cubicBezTo>
                  <a:cubicBezTo>
                    <a:pt x="10800" y="-1585"/>
                    <a:pt x="16200" y="2735"/>
                    <a:pt x="21600" y="7055"/>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45" name="Line"/>
            <p:cNvSpPr/>
            <p:nvPr/>
          </p:nvSpPr>
          <p:spPr>
            <a:xfrm>
              <a:off x="1005471" y="5228451"/>
              <a:ext cx="14715" cy="1128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46" name="Line"/>
            <p:cNvSpPr/>
            <p:nvPr/>
          </p:nvSpPr>
          <p:spPr>
            <a:xfrm>
              <a:off x="1265751" y="5160555"/>
              <a:ext cx="58529" cy="233343"/>
            </a:xfrm>
            <a:custGeom>
              <a:avLst/>
              <a:gdLst/>
              <a:ahLst/>
              <a:cxnLst>
                <a:cxn ang="0">
                  <a:pos x="wd2" y="hd2"/>
                </a:cxn>
                <a:cxn ang="5400000">
                  <a:pos x="wd2" y="hd2"/>
                </a:cxn>
                <a:cxn ang="10800000">
                  <a:pos x="wd2" y="hd2"/>
                </a:cxn>
                <a:cxn ang="16200000">
                  <a:pos x="wd2" y="hd2"/>
                </a:cxn>
              </a:cxnLst>
              <a:rect l="0" t="0" r="r" b="b"/>
              <a:pathLst>
                <a:path w="21479" h="21409" extrusionOk="0">
                  <a:moveTo>
                    <a:pt x="1679" y="8929"/>
                  </a:moveTo>
                  <a:cubicBezTo>
                    <a:pt x="1679" y="6679"/>
                    <a:pt x="1679" y="4429"/>
                    <a:pt x="2279" y="2779"/>
                  </a:cubicBezTo>
                  <a:cubicBezTo>
                    <a:pt x="2879" y="1129"/>
                    <a:pt x="4079" y="79"/>
                    <a:pt x="4679" y="4"/>
                  </a:cubicBezTo>
                  <a:cubicBezTo>
                    <a:pt x="5279" y="-71"/>
                    <a:pt x="5279" y="829"/>
                    <a:pt x="4379" y="3829"/>
                  </a:cubicBezTo>
                  <a:cubicBezTo>
                    <a:pt x="3479" y="6829"/>
                    <a:pt x="1679" y="11929"/>
                    <a:pt x="779" y="14929"/>
                  </a:cubicBezTo>
                  <a:cubicBezTo>
                    <a:pt x="-121" y="17929"/>
                    <a:pt x="-121" y="18829"/>
                    <a:pt x="179" y="19654"/>
                  </a:cubicBezTo>
                  <a:cubicBezTo>
                    <a:pt x="479" y="20479"/>
                    <a:pt x="1079" y="21229"/>
                    <a:pt x="4679" y="21379"/>
                  </a:cubicBezTo>
                  <a:cubicBezTo>
                    <a:pt x="8279" y="21529"/>
                    <a:pt x="14879" y="21079"/>
                    <a:pt x="21479" y="20629"/>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47" name="Line"/>
            <p:cNvSpPr/>
            <p:nvPr/>
          </p:nvSpPr>
          <p:spPr>
            <a:xfrm>
              <a:off x="1235994" y="5272593"/>
              <a:ext cx="137333" cy="343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48" name="Line"/>
            <p:cNvSpPr/>
            <p:nvPr/>
          </p:nvSpPr>
          <p:spPr>
            <a:xfrm>
              <a:off x="1378727" y="5282403"/>
              <a:ext cx="107409" cy="93161"/>
            </a:xfrm>
            <a:custGeom>
              <a:avLst/>
              <a:gdLst/>
              <a:ahLst/>
              <a:cxnLst>
                <a:cxn ang="0">
                  <a:pos x="wd2" y="hd2"/>
                </a:cxn>
                <a:cxn ang="5400000">
                  <a:pos x="wd2" y="hd2"/>
                </a:cxn>
                <a:cxn ang="10800000">
                  <a:pos x="wd2" y="hd2"/>
                </a:cxn>
                <a:cxn ang="16200000">
                  <a:pos x="wd2" y="hd2"/>
                </a:cxn>
              </a:cxnLst>
              <a:rect l="0" t="0" r="r" b="b"/>
              <a:pathLst>
                <a:path w="21501" h="21221" extrusionOk="0">
                  <a:moveTo>
                    <a:pt x="2846" y="0"/>
                  </a:moveTo>
                  <a:cubicBezTo>
                    <a:pt x="1865" y="1490"/>
                    <a:pt x="883" y="2979"/>
                    <a:pt x="392" y="5772"/>
                  </a:cubicBezTo>
                  <a:cubicBezTo>
                    <a:pt x="-99" y="8565"/>
                    <a:pt x="-99" y="12662"/>
                    <a:pt x="228" y="15641"/>
                  </a:cubicBezTo>
                  <a:cubicBezTo>
                    <a:pt x="556" y="18621"/>
                    <a:pt x="1210" y="20483"/>
                    <a:pt x="2356" y="21041"/>
                  </a:cubicBezTo>
                  <a:cubicBezTo>
                    <a:pt x="3501" y="21600"/>
                    <a:pt x="5137" y="20855"/>
                    <a:pt x="6937" y="18807"/>
                  </a:cubicBezTo>
                  <a:cubicBezTo>
                    <a:pt x="8737" y="16759"/>
                    <a:pt x="10701" y="13407"/>
                    <a:pt x="11846" y="10800"/>
                  </a:cubicBezTo>
                  <a:cubicBezTo>
                    <a:pt x="12992" y="8193"/>
                    <a:pt x="13319" y="6331"/>
                    <a:pt x="13810" y="6517"/>
                  </a:cubicBezTo>
                  <a:cubicBezTo>
                    <a:pt x="14301" y="6703"/>
                    <a:pt x="14956" y="8938"/>
                    <a:pt x="15446" y="11359"/>
                  </a:cubicBezTo>
                  <a:cubicBezTo>
                    <a:pt x="15937" y="13779"/>
                    <a:pt x="16265" y="16386"/>
                    <a:pt x="17246" y="17876"/>
                  </a:cubicBezTo>
                  <a:cubicBezTo>
                    <a:pt x="18228" y="19366"/>
                    <a:pt x="19865" y="19738"/>
                    <a:pt x="21501" y="2011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49" name="Line"/>
            <p:cNvSpPr/>
            <p:nvPr/>
          </p:nvSpPr>
          <p:spPr>
            <a:xfrm>
              <a:off x="1505754" y="5238260"/>
              <a:ext cx="83381" cy="117714"/>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cubicBezTo>
                    <a:pt x="2118" y="9600"/>
                    <a:pt x="4235" y="13800"/>
                    <a:pt x="5294" y="16800"/>
                  </a:cubicBezTo>
                  <a:cubicBezTo>
                    <a:pt x="6353" y="19800"/>
                    <a:pt x="6353" y="21600"/>
                    <a:pt x="6141" y="21600"/>
                  </a:cubicBezTo>
                  <a:cubicBezTo>
                    <a:pt x="5929" y="21600"/>
                    <a:pt x="5506" y="19800"/>
                    <a:pt x="5929" y="16800"/>
                  </a:cubicBezTo>
                  <a:cubicBezTo>
                    <a:pt x="6353" y="13800"/>
                    <a:pt x="7624" y="9600"/>
                    <a:pt x="10376" y="6600"/>
                  </a:cubicBezTo>
                  <a:cubicBezTo>
                    <a:pt x="13129" y="3600"/>
                    <a:pt x="17365" y="1800"/>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50" name="Line"/>
            <p:cNvSpPr/>
            <p:nvPr/>
          </p:nvSpPr>
          <p:spPr>
            <a:xfrm>
              <a:off x="1643087" y="5248070"/>
              <a:ext cx="137333" cy="139854"/>
            </a:xfrm>
            <a:custGeom>
              <a:avLst/>
              <a:gdLst/>
              <a:ahLst/>
              <a:cxnLst>
                <a:cxn ang="0">
                  <a:pos x="wd2" y="hd2"/>
                </a:cxn>
                <a:cxn ang="5400000">
                  <a:pos x="wd2" y="hd2"/>
                </a:cxn>
                <a:cxn ang="10800000">
                  <a:pos x="wd2" y="hd2"/>
                </a:cxn>
                <a:cxn ang="16200000">
                  <a:pos x="wd2" y="hd2"/>
                </a:cxn>
              </a:cxnLst>
              <a:rect l="0" t="0" r="r" b="b"/>
              <a:pathLst>
                <a:path w="21600" h="21485" extrusionOk="0">
                  <a:moveTo>
                    <a:pt x="0" y="6781"/>
                  </a:moveTo>
                  <a:cubicBezTo>
                    <a:pt x="1286" y="7535"/>
                    <a:pt x="2571" y="8288"/>
                    <a:pt x="3471" y="10423"/>
                  </a:cubicBezTo>
                  <a:cubicBezTo>
                    <a:pt x="4371" y="12558"/>
                    <a:pt x="4886" y="16074"/>
                    <a:pt x="4500" y="18335"/>
                  </a:cubicBezTo>
                  <a:cubicBezTo>
                    <a:pt x="4114" y="20595"/>
                    <a:pt x="2829" y="21600"/>
                    <a:pt x="2314" y="21474"/>
                  </a:cubicBezTo>
                  <a:cubicBezTo>
                    <a:pt x="1800" y="21349"/>
                    <a:pt x="2057" y="20093"/>
                    <a:pt x="3729" y="16577"/>
                  </a:cubicBezTo>
                  <a:cubicBezTo>
                    <a:pt x="5400" y="13060"/>
                    <a:pt x="8486" y="7284"/>
                    <a:pt x="10543" y="4019"/>
                  </a:cubicBezTo>
                  <a:cubicBezTo>
                    <a:pt x="12600" y="753"/>
                    <a:pt x="13629" y="0"/>
                    <a:pt x="14657" y="0"/>
                  </a:cubicBezTo>
                  <a:cubicBezTo>
                    <a:pt x="15686" y="0"/>
                    <a:pt x="16714" y="753"/>
                    <a:pt x="17871" y="3265"/>
                  </a:cubicBezTo>
                  <a:cubicBezTo>
                    <a:pt x="19029" y="5777"/>
                    <a:pt x="20314" y="10047"/>
                    <a:pt x="21600" y="14316"/>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51" name="Line"/>
            <p:cNvSpPr/>
            <p:nvPr/>
          </p:nvSpPr>
          <p:spPr>
            <a:xfrm>
              <a:off x="2059118" y="5225181"/>
              <a:ext cx="274641" cy="13080"/>
            </a:xfrm>
            <a:custGeom>
              <a:avLst/>
              <a:gdLst/>
              <a:ahLst/>
              <a:cxnLst>
                <a:cxn ang="0">
                  <a:pos x="wd2" y="hd2"/>
                </a:cxn>
                <a:cxn ang="5400000">
                  <a:pos x="wd2" y="hd2"/>
                </a:cxn>
                <a:cxn ang="10800000">
                  <a:pos x="wd2" y="hd2"/>
                </a:cxn>
                <a:cxn ang="16200000">
                  <a:pos x="wd2" y="hd2"/>
                </a:cxn>
              </a:cxnLst>
              <a:rect l="0" t="0" r="r" b="b"/>
              <a:pathLst>
                <a:path w="21344" h="21600" extrusionOk="0">
                  <a:moveTo>
                    <a:pt x="3499" y="21600"/>
                  </a:moveTo>
                  <a:cubicBezTo>
                    <a:pt x="2863" y="21600"/>
                    <a:pt x="2228" y="21600"/>
                    <a:pt x="1529" y="18900"/>
                  </a:cubicBezTo>
                  <a:cubicBezTo>
                    <a:pt x="830" y="16200"/>
                    <a:pt x="68" y="10800"/>
                    <a:pt x="5" y="8100"/>
                  </a:cubicBezTo>
                  <a:cubicBezTo>
                    <a:pt x="-59" y="5400"/>
                    <a:pt x="576" y="5400"/>
                    <a:pt x="3117" y="4050"/>
                  </a:cubicBezTo>
                  <a:cubicBezTo>
                    <a:pt x="5659" y="2700"/>
                    <a:pt x="10106" y="0"/>
                    <a:pt x="13028" y="0"/>
                  </a:cubicBezTo>
                  <a:cubicBezTo>
                    <a:pt x="15950" y="0"/>
                    <a:pt x="17348" y="2700"/>
                    <a:pt x="18619" y="4050"/>
                  </a:cubicBezTo>
                  <a:cubicBezTo>
                    <a:pt x="19889" y="5400"/>
                    <a:pt x="21033" y="5400"/>
                    <a:pt x="21287" y="6750"/>
                  </a:cubicBezTo>
                  <a:cubicBezTo>
                    <a:pt x="21541" y="8100"/>
                    <a:pt x="20906" y="10800"/>
                    <a:pt x="20270" y="135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52" name="Line"/>
            <p:cNvSpPr/>
            <p:nvPr/>
          </p:nvSpPr>
          <p:spPr>
            <a:xfrm>
              <a:off x="2069799" y="5287307"/>
              <a:ext cx="246112" cy="29429"/>
            </a:xfrm>
            <a:custGeom>
              <a:avLst/>
              <a:gdLst/>
              <a:ahLst/>
              <a:cxnLst>
                <a:cxn ang="0">
                  <a:pos x="wd2" y="hd2"/>
                </a:cxn>
                <a:cxn ang="5400000">
                  <a:pos x="wd2" y="hd2"/>
                </a:cxn>
                <a:cxn ang="10800000">
                  <a:pos x="wd2" y="hd2"/>
                </a:cxn>
                <a:cxn ang="16200000">
                  <a:pos x="wd2" y="hd2"/>
                </a:cxn>
              </a:cxnLst>
              <a:rect l="0" t="0" r="r" b="b"/>
              <a:pathLst>
                <a:path w="21533" h="21600" extrusionOk="0">
                  <a:moveTo>
                    <a:pt x="0" y="21600"/>
                  </a:moveTo>
                  <a:cubicBezTo>
                    <a:pt x="2575" y="16800"/>
                    <a:pt x="5150" y="12000"/>
                    <a:pt x="8440" y="9000"/>
                  </a:cubicBezTo>
                  <a:cubicBezTo>
                    <a:pt x="11730" y="6000"/>
                    <a:pt x="15735" y="4800"/>
                    <a:pt x="18167" y="3600"/>
                  </a:cubicBezTo>
                  <a:cubicBezTo>
                    <a:pt x="20599" y="2400"/>
                    <a:pt x="21457" y="1200"/>
                    <a:pt x="21528" y="600"/>
                  </a:cubicBezTo>
                  <a:cubicBezTo>
                    <a:pt x="21600" y="0"/>
                    <a:pt x="20885" y="0"/>
                    <a:pt x="20170" y="0"/>
                  </a:cubicBezTo>
                  <a:cubicBezTo>
                    <a:pt x="19454" y="0"/>
                    <a:pt x="18739" y="0"/>
                    <a:pt x="18024"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53" name="Line"/>
            <p:cNvSpPr/>
            <p:nvPr/>
          </p:nvSpPr>
          <p:spPr>
            <a:xfrm>
              <a:off x="2213672" y="5165419"/>
              <a:ext cx="162546" cy="224889"/>
            </a:xfrm>
            <a:custGeom>
              <a:avLst/>
              <a:gdLst/>
              <a:ahLst/>
              <a:cxnLst>
                <a:cxn ang="0">
                  <a:pos x="wd2" y="hd2"/>
                </a:cxn>
                <a:cxn ang="5400000">
                  <a:pos x="wd2" y="hd2"/>
                </a:cxn>
                <a:cxn ang="10800000">
                  <a:pos x="wd2" y="hd2"/>
                </a:cxn>
                <a:cxn ang="16200000">
                  <a:pos x="wd2" y="hd2"/>
                </a:cxn>
              </a:cxnLst>
              <a:rect l="0" t="0" r="r" b="b"/>
              <a:pathLst>
                <a:path w="21262" h="21530" extrusionOk="0">
                  <a:moveTo>
                    <a:pt x="1711" y="1339"/>
                  </a:moveTo>
                  <a:cubicBezTo>
                    <a:pt x="855" y="713"/>
                    <a:pt x="0" y="87"/>
                    <a:pt x="0" y="8"/>
                  </a:cubicBezTo>
                  <a:cubicBezTo>
                    <a:pt x="0" y="-70"/>
                    <a:pt x="855" y="400"/>
                    <a:pt x="3636" y="1339"/>
                  </a:cubicBezTo>
                  <a:cubicBezTo>
                    <a:pt x="6416" y="2278"/>
                    <a:pt x="11121" y="3687"/>
                    <a:pt x="14436" y="5095"/>
                  </a:cubicBezTo>
                  <a:cubicBezTo>
                    <a:pt x="17750" y="6504"/>
                    <a:pt x="19675" y="7913"/>
                    <a:pt x="20638" y="9008"/>
                  </a:cubicBezTo>
                  <a:cubicBezTo>
                    <a:pt x="21600" y="10104"/>
                    <a:pt x="21600" y="10887"/>
                    <a:pt x="19568" y="12530"/>
                  </a:cubicBezTo>
                  <a:cubicBezTo>
                    <a:pt x="17537" y="14173"/>
                    <a:pt x="13473" y="16678"/>
                    <a:pt x="10051" y="18321"/>
                  </a:cubicBezTo>
                  <a:cubicBezTo>
                    <a:pt x="6630" y="19965"/>
                    <a:pt x="3850" y="20747"/>
                    <a:pt x="1069" y="2153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54" name="Line"/>
            <p:cNvSpPr/>
            <p:nvPr/>
          </p:nvSpPr>
          <p:spPr>
            <a:xfrm>
              <a:off x="2629240" y="5158117"/>
              <a:ext cx="87236" cy="172555"/>
            </a:xfrm>
            <a:custGeom>
              <a:avLst/>
              <a:gdLst/>
              <a:ahLst/>
              <a:cxnLst>
                <a:cxn ang="0">
                  <a:pos x="wd2" y="hd2"/>
                </a:cxn>
                <a:cxn ang="5400000">
                  <a:pos x="wd2" y="hd2"/>
                </a:cxn>
                <a:cxn ang="10800000">
                  <a:pos x="wd2" y="hd2"/>
                </a:cxn>
                <a:cxn ang="16200000">
                  <a:pos x="wd2" y="hd2"/>
                </a:cxn>
              </a:cxnLst>
              <a:rect l="0" t="0" r="r" b="b"/>
              <a:pathLst>
                <a:path w="20581" h="21306" extrusionOk="0">
                  <a:moveTo>
                    <a:pt x="18443" y="2628"/>
                  </a:moveTo>
                  <a:cubicBezTo>
                    <a:pt x="19214" y="1619"/>
                    <a:pt x="19986" y="609"/>
                    <a:pt x="19407" y="206"/>
                  </a:cubicBezTo>
                  <a:cubicBezTo>
                    <a:pt x="18829" y="-198"/>
                    <a:pt x="16900" y="4"/>
                    <a:pt x="14393" y="710"/>
                  </a:cubicBezTo>
                  <a:cubicBezTo>
                    <a:pt x="11886" y="1417"/>
                    <a:pt x="8800" y="2628"/>
                    <a:pt x="6679" y="3738"/>
                  </a:cubicBezTo>
                  <a:cubicBezTo>
                    <a:pt x="4557" y="4849"/>
                    <a:pt x="3400" y="5858"/>
                    <a:pt x="3593" y="6666"/>
                  </a:cubicBezTo>
                  <a:cubicBezTo>
                    <a:pt x="3786" y="7473"/>
                    <a:pt x="5329" y="8079"/>
                    <a:pt x="8222" y="8987"/>
                  </a:cubicBezTo>
                  <a:cubicBezTo>
                    <a:pt x="11114" y="9895"/>
                    <a:pt x="15357" y="11107"/>
                    <a:pt x="17864" y="12217"/>
                  </a:cubicBezTo>
                  <a:cubicBezTo>
                    <a:pt x="20372" y="13327"/>
                    <a:pt x="21143" y="14337"/>
                    <a:pt x="20179" y="15548"/>
                  </a:cubicBezTo>
                  <a:cubicBezTo>
                    <a:pt x="19214" y="16759"/>
                    <a:pt x="16514" y="18172"/>
                    <a:pt x="13814" y="19181"/>
                  </a:cubicBezTo>
                  <a:cubicBezTo>
                    <a:pt x="11114" y="20191"/>
                    <a:pt x="8414" y="20796"/>
                    <a:pt x="5907" y="21099"/>
                  </a:cubicBezTo>
                  <a:cubicBezTo>
                    <a:pt x="3400" y="21402"/>
                    <a:pt x="1086" y="21402"/>
                    <a:pt x="314" y="20897"/>
                  </a:cubicBezTo>
                  <a:cubicBezTo>
                    <a:pt x="-457" y="20393"/>
                    <a:pt x="314" y="19383"/>
                    <a:pt x="1279" y="18677"/>
                  </a:cubicBezTo>
                  <a:cubicBezTo>
                    <a:pt x="2243" y="17970"/>
                    <a:pt x="3400" y="17566"/>
                    <a:pt x="4557" y="17163"/>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55" name="Line"/>
            <p:cNvSpPr/>
            <p:nvPr/>
          </p:nvSpPr>
          <p:spPr>
            <a:xfrm>
              <a:off x="2800605" y="5088599"/>
              <a:ext cx="39238" cy="252661"/>
            </a:xfrm>
            <a:custGeom>
              <a:avLst/>
              <a:gdLst/>
              <a:ahLst/>
              <a:cxnLst>
                <a:cxn ang="0">
                  <a:pos x="wd2" y="hd2"/>
                </a:cxn>
                <a:cxn ang="5400000">
                  <a:pos x="wd2" y="hd2"/>
                </a:cxn>
                <a:cxn ang="10800000">
                  <a:pos x="wd2" y="hd2"/>
                </a:cxn>
                <a:cxn ang="16200000">
                  <a:pos x="wd2" y="hd2"/>
                </a:cxn>
              </a:cxnLst>
              <a:rect l="0" t="0" r="r" b="b"/>
              <a:pathLst>
                <a:path w="21600" h="21536" extrusionOk="0">
                  <a:moveTo>
                    <a:pt x="21600" y="1469"/>
                  </a:moveTo>
                  <a:cubicBezTo>
                    <a:pt x="20700" y="772"/>
                    <a:pt x="19800" y="75"/>
                    <a:pt x="18000" y="6"/>
                  </a:cubicBezTo>
                  <a:cubicBezTo>
                    <a:pt x="16200" y="-64"/>
                    <a:pt x="13500" y="493"/>
                    <a:pt x="11700" y="2793"/>
                  </a:cubicBezTo>
                  <a:cubicBezTo>
                    <a:pt x="9900" y="5092"/>
                    <a:pt x="9000" y="9133"/>
                    <a:pt x="8550" y="12269"/>
                  </a:cubicBezTo>
                  <a:cubicBezTo>
                    <a:pt x="8100" y="15404"/>
                    <a:pt x="8100" y="17634"/>
                    <a:pt x="6750" y="19028"/>
                  </a:cubicBezTo>
                  <a:cubicBezTo>
                    <a:pt x="5400" y="20421"/>
                    <a:pt x="2700" y="20979"/>
                    <a:pt x="0" y="21536"/>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56" name="Line"/>
            <p:cNvSpPr/>
            <p:nvPr/>
          </p:nvSpPr>
          <p:spPr>
            <a:xfrm>
              <a:off x="2769289" y="5224159"/>
              <a:ext cx="80364" cy="23911"/>
            </a:xfrm>
            <a:custGeom>
              <a:avLst/>
              <a:gdLst/>
              <a:ahLst/>
              <a:cxnLst>
                <a:cxn ang="0">
                  <a:pos x="wd2" y="hd2"/>
                </a:cxn>
                <a:cxn ang="5400000">
                  <a:pos x="wd2" y="hd2"/>
                </a:cxn>
                <a:cxn ang="10800000">
                  <a:pos x="wd2" y="hd2"/>
                </a:cxn>
                <a:cxn ang="16200000">
                  <a:pos x="wd2" y="hd2"/>
                </a:cxn>
              </a:cxnLst>
              <a:rect l="0" t="0" r="r" b="b"/>
              <a:pathLst>
                <a:path w="21235" h="21060" extrusionOk="0">
                  <a:moveTo>
                    <a:pt x="499" y="21060"/>
                  </a:moveTo>
                  <a:cubicBezTo>
                    <a:pt x="67" y="13860"/>
                    <a:pt x="-365" y="6660"/>
                    <a:pt x="499" y="3060"/>
                  </a:cubicBezTo>
                  <a:cubicBezTo>
                    <a:pt x="1363" y="-540"/>
                    <a:pt x="3523" y="-540"/>
                    <a:pt x="7195" y="900"/>
                  </a:cubicBezTo>
                  <a:cubicBezTo>
                    <a:pt x="10867" y="2340"/>
                    <a:pt x="16051" y="5220"/>
                    <a:pt x="21235" y="81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57" name="Line"/>
            <p:cNvSpPr/>
            <p:nvPr/>
          </p:nvSpPr>
          <p:spPr>
            <a:xfrm>
              <a:off x="2898980" y="5214647"/>
              <a:ext cx="122339" cy="110581"/>
            </a:xfrm>
            <a:custGeom>
              <a:avLst/>
              <a:gdLst/>
              <a:ahLst/>
              <a:cxnLst>
                <a:cxn ang="0">
                  <a:pos x="wd2" y="hd2"/>
                </a:cxn>
                <a:cxn ang="5400000">
                  <a:pos x="wd2" y="hd2"/>
                </a:cxn>
                <a:cxn ang="10800000">
                  <a:pos x="wd2" y="hd2"/>
                </a:cxn>
                <a:cxn ang="16200000">
                  <a:pos x="wd2" y="hd2"/>
                </a:cxn>
              </a:cxnLst>
              <a:rect l="0" t="0" r="r" b="b"/>
              <a:pathLst>
                <a:path w="21267" h="21173" extrusionOk="0">
                  <a:moveTo>
                    <a:pt x="804" y="4522"/>
                  </a:moveTo>
                  <a:cubicBezTo>
                    <a:pt x="235" y="2956"/>
                    <a:pt x="-333" y="1391"/>
                    <a:pt x="235" y="609"/>
                  </a:cubicBezTo>
                  <a:cubicBezTo>
                    <a:pt x="804" y="-174"/>
                    <a:pt x="2509" y="-174"/>
                    <a:pt x="3930" y="452"/>
                  </a:cubicBezTo>
                  <a:cubicBezTo>
                    <a:pt x="5351" y="1078"/>
                    <a:pt x="6488" y="2330"/>
                    <a:pt x="7341" y="4835"/>
                  </a:cubicBezTo>
                  <a:cubicBezTo>
                    <a:pt x="8193" y="7339"/>
                    <a:pt x="8762" y="11096"/>
                    <a:pt x="9046" y="13756"/>
                  </a:cubicBezTo>
                  <a:cubicBezTo>
                    <a:pt x="9330" y="16417"/>
                    <a:pt x="9330" y="17982"/>
                    <a:pt x="8478" y="19235"/>
                  </a:cubicBezTo>
                  <a:cubicBezTo>
                    <a:pt x="7625" y="20487"/>
                    <a:pt x="5920" y="21426"/>
                    <a:pt x="5351" y="21113"/>
                  </a:cubicBezTo>
                  <a:cubicBezTo>
                    <a:pt x="4783" y="20800"/>
                    <a:pt x="5351" y="19235"/>
                    <a:pt x="7341" y="16104"/>
                  </a:cubicBezTo>
                  <a:cubicBezTo>
                    <a:pt x="9330" y="12974"/>
                    <a:pt x="12741" y="8278"/>
                    <a:pt x="15299" y="5617"/>
                  </a:cubicBezTo>
                  <a:cubicBezTo>
                    <a:pt x="17856" y="2956"/>
                    <a:pt x="19562" y="2330"/>
                    <a:pt x="21267" y="1704"/>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58" name="Line"/>
            <p:cNvSpPr/>
            <p:nvPr/>
          </p:nvSpPr>
          <p:spPr>
            <a:xfrm>
              <a:off x="3036033" y="5233355"/>
              <a:ext cx="9810" cy="980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59" name="Line"/>
            <p:cNvSpPr/>
            <p:nvPr/>
          </p:nvSpPr>
          <p:spPr>
            <a:xfrm>
              <a:off x="3075271" y="5164689"/>
              <a:ext cx="19619" cy="98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60" name="Line"/>
            <p:cNvSpPr/>
            <p:nvPr/>
          </p:nvSpPr>
          <p:spPr>
            <a:xfrm>
              <a:off x="3111062" y="5218641"/>
              <a:ext cx="96638" cy="71937"/>
            </a:xfrm>
            <a:custGeom>
              <a:avLst/>
              <a:gdLst/>
              <a:ahLst/>
              <a:cxnLst>
                <a:cxn ang="0">
                  <a:pos x="wd2" y="hd2"/>
                </a:cxn>
                <a:cxn ang="5400000">
                  <a:pos x="wd2" y="hd2"/>
                </a:cxn>
                <a:cxn ang="10800000">
                  <a:pos x="wd2" y="hd2"/>
                </a:cxn>
                <a:cxn ang="16200000">
                  <a:pos x="wd2" y="hd2"/>
                </a:cxn>
              </a:cxnLst>
              <a:rect l="0" t="0" r="r" b="b"/>
              <a:pathLst>
                <a:path w="21279" h="21600" extrusionOk="0">
                  <a:moveTo>
                    <a:pt x="11559" y="0"/>
                  </a:moveTo>
                  <a:cubicBezTo>
                    <a:pt x="7599" y="3436"/>
                    <a:pt x="3639" y="6873"/>
                    <a:pt x="1659" y="10309"/>
                  </a:cubicBezTo>
                  <a:cubicBezTo>
                    <a:pt x="-321" y="13745"/>
                    <a:pt x="-321" y="17182"/>
                    <a:pt x="579" y="19145"/>
                  </a:cubicBezTo>
                  <a:cubicBezTo>
                    <a:pt x="1479" y="21109"/>
                    <a:pt x="3279" y="21600"/>
                    <a:pt x="6879" y="21600"/>
                  </a:cubicBezTo>
                  <a:cubicBezTo>
                    <a:pt x="10479" y="21600"/>
                    <a:pt x="15879" y="21109"/>
                    <a:pt x="21279" y="20618"/>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61" name="Line"/>
            <p:cNvSpPr/>
            <p:nvPr/>
          </p:nvSpPr>
          <p:spPr>
            <a:xfrm>
              <a:off x="3217508" y="5135260"/>
              <a:ext cx="44144" cy="1765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600" y="200"/>
                    <a:pt x="13600" y="400"/>
                    <a:pt x="11200" y="2100"/>
                  </a:cubicBezTo>
                  <a:cubicBezTo>
                    <a:pt x="8800" y="3800"/>
                    <a:pt x="8000" y="7000"/>
                    <a:pt x="7600" y="10200"/>
                  </a:cubicBezTo>
                  <a:cubicBezTo>
                    <a:pt x="7200" y="13400"/>
                    <a:pt x="7200" y="16600"/>
                    <a:pt x="6000" y="18500"/>
                  </a:cubicBezTo>
                  <a:cubicBezTo>
                    <a:pt x="4800" y="20400"/>
                    <a:pt x="2400" y="21000"/>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62" name="Line"/>
            <p:cNvSpPr/>
            <p:nvPr/>
          </p:nvSpPr>
          <p:spPr>
            <a:xfrm>
              <a:off x="3202794" y="5125516"/>
              <a:ext cx="300129" cy="305364"/>
            </a:xfrm>
            <a:custGeom>
              <a:avLst/>
              <a:gdLst/>
              <a:ahLst/>
              <a:cxnLst>
                <a:cxn ang="0">
                  <a:pos x="wd2" y="hd2"/>
                </a:cxn>
                <a:cxn ang="5400000">
                  <a:pos x="wd2" y="hd2"/>
                </a:cxn>
                <a:cxn ang="10800000">
                  <a:pos x="wd2" y="hd2"/>
                </a:cxn>
                <a:cxn ang="16200000">
                  <a:pos x="wd2" y="hd2"/>
                </a:cxn>
              </a:cxnLst>
              <a:rect l="0" t="0" r="r" b="b"/>
              <a:pathLst>
                <a:path w="21550" h="21346" extrusionOk="0">
                  <a:moveTo>
                    <a:pt x="0" y="8567"/>
                  </a:moveTo>
                  <a:cubicBezTo>
                    <a:pt x="1878" y="7424"/>
                    <a:pt x="3757" y="6281"/>
                    <a:pt x="5283" y="5310"/>
                  </a:cubicBezTo>
                  <a:cubicBezTo>
                    <a:pt x="6809" y="4338"/>
                    <a:pt x="7983" y="3538"/>
                    <a:pt x="8804" y="2910"/>
                  </a:cubicBezTo>
                  <a:cubicBezTo>
                    <a:pt x="9626" y="2281"/>
                    <a:pt x="10096" y="1824"/>
                    <a:pt x="10389" y="1310"/>
                  </a:cubicBezTo>
                  <a:cubicBezTo>
                    <a:pt x="10683" y="795"/>
                    <a:pt x="10800" y="224"/>
                    <a:pt x="10565" y="52"/>
                  </a:cubicBezTo>
                  <a:cubicBezTo>
                    <a:pt x="10330" y="-119"/>
                    <a:pt x="9743" y="110"/>
                    <a:pt x="9333" y="1024"/>
                  </a:cubicBezTo>
                  <a:cubicBezTo>
                    <a:pt x="8922" y="1938"/>
                    <a:pt x="8687" y="3538"/>
                    <a:pt x="8570" y="5024"/>
                  </a:cubicBezTo>
                  <a:cubicBezTo>
                    <a:pt x="8452" y="6510"/>
                    <a:pt x="8452" y="7881"/>
                    <a:pt x="8570" y="8967"/>
                  </a:cubicBezTo>
                  <a:cubicBezTo>
                    <a:pt x="8687" y="10052"/>
                    <a:pt x="8922" y="10852"/>
                    <a:pt x="9274" y="11024"/>
                  </a:cubicBezTo>
                  <a:cubicBezTo>
                    <a:pt x="9626" y="11195"/>
                    <a:pt x="10096" y="10738"/>
                    <a:pt x="10565" y="10338"/>
                  </a:cubicBezTo>
                  <a:cubicBezTo>
                    <a:pt x="11035" y="9938"/>
                    <a:pt x="11504" y="9595"/>
                    <a:pt x="12033" y="9367"/>
                  </a:cubicBezTo>
                  <a:cubicBezTo>
                    <a:pt x="12561" y="9138"/>
                    <a:pt x="13148" y="9024"/>
                    <a:pt x="13559" y="9252"/>
                  </a:cubicBezTo>
                  <a:cubicBezTo>
                    <a:pt x="13970" y="9481"/>
                    <a:pt x="14204" y="10052"/>
                    <a:pt x="14439" y="10624"/>
                  </a:cubicBezTo>
                  <a:cubicBezTo>
                    <a:pt x="14674" y="11195"/>
                    <a:pt x="14909" y="11767"/>
                    <a:pt x="15320" y="11938"/>
                  </a:cubicBezTo>
                  <a:cubicBezTo>
                    <a:pt x="15730" y="12110"/>
                    <a:pt x="16317" y="11881"/>
                    <a:pt x="16846" y="11595"/>
                  </a:cubicBezTo>
                  <a:cubicBezTo>
                    <a:pt x="17374" y="11310"/>
                    <a:pt x="17843" y="10967"/>
                    <a:pt x="18548" y="10681"/>
                  </a:cubicBezTo>
                  <a:cubicBezTo>
                    <a:pt x="19252" y="10395"/>
                    <a:pt x="20191" y="10167"/>
                    <a:pt x="20778" y="10338"/>
                  </a:cubicBezTo>
                  <a:cubicBezTo>
                    <a:pt x="21365" y="10510"/>
                    <a:pt x="21600" y="11081"/>
                    <a:pt x="21541" y="12395"/>
                  </a:cubicBezTo>
                  <a:cubicBezTo>
                    <a:pt x="21483" y="13710"/>
                    <a:pt x="21130" y="15767"/>
                    <a:pt x="20015" y="17424"/>
                  </a:cubicBezTo>
                  <a:cubicBezTo>
                    <a:pt x="18900" y="19081"/>
                    <a:pt x="17022" y="20338"/>
                    <a:pt x="15143" y="20910"/>
                  </a:cubicBezTo>
                  <a:cubicBezTo>
                    <a:pt x="13265" y="21481"/>
                    <a:pt x="11387" y="21367"/>
                    <a:pt x="9509" y="21252"/>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63" name="Line"/>
            <p:cNvSpPr/>
            <p:nvPr/>
          </p:nvSpPr>
          <p:spPr>
            <a:xfrm>
              <a:off x="3747219" y="5194117"/>
              <a:ext cx="122619" cy="157826"/>
            </a:xfrm>
            <a:custGeom>
              <a:avLst/>
              <a:gdLst/>
              <a:ahLst/>
              <a:cxnLst>
                <a:cxn ang="0">
                  <a:pos x="wd2" y="hd2"/>
                </a:cxn>
                <a:cxn ang="5400000">
                  <a:pos x="wd2" y="hd2"/>
                </a:cxn>
                <a:cxn ang="10800000">
                  <a:pos x="wd2" y="hd2"/>
                </a:cxn>
                <a:cxn ang="16200000">
                  <a:pos x="wd2" y="hd2"/>
                </a:cxn>
              </a:cxnLst>
              <a:rect l="0" t="0" r="r" b="b"/>
              <a:pathLst>
                <a:path w="21600" h="21496" extrusionOk="0">
                  <a:moveTo>
                    <a:pt x="0" y="10021"/>
                  </a:moveTo>
                  <a:cubicBezTo>
                    <a:pt x="288" y="8907"/>
                    <a:pt x="576" y="7794"/>
                    <a:pt x="1440" y="7014"/>
                  </a:cubicBezTo>
                  <a:cubicBezTo>
                    <a:pt x="2304" y="6235"/>
                    <a:pt x="3744" y="5790"/>
                    <a:pt x="4752" y="6235"/>
                  </a:cubicBezTo>
                  <a:cubicBezTo>
                    <a:pt x="5760" y="6680"/>
                    <a:pt x="6336" y="8016"/>
                    <a:pt x="6624" y="9909"/>
                  </a:cubicBezTo>
                  <a:cubicBezTo>
                    <a:pt x="6912" y="11802"/>
                    <a:pt x="6912" y="14252"/>
                    <a:pt x="6480" y="15922"/>
                  </a:cubicBezTo>
                  <a:cubicBezTo>
                    <a:pt x="6048" y="17592"/>
                    <a:pt x="5184" y="18482"/>
                    <a:pt x="4032" y="19485"/>
                  </a:cubicBezTo>
                  <a:cubicBezTo>
                    <a:pt x="2880" y="20487"/>
                    <a:pt x="1440" y="21600"/>
                    <a:pt x="864" y="21489"/>
                  </a:cubicBezTo>
                  <a:cubicBezTo>
                    <a:pt x="288" y="21377"/>
                    <a:pt x="576" y="20041"/>
                    <a:pt x="2448" y="17258"/>
                  </a:cubicBezTo>
                  <a:cubicBezTo>
                    <a:pt x="4320" y="14474"/>
                    <a:pt x="7776" y="10243"/>
                    <a:pt x="10512" y="7126"/>
                  </a:cubicBezTo>
                  <a:cubicBezTo>
                    <a:pt x="13248" y="4008"/>
                    <a:pt x="15264" y="2004"/>
                    <a:pt x="16992" y="1002"/>
                  </a:cubicBezTo>
                  <a:cubicBezTo>
                    <a:pt x="18720" y="0"/>
                    <a:pt x="20160" y="0"/>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64" name="Line"/>
            <p:cNvSpPr/>
            <p:nvPr/>
          </p:nvSpPr>
          <p:spPr>
            <a:xfrm>
              <a:off x="3881157" y="5212799"/>
              <a:ext cx="58691" cy="123556"/>
            </a:xfrm>
            <a:custGeom>
              <a:avLst/>
              <a:gdLst/>
              <a:ahLst/>
              <a:cxnLst>
                <a:cxn ang="0">
                  <a:pos x="wd2" y="hd2"/>
                </a:cxn>
                <a:cxn ang="5400000">
                  <a:pos x="wd2" y="hd2"/>
                </a:cxn>
                <a:cxn ang="10800000">
                  <a:pos x="wd2" y="hd2"/>
                </a:cxn>
                <a:cxn ang="16200000">
                  <a:pos x="wd2" y="hd2"/>
                </a:cxn>
              </a:cxnLst>
              <a:rect l="0" t="0" r="r" b="b"/>
              <a:pathLst>
                <a:path w="20405" h="21479" extrusionOk="0">
                  <a:moveTo>
                    <a:pt x="2885" y="11247"/>
                  </a:moveTo>
                  <a:cubicBezTo>
                    <a:pt x="5728" y="11247"/>
                    <a:pt x="8570" y="11247"/>
                    <a:pt x="11980" y="9684"/>
                  </a:cubicBezTo>
                  <a:cubicBezTo>
                    <a:pt x="15391" y="8121"/>
                    <a:pt x="19370" y="4995"/>
                    <a:pt x="20222" y="3005"/>
                  </a:cubicBezTo>
                  <a:cubicBezTo>
                    <a:pt x="21075" y="1016"/>
                    <a:pt x="18801" y="163"/>
                    <a:pt x="16243" y="21"/>
                  </a:cubicBezTo>
                  <a:cubicBezTo>
                    <a:pt x="13686" y="-121"/>
                    <a:pt x="10843" y="447"/>
                    <a:pt x="8001" y="2295"/>
                  </a:cubicBezTo>
                  <a:cubicBezTo>
                    <a:pt x="5159" y="4142"/>
                    <a:pt x="2317" y="7268"/>
                    <a:pt x="896" y="9826"/>
                  </a:cubicBezTo>
                  <a:cubicBezTo>
                    <a:pt x="-525" y="12384"/>
                    <a:pt x="-525" y="14374"/>
                    <a:pt x="2886" y="16221"/>
                  </a:cubicBezTo>
                  <a:cubicBezTo>
                    <a:pt x="6296" y="18068"/>
                    <a:pt x="13117" y="19774"/>
                    <a:pt x="19938" y="21479"/>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65" name="Line"/>
            <p:cNvSpPr/>
            <p:nvPr/>
          </p:nvSpPr>
          <p:spPr>
            <a:xfrm>
              <a:off x="4002266" y="5120121"/>
              <a:ext cx="117714" cy="350550"/>
            </a:xfrm>
            <a:custGeom>
              <a:avLst/>
              <a:gdLst/>
              <a:ahLst/>
              <a:cxnLst>
                <a:cxn ang="0">
                  <a:pos x="wd2" y="hd2"/>
                </a:cxn>
                <a:cxn ang="5400000">
                  <a:pos x="wd2" y="hd2"/>
                </a:cxn>
                <a:cxn ang="10800000">
                  <a:pos x="wd2" y="hd2"/>
                </a:cxn>
                <a:cxn ang="16200000">
                  <a:pos x="wd2" y="hd2"/>
                </a:cxn>
              </a:cxnLst>
              <a:rect l="0" t="0" r="r" b="b"/>
              <a:pathLst>
                <a:path w="21600" h="21343" extrusionOk="0">
                  <a:moveTo>
                    <a:pt x="21600" y="2415"/>
                  </a:moveTo>
                  <a:cubicBezTo>
                    <a:pt x="20700" y="1519"/>
                    <a:pt x="19800" y="623"/>
                    <a:pt x="18600" y="225"/>
                  </a:cubicBezTo>
                  <a:cubicBezTo>
                    <a:pt x="17400" y="-173"/>
                    <a:pt x="15900" y="-73"/>
                    <a:pt x="14250" y="773"/>
                  </a:cubicBezTo>
                  <a:cubicBezTo>
                    <a:pt x="12600" y="1619"/>
                    <a:pt x="10800" y="3211"/>
                    <a:pt x="9900" y="5849"/>
                  </a:cubicBezTo>
                  <a:cubicBezTo>
                    <a:pt x="9000" y="8487"/>
                    <a:pt x="9000" y="12170"/>
                    <a:pt x="9000" y="14708"/>
                  </a:cubicBezTo>
                  <a:cubicBezTo>
                    <a:pt x="9000" y="17246"/>
                    <a:pt x="9000" y="18640"/>
                    <a:pt x="8550" y="19586"/>
                  </a:cubicBezTo>
                  <a:cubicBezTo>
                    <a:pt x="8100" y="20531"/>
                    <a:pt x="7200" y="21029"/>
                    <a:pt x="5700" y="21228"/>
                  </a:cubicBezTo>
                  <a:cubicBezTo>
                    <a:pt x="4200" y="21427"/>
                    <a:pt x="2100" y="21327"/>
                    <a:pt x="0" y="21228"/>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66" name="Line"/>
            <p:cNvSpPr/>
            <p:nvPr/>
          </p:nvSpPr>
          <p:spPr>
            <a:xfrm>
              <a:off x="3972837" y="5313631"/>
              <a:ext cx="132429" cy="47248"/>
            </a:xfrm>
            <a:custGeom>
              <a:avLst/>
              <a:gdLst/>
              <a:ahLst/>
              <a:cxnLst>
                <a:cxn ang="0">
                  <a:pos x="wd2" y="hd2"/>
                </a:cxn>
                <a:cxn ang="5400000">
                  <a:pos x="wd2" y="hd2"/>
                </a:cxn>
                <a:cxn ang="10800000">
                  <a:pos x="wd2" y="hd2"/>
                </a:cxn>
                <a:cxn ang="16200000">
                  <a:pos x="wd2" y="hd2"/>
                </a:cxn>
              </a:cxnLst>
              <a:rect l="0" t="0" r="r" b="b"/>
              <a:pathLst>
                <a:path w="21600" h="20807" extrusionOk="0">
                  <a:moveTo>
                    <a:pt x="0" y="20807"/>
                  </a:moveTo>
                  <a:cubicBezTo>
                    <a:pt x="267" y="17207"/>
                    <a:pt x="533" y="13607"/>
                    <a:pt x="3467" y="9647"/>
                  </a:cubicBezTo>
                  <a:cubicBezTo>
                    <a:pt x="6400" y="5687"/>
                    <a:pt x="12000" y="1367"/>
                    <a:pt x="15467" y="287"/>
                  </a:cubicBezTo>
                  <a:cubicBezTo>
                    <a:pt x="18933" y="-793"/>
                    <a:pt x="20267" y="1367"/>
                    <a:pt x="21600" y="3527"/>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67" name="Line"/>
            <p:cNvSpPr/>
            <p:nvPr/>
          </p:nvSpPr>
          <p:spPr>
            <a:xfrm>
              <a:off x="4149408" y="5130356"/>
              <a:ext cx="34334" cy="2354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543" y="3900"/>
                    <a:pt x="17486" y="7800"/>
                    <a:pt x="13886" y="11400"/>
                  </a:cubicBezTo>
                  <a:cubicBezTo>
                    <a:pt x="10286" y="15000"/>
                    <a:pt x="5143" y="18300"/>
                    <a:pt x="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68" name="Line"/>
            <p:cNvSpPr/>
            <p:nvPr/>
          </p:nvSpPr>
          <p:spPr>
            <a:xfrm>
              <a:off x="4237693" y="5233355"/>
              <a:ext cx="73572" cy="117714"/>
            </a:xfrm>
            <a:custGeom>
              <a:avLst/>
              <a:gdLst/>
              <a:ahLst/>
              <a:cxnLst>
                <a:cxn ang="0">
                  <a:pos x="wd2" y="hd2"/>
                </a:cxn>
                <a:cxn ang="5400000">
                  <a:pos x="wd2" y="hd2"/>
                </a:cxn>
                <a:cxn ang="10800000">
                  <a:pos x="wd2" y="hd2"/>
                </a:cxn>
                <a:cxn ang="16200000">
                  <a:pos x="wd2" y="hd2"/>
                </a:cxn>
              </a:cxnLst>
              <a:rect l="0" t="0" r="r" b="b"/>
              <a:pathLst>
                <a:path w="21600" h="21600" extrusionOk="0">
                  <a:moveTo>
                    <a:pt x="0" y="4500"/>
                  </a:moveTo>
                  <a:cubicBezTo>
                    <a:pt x="1440" y="6000"/>
                    <a:pt x="2880" y="7500"/>
                    <a:pt x="4800" y="8400"/>
                  </a:cubicBezTo>
                  <a:cubicBezTo>
                    <a:pt x="6720" y="9300"/>
                    <a:pt x="9120" y="9600"/>
                    <a:pt x="11040" y="9150"/>
                  </a:cubicBezTo>
                  <a:cubicBezTo>
                    <a:pt x="12960" y="8700"/>
                    <a:pt x="14400" y="7500"/>
                    <a:pt x="14880" y="6150"/>
                  </a:cubicBezTo>
                  <a:cubicBezTo>
                    <a:pt x="15360" y="4800"/>
                    <a:pt x="14880" y="3300"/>
                    <a:pt x="13680" y="2100"/>
                  </a:cubicBezTo>
                  <a:cubicBezTo>
                    <a:pt x="12480" y="900"/>
                    <a:pt x="10560" y="0"/>
                    <a:pt x="8640" y="0"/>
                  </a:cubicBezTo>
                  <a:cubicBezTo>
                    <a:pt x="6720" y="0"/>
                    <a:pt x="4800" y="900"/>
                    <a:pt x="3600" y="3300"/>
                  </a:cubicBezTo>
                  <a:cubicBezTo>
                    <a:pt x="2400" y="5700"/>
                    <a:pt x="1920" y="9600"/>
                    <a:pt x="3120" y="12750"/>
                  </a:cubicBezTo>
                  <a:cubicBezTo>
                    <a:pt x="4320" y="15900"/>
                    <a:pt x="7200" y="18300"/>
                    <a:pt x="10560" y="19650"/>
                  </a:cubicBezTo>
                  <a:cubicBezTo>
                    <a:pt x="13920" y="21000"/>
                    <a:pt x="17760" y="21300"/>
                    <a:pt x="216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69" name="Line"/>
            <p:cNvSpPr/>
            <p:nvPr/>
          </p:nvSpPr>
          <p:spPr>
            <a:xfrm>
              <a:off x="4355407" y="5243165"/>
              <a:ext cx="107905" cy="1177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45" y="2700"/>
                    <a:pt x="5891" y="5400"/>
                    <a:pt x="9491" y="9000"/>
                  </a:cubicBezTo>
                  <a:cubicBezTo>
                    <a:pt x="13091" y="12600"/>
                    <a:pt x="17345" y="17100"/>
                    <a:pt x="2160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70" name="Line"/>
            <p:cNvSpPr/>
            <p:nvPr/>
          </p:nvSpPr>
          <p:spPr>
            <a:xfrm>
              <a:off x="4350503" y="5243445"/>
              <a:ext cx="127524" cy="156672"/>
            </a:xfrm>
            <a:custGeom>
              <a:avLst/>
              <a:gdLst/>
              <a:ahLst/>
              <a:cxnLst>
                <a:cxn ang="0">
                  <a:pos x="wd2" y="hd2"/>
                </a:cxn>
                <a:cxn ang="5400000">
                  <a:pos x="wd2" y="hd2"/>
                </a:cxn>
                <a:cxn ang="10800000">
                  <a:pos x="wd2" y="hd2"/>
                </a:cxn>
                <a:cxn ang="16200000">
                  <a:pos x="wd2" y="hd2"/>
                </a:cxn>
              </a:cxnLst>
              <a:rect l="0" t="0" r="r" b="b"/>
              <a:pathLst>
                <a:path w="21600" h="21339" extrusionOk="0">
                  <a:moveTo>
                    <a:pt x="21600" y="630"/>
                  </a:moveTo>
                  <a:cubicBezTo>
                    <a:pt x="20215" y="184"/>
                    <a:pt x="18831" y="-261"/>
                    <a:pt x="17585" y="184"/>
                  </a:cubicBezTo>
                  <a:cubicBezTo>
                    <a:pt x="16338" y="630"/>
                    <a:pt x="15231" y="1966"/>
                    <a:pt x="12323" y="5640"/>
                  </a:cubicBezTo>
                  <a:cubicBezTo>
                    <a:pt x="9415" y="9314"/>
                    <a:pt x="4708" y="15327"/>
                    <a:pt x="0" y="21339"/>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71" name="Line"/>
            <p:cNvSpPr/>
            <p:nvPr/>
          </p:nvSpPr>
          <p:spPr>
            <a:xfrm>
              <a:off x="490474" y="5680583"/>
              <a:ext cx="29429" cy="195294"/>
            </a:xfrm>
            <a:custGeom>
              <a:avLst/>
              <a:gdLst/>
              <a:ahLst/>
              <a:cxnLst>
                <a:cxn ang="0">
                  <a:pos x="wd2" y="hd2"/>
                </a:cxn>
                <a:cxn ang="5400000">
                  <a:pos x="wd2" y="hd2"/>
                </a:cxn>
                <a:cxn ang="10800000">
                  <a:pos x="wd2" y="hd2"/>
                </a:cxn>
                <a:cxn ang="16200000">
                  <a:pos x="wd2" y="hd2"/>
                </a:cxn>
              </a:cxnLst>
              <a:rect l="0" t="0" r="r" b="b"/>
              <a:pathLst>
                <a:path w="21600" h="21324" extrusionOk="0">
                  <a:moveTo>
                    <a:pt x="21600" y="4187"/>
                  </a:moveTo>
                  <a:cubicBezTo>
                    <a:pt x="21600" y="3294"/>
                    <a:pt x="21600" y="2402"/>
                    <a:pt x="21600" y="1509"/>
                  </a:cubicBezTo>
                  <a:cubicBezTo>
                    <a:pt x="21600" y="617"/>
                    <a:pt x="21600" y="-276"/>
                    <a:pt x="20400" y="81"/>
                  </a:cubicBezTo>
                  <a:cubicBezTo>
                    <a:pt x="19200" y="438"/>
                    <a:pt x="16800" y="2045"/>
                    <a:pt x="13200" y="5258"/>
                  </a:cubicBezTo>
                  <a:cubicBezTo>
                    <a:pt x="9600" y="8471"/>
                    <a:pt x="4800" y="13291"/>
                    <a:pt x="2400" y="16236"/>
                  </a:cubicBezTo>
                  <a:cubicBezTo>
                    <a:pt x="0" y="19182"/>
                    <a:pt x="0" y="20253"/>
                    <a:pt x="0" y="21324"/>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72" name="Line"/>
            <p:cNvSpPr/>
            <p:nvPr/>
          </p:nvSpPr>
          <p:spPr>
            <a:xfrm>
              <a:off x="485569" y="5690944"/>
              <a:ext cx="137333" cy="153121"/>
            </a:xfrm>
            <a:custGeom>
              <a:avLst/>
              <a:gdLst/>
              <a:ahLst/>
              <a:cxnLst>
                <a:cxn ang="0">
                  <a:pos x="wd2" y="hd2"/>
                </a:cxn>
                <a:cxn ang="5400000">
                  <a:pos x="wd2" y="hd2"/>
                </a:cxn>
                <a:cxn ang="10800000">
                  <a:pos x="wd2" y="hd2"/>
                </a:cxn>
                <a:cxn ang="16200000">
                  <a:pos x="wd2" y="hd2"/>
                </a:cxn>
              </a:cxnLst>
              <a:rect l="0" t="0" r="r" b="b"/>
              <a:pathLst>
                <a:path w="21600" h="21073" extrusionOk="0">
                  <a:moveTo>
                    <a:pt x="0" y="9251"/>
                  </a:moveTo>
                  <a:cubicBezTo>
                    <a:pt x="0" y="8126"/>
                    <a:pt x="0" y="7001"/>
                    <a:pt x="129" y="5426"/>
                  </a:cubicBezTo>
                  <a:cubicBezTo>
                    <a:pt x="257" y="3851"/>
                    <a:pt x="514" y="1826"/>
                    <a:pt x="1029" y="1264"/>
                  </a:cubicBezTo>
                  <a:cubicBezTo>
                    <a:pt x="1543" y="701"/>
                    <a:pt x="2314" y="1601"/>
                    <a:pt x="4243" y="4301"/>
                  </a:cubicBezTo>
                  <a:cubicBezTo>
                    <a:pt x="6171" y="7001"/>
                    <a:pt x="9257" y="11501"/>
                    <a:pt x="11186" y="14314"/>
                  </a:cubicBezTo>
                  <a:cubicBezTo>
                    <a:pt x="13114" y="17126"/>
                    <a:pt x="13886" y="18251"/>
                    <a:pt x="14914" y="19264"/>
                  </a:cubicBezTo>
                  <a:cubicBezTo>
                    <a:pt x="15943" y="20276"/>
                    <a:pt x="17229" y="21176"/>
                    <a:pt x="18000" y="21064"/>
                  </a:cubicBezTo>
                  <a:cubicBezTo>
                    <a:pt x="18771" y="20951"/>
                    <a:pt x="19029" y="19826"/>
                    <a:pt x="19157" y="16451"/>
                  </a:cubicBezTo>
                  <a:cubicBezTo>
                    <a:pt x="19286" y="13076"/>
                    <a:pt x="19286" y="7451"/>
                    <a:pt x="19414" y="4076"/>
                  </a:cubicBezTo>
                  <a:cubicBezTo>
                    <a:pt x="19543" y="701"/>
                    <a:pt x="19800" y="-424"/>
                    <a:pt x="20186" y="138"/>
                  </a:cubicBezTo>
                  <a:cubicBezTo>
                    <a:pt x="20571" y="701"/>
                    <a:pt x="21086" y="2951"/>
                    <a:pt x="21343" y="4638"/>
                  </a:cubicBezTo>
                  <a:cubicBezTo>
                    <a:pt x="21600" y="6326"/>
                    <a:pt x="21600" y="7451"/>
                    <a:pt x="21600" y="8576"/>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73" name="Line"/>
            <p:cNvSpPr/>
            <p:nvPr/>
          </p:nvSpPr>
          <p:spPr>
            <a:xfrm>
              <a:off x="662139" y="5785621"/>
              <a:ext cx="90909" cy="78936"/>
            </a:xfrm>
            <a:custGeom>
              <a:avLst/>
              <a:gdLst/>
              <a:ahLst/>
              <a:cxnLst>
                <a:cxn ang="0">
                  <a:pos x="wd2" y="hd2"/>
                </a:cxn>
                <a:cxn ang="5400000">
                  <a:pos x="wd2" y="hd2"/>
                </a:cxn>
                <a:cxn ang="10800000">
                  <a:pos x="wd2" y="hd2"/>
                </a:cxn>
                <a:cxn ang="16200000">
                  <a:pos x="wd2" y="hd2"/>
                </a:cxn>
              </a:cxnLst>
              <a:rect l="0" t="0" r="r" b="b"/>
              <a:pathLst>
                <a:path w="21071" h="20858" extrusionOk="0">
                  <a:moveTo>
                    <a:pt x="9095" y="3112"/>
                  </a:moveTo>
                  <a:cubicBezTo>
                    <a:pt x="7200" y="3544"/>
                    <a:pt x="5305" y="3976"/>
                    <a:pt x="3789" y="5920"/>
                  </a:cubicBezTo>
                  <a:cubicBezTo>
                    <a:pt x="2274" y="7864"/>
                    <a:pt x="1137" y="11320"/>
                    <a:pt x="947" y="14128"/>
                  </a:cubicBezTo>
                  <a:cubicBezTo>
                    <a:pt x="758" y="16936"/>
                    <a:pt x="1516" y="19096"/>
                    <a:pt x="3979" y="20176"/>
                  </a:cubicBezTo>
                  <a:cubicBezTo>
                    <a:pt x="6442" y="21256"/>
                    <a:pt x="10611" y="21256"/>
                    <a:pt x="14021" y="18664"/>
                  </a:cubicBezTo>
                  <a:cubicBezTo>
                    <a:pt x="17432" y="16072"/>
                    <a:pt x="20084" y="10888"/>
                    <a:pt x="20842" y="7432"/>
                  </a:cubicBezTo>
                  <a:cubicBezTo>
                    <a:pt x="21600" y="3976"/>
                    <a:pt x="20463" y="2248"/>
                    <a:pt x="17621" y="1168"/>
                  </a:cubicBezTo>
                  <a:cubicBezTo>
                    <a:pt x="14779" y="88"/>
                    <a:pt x="10232" y="-344"/>
                    <a:pt x="7011" y="304"/>
                  </a:cubicBezTo>
                  <a:cubicBezTo>
                    <a:pt x="3789" y="952"/>
                    <a:pt x="1895" y="2680"/>
                    <a:pt x="0" y="4408"/>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74" name="Line"/>
            <p:cNvSpPr/>
            <p:nvPr/>
          </p:nvSpPr>
          <p:spPr>
            <a:xfrm>
              <a:off x="937418" y="5655163"/>
              <a:ext cx="43530" cy="224681"/>
            </a:xfrm>
            <a:custGeom>
              <a:avLst/>
              <a:gdLst/>
              <a:ahLst/>
              <a:cxnLst>
                <a:cxn ang="0">
                  <a:pos x="wd2" y="hd2"/>
                </a:cxn>
                <a:cxn ang="5400000">
                  <a:pos x="wd2" y="hd2"/>
                </a:cxn>
                <a:cxn ang="10800000">
                  <a:pos x="wd2" y="hd2"/>
                </a:cxn>
                <a:cxn ang="16200000">
                  <a:pos x="wd2" y="hd2"/>
                </a:cxn>
              </a:cxnLst>
              <a:rect l="0" t="0" r="r" b="b"/>
              <a:pathLst>
                <a:path w="21300" h="21355" extrusionOk="0">
                  <a:moveTo>
                    <a:pt x="21300" y="0"/>
                  </a:moveTo>
                  <a:cubicBezTo>
                    <a:pt x="15700" y="3108"/>
                    <a:pt x="10100" y="6216"/>
                    <a:pt x="6500" y="9246"/>
                  </a:cubicBezTo>
                  <a:cubicBezTo>
                    <a:pt x="2900" y="12276"/>
                    <a:pt x="1300" y="15229"/>
                    <a:pt x="500" y="17327"/>
                  </a:cubicBezTo>
                  <a:cubicBezTo>
                    <a:pt x="-300" y="19424"/>
                    <a:pt x="-300" y="20668"/>
                    <a:pt x="1700" y="21134"/>
                  </a:cubicBezTo>
                  <a:cubicBezTo>
                    <a:pt x="3700" y="21600"/>
                    <a:pt x="7700" y="21289"/>
                    <a:pt x="10900" y="20590"/>
                  </a:cubicBezTo>
                  <a:cubicBezTo>
                    <a:pt x="14100" y="19891"/>
                    <a:pt x="16500" y="18803"/>
                    <a:pt x="18900" y="17715"/>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75" name="Line"/>
            <p:cNvSpPr/>
            <p:nvPr/>
          </p:nvSpPr>
          <p:spPr>
            <a:xfrm>
              <a:off x="891788" y="5736656"/>
              <a:ext cx="295159" cy="80364"/>
            </a:xfrm>
            <a:custGeom>
              <a:avLst/>
              <a:gdLst/>
              <a:ahLst/>
              <a:cxnLst>
                <a:cxn ang="0">
                  <a:pos x="wd2" y="hd2"/>
                </a:cxn>
                <a:cxn ang="5400000">
                  <a:pos x="wd2" y="hd2"/>
                </a:cxn>
                <a:cxn ang="10800000">
                  <a:pos x="wd2" y="hd2"/>
                </a:cxn>
                <a:cxn ang="16200000">
                  <a:pos x="wd2" y="hd2"/>
                </a:cxn>
              </a:cxnLst>
              <a:rect l="0" t="0" r="r" b="b"/>
              <a:pathLst>
                <a:path w="21544" h="21235" extrusionOk="0">
                  <a:moveTo>
                    <a:pt x="1137" y="9571"/>
                  </a:moveTo>
                  <a:cubicBezTo>
                    <a:pt x="541" y="8275"/>
                    <a:pt x="-56" y="6979"/>
                    <a:pt x="4" y="6115"/>
                  </a:cubicBezTo>
                  <a:cubicBezTo>
                    <a:pt x="63" y="5251"/>
                    <a:pt x="779" y="4819"/>
                    <a:pt x="2569" y="4171"/>
                  </a:cubicBezTo>
                  <a:cubicBezTo>
                    <a:pt x="4359" y="3523"/>
                    <a:pt x="7224" y="2659"/>
                    <a:pt x="8954" y="2011"/>
                  </a:cubicBezTo>
                  <a:cubicBezTo>
                    <a:pt x="10684" y="1363"/>
                    <a:pt x="11281" y="931"/>
                    <a:pt x="11878" y="499"/>
                  </a:cubicBezTo>
                  <a:cubicBezTo>
                    <a:pt x="12474" y="67"/>
                    <a:pt x="13071" y="-365"/>
                    <a:pt x="13190" y="499"/>
                  </a:cubicBezTo>
                  <a:cubicBezTo>
                    <a:pt x="13310" y="1363"/>
                    <a:pt x="12952" y="3523"/>
                    <a:pt x="12713" y="5683"/>
                  </a:cubicBezTo>
                  <a:cubicBezTo>
                    <a:pt x="12474" y="7843"/>
                    <a:pt x="12355" y="10003"/>
                    <a:pt x="12295" y="12163"/>
                  </a:cubicBezTo>
                  <a:cubicBezTo>
                    <a:pt x="12236" y="14323"/>
                    <a:pt x="12236" y="16483"/>
                    <a:pt x="12534" y="17995"/>
                  </a:cubicBezTo>
                  <a:cubicBezTo>
                    <a:pt x="12832" y="19507"/>
                    <a:pt x="13429" y="20371"/>
                    <a:pt x="14026" y="20803"/>
                  </a:cubicBezTo>
                  <a:cubicBezTo>
                    <a:pt x="14622" y="21235"/>
                    <a:pt x="15219" y="21235"/>
                    <a:pt x="15935" y="19723"/>
                  </a:cubicBezTo>
                  <a:cubicBezTo>
                    <a:pt x="16651" y="18211"/>
                    <a:pt x="17487" y="15187"/>
                    <a:pt x="17964" y="12595"/>
                  </a:cubicBezTo>
                  <a:cubicBezTo>
                    <a:pt x="18441" y="10003"/>
                    <a:pt x="18561" y="7843"/>
                    <a:pt x="18561" y="5683"/>
                  </a:cubicBezTo>
                  <a:cubicBezTo>
                    <a:pt x="18561" y="3523"/>
                    <a:pt x="18441" y="1363"/>
                    <a:pt x="18322" y="1363"/>
                  </a:cubicBezTo>
                  <a:cubicBezTo>
                    <a:pt x="18203" y="1363"/>
                    <a:pt x="18083" y="3523"/>
                    <a:pt x="18024" y="5683"/>
                  </a:cubicBezTo>
                  <a:cubicBezTo>
                    <a:pt x="17964" y="7843"/>
                    <a:pt x="17964" y="10003"/>
                    <a:pt x="18561" y="12595"/>
                  </a:cubicBezTo>
                  <a:cubicBezTo>
                    <a:pt x="19157" y="15187"/>
                    <a:pt x="20351" y="18211"/>
                    <a:pt x="21544" y="21235"/>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76" name="Line"/>
            <p:cNvSpPr/>
            <p:nvPr/>
          </p:nvSpPr>
          <p:spPr>
            <a:xfrm>
              <a:off x="1201660" y="5679686"/>
              <a:ext cx="103000" cy="92801"/>
            </a:xfrm>
            <a:custGeom>
              <a:avLst/>
              <a:gdLst/>
              <a:ahLst/>
              <a:cxnLst>
                <a:cxn ang="0">
                  <a:pos x="wd2" y="hd2"/>
                </a:cxn>
                <a:cxn ang="5400000">
                  <a:pos x="wd2" y="hd2"/>
                </a:cxn>
                <a:cxn ang="10800000">
                  <a:pos x="wd2" y="hd2"/>
                </a:cxn>
                <a:cxn ang="16200000">
                  <a:pos x="wd2" y="hd2"/>
                </a:cxn>
              </a:cxnLst>
              <a:rect l="0" t="0" r="r" b="b"/>
              <a:pathLst>
                <a:path w="21600" h="21139" extrusionOk="0">
                  <a:moveTo>
                    <a:pt x="0" y="13407"/>
                  </a:moveTo>
                  <a:cubicBezTo>
                    <a:pt x="686" y="11545"/>
                    <a:pt x="1371" y="9683"/>
                    <a:pt x="2571" y="8938"/>
                  </a:cubicBezTo>
                  <a:cubicBezTo>
                    <a:pt x="3771" y="8193"/>
                    <a:pt x="5486" y="8566"/>
                    <a:pt x="6686" y="9683"/>
                  </a:cubicBezTo>
                  <a:cubicBezTo>
                    <a:pt x="7886" y="10800"/>
                    <a:pt x="8571" y="12662"/>
                    <a:pt x="8914" y="15083"/>
                  </a:cubicBezTo>
                  <a:cubicBezTo>
                    <a:pt x="9257" y="17503"/>
                    <a:pt x="9257" y="20483"/>
                    <a:pt x="9257" y="21041"/>
                  </a:cubicBezTo>
                  <a:cubicBezTo>
                    <a:pt x="9257" y="21600"/>
                    <a:pt x="9257" y="19738"/>
                    <a:pt x="11314" y="15828"/>
                  </a:cubicBezTo>
                  <a:cubicBezTo>
                    <a:pt x="13371" y="11917"/>
                    <a:pt x="17486" y="5959"/>
                    <a:pt x="21600"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77" name="Line"/>
            <p:cNvSpPr/>
            <p:nvPr/>
          </p:nvSpPr>
          <p:spPr>
            <a:xfrm>
              <a:off x="1368422" y="5665786"/>
              <a:ext cx="100408" cy="102187"/>
            </a:xfrm>
            <a:custGeom>
              <a:avLst/>
              <a:gdLst/>
              <a:ahLst/>
              <a:cxnLst>
                <a:cxn ang="0">
                  <a:pos x="wd2" y="hd2"/>
                </a:cxn>
                <a:cxn ang="5400000">
                  <a:pos x="wd2" y="hd2"/>
                </a:cxn>
                <a:cxn ang="10800000">
                  <a:pos x="wd2" y="hd2"/>
                </a:cxn>
                <a:cxn ang="16200000">
                  <a:pos x="wd2" y="hd2"/>
                </a:cxn>
              </a:cxnLst>
              <a:rect l="0" t="0" r="r" b="b"/>
              <a:pathLst>
                <a:path w="21396" h="21095" extrusionOk="0">
                  <a:moveTo>
                    <a:pt x="0" y="10970"/>
                  </a:moveTo>
                  <a:cubicBezTo>
                    <a:pt x="348" y="9283"/>
                    <a:pt x="697" y="7595"/>
                    <a:pt x="1742" y="6751"/>
                  </a:cubicBezTo>
                  <a:cubicBezTo>
                    <a:pt x="2787" y="5908"/>
                    <a:pt x="4529" y="5908"/>
                    <a:pt x="5574" y="6751"/>
                  </a:cubicBezTo>
                  <a:cubicBezTo>
                    <a:pt x="6619" y="7595"/>
                    <a:pt x="6968" y="9283"/>
                    <a:pt x="6968" y="11308"/>
                  </a:cubicBezTo>
                  <a:cubicBezTo>
                    <a:pt x="6968" y="13333"/>
                    <a:pt x="6619" y="15695"/>
                    <a:pt x="5748" y="17383"/>
                  </a:cubicBezTo>
                  <a:cubicBezTo>
                    <a:pt x="4877" y="19070"/>
                    <a:pt x="3484" y="20083"/>
                    <a:pt x="3135" y="19745"/>
                  </a:cubicBezTo>
                  <a:cubicBezTo>
                    <a:pt x="2787" y="19408"/>
                    <a:pt x="3484" y="17720"/>
                    <a:pt x="5400" y="14345"/>
                  </a:cubicBezTo>
                  <a:cubicBezTo>
                    <a:pt x="7316" y="10970"/>
                    <a:pt x="10452" y="5908"/>
                    <a:pt x="12890" y="3039"/>
                  </a:cubicBezTo>
                  <a:cubicBezTo>
                    <a:pt x="15329" y="170"/>
                    <a:pt x="17071" y="-505"/>
                    <a:pt x="18465" y="339"/>
                  </a:cubicBezTo>
                  <a:cubicBezTo>
                    <a:pt x="19858" y="1183"/>
                    <a:pt x="20903" y="3545"/>
                    <a:pt x="21252" y="7258"/>
                  </a:cubicBezTo>
                  <a:cubicBezTo>
                    <a:pt x="21600" y="10970"/>
                    <a:pt x="21252" y="16033"/>
                    <a:pt x="20903" y="21095"/>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78" name="Line"/>
            <p:cNvSpPr/>
            <p:nvPr/>
          </p:nvSpPr>
          <p:spPr>
            <a:xfrm>
              <a:off x="1931594" y="5660272"/>
              <a:ext cx="383443" cy="34130"/>
            </a:xfrm>
            <a:custGeom>
              <a:avLst/>
              <a:gdLst/>
              <a:ahLst/>
              <a:cxnLst>
                <a:cxn ang="0">
                  <a:pos x="wd2" y="hd2"/>
                </a:cxn>
                <a:cxn ang="5400000">
                  <a:pos x="wd2" y="hd2"/>
                </a:cxn>
                <a:cxn ang="10800000">
                  <a:pos x="wd2" y="hd2"/>
                </a:cxn>
                <a:cxn ang="16200000">
                  <a:pos x="wd2" y="hd2"/>
                </a:cxn>
              </a:cxnLst>
              <a:rect l="0" t="0" r="r" b="b"/>
              <a:pathLst>
                <a:path w="21557" h="21471" extrusionOk="0">
                  <a:moveTo>
                    <a:pt x="1152" y="21471"/>
                  </a:moveTo>
                  <a:cubicBezTo>
                    <a:pt x="600" y="20442"/>
                    <a:pt x="49" y="19414"/>
                    <a:pt x="3" y="18900"/>
                  </a:cubicBezTo>
                  <a:cubicBezTo>
                    <a:pt x="-43" y="18385"/>
                    <a:pt x="417" y="18385"/>
                    <a:pt x="2025" y="16842"/>
                  </a:cubicBezTo>
                  <a:cubicBezTo>
                    <a:pt x="3634" y="15300"/>
                    <a:pt x="6391" y="12214"/>
                    <a:pt x="9332" y="9642"/>
                  </a:cubicBezTo>
                  <a:cubicBezTo>
                    <a:pt x="12274" y="7071"/>
                    <a:pt x="15399" y="5014"/>
                    <a:pt x="17283" y="3985"/>
                  </a:cubicBezTo>
                  <a:cubicBezTo>
                    <a:pt x="19167" y="2957"/>
                    <a:pt x="19811" y="2957"/>
                    <a:pt x="20408" y="2442"/>
                  </a:cubicBezTo>
                  <a:cubicBezTo>
                    <a:pt x="21006" y="1928"/>
                    <a:pt x="21557" y="900"/>
                    <a:pt x="21557" y="385"/>
                  </a:cubicBezTo>
                  <a:cubicBezTo>
                    <a:pt x="21557" y="-129"/>
                    <a:pt x="21006" y="-129"/>
                    <a:pt x="20500" y="385"/>
                  </a:cubicBezTo>
                  <a:cubicBezTo>
                    <a:pt x="19994" y="900"/>
                    <a:pt x="19535" y="1928"/>
                    <a:pt x="19075" y="2957"/>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79" name="Line"/>
            <p:cNvSpPr/>
            <p:nvPr/>
          </p:nvSpPr>
          <p:spPr>
            <a:xfrm>
              <a:off x="2016617" y="5714019"/>
              <a:ext cx="288819" cy="38678"/>
            </a:xfrm>
            <a:custGeom>
              <a:avLst/>
              <a:gdLst/>
              <a:ahLst/>
              <a:cxnLst>
                <a:cxn ang="0">
                  <a:pos x="wd2" y="hd2"/>
                </a:cxn>
                <a:cxn ang="5400000">
                  <a:pos x="wd2" y="hd2"/>
                </a:cxn>
                <a:cxn ang="10800000">
                  <a:pos x="wd2" y="hd2"/>
                </a:cxn>
                <a:cxn ang="16200000">
                  <a:pos x="wd2" y="hd2"/>
                </a:cxn>
              </a:cxnLst>
              <a:rect l="0" t="0" r="r" b="b"/>
              <a:pathLst>
                <a:path w="21437" h="21291" extrusionOk="0">
                  <a:moveTo>
                    <a:pt x="1763" y="16200"/>
                  </a:moveTo>
                  <a:cubicBezTo>
                    <a:pt x="914" y="18000"/>
                    <a:pt x="64" y="19800"/>
                    <a:pt x="4" y="20700"/>
                  </a:cubicBezTo>
                  <a:cubicBezTo>
                    <a:pt x="-57" y="21600"/>
                    <a:pt x="671" y="21600"/>
                    <a:pt x="2673" y="19800"/>
                  </a:cubicBezTo>
                  <a:cubicBezTo>
                    <a:pt x="4676" y="18000"/>
                    <a:pt x="7952" y="14400"/>
                    <a:pt x="10986" y="11700"/>
                  </a:cubicBezTo>
                  <a:cubicBezTo>
                    <a:pt x="14019" y="9000"/>
                    <a:pt x="16810" y="7200"/>
                    <a:pt x="18631" y="6300"/>
                  </a:cubicBezTo>
                  <a:cubicBezTo>
                    <a:pt x="20451" y="5400"/>
                    <a:pt x="21300" y="5400"/>
                    <a:pt x="21422" y="4950"/>
                  </a:cubicBezTo>
                  <a:cubicBezTo>
                    <a:pt x="21543" y="4500"/>
                    <a:pt x="20936" y="3600"/>
                    <a:pt x="20208" y="2700"/>
                  </a:cubicBezTo>
                  <a:cubicBezTo>
                    <a:pt x="19480" y="1800"/>
                    <a:pt x="18631" y="900"/>
                    <a:pt x="17781" y="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80" name="Line"/>
            <p:cNvSpPr/>
            <p:nvPr/>
          </p:nvSpPr>
          <p:spPr>
            <a:xfrm>
              <a:off x="2207860" y="5615925"/>
              <a:ext cx="156383" cy="173978"/>
            </a:xfrm>
            <a:custGeom>
              <a:avLst/>
              <a:gdLst/>
              <a:ahLst/>
              <a:cxnLst>
                <a:cxn ang="0">
                  <a:pos x="wd2" y="hd2"/>
                </a:cxn>
                <a:cxn ang="5400000">
                  <a:pos x="wd2" y="hd2"/>
                </a:cxn>
                <a:cxn ang="10800000">
                  <a:pos x="wd2" y="hd2"/>
                </a:cxn>
                <a:cxn ang="16200000">
                  <a:pos x="wd2" y="hd2"/>
                </a:cxn>
              </a:cxnLst>
              <a:rect l="0" t="0" r="r" b="b"/>
              <a:pathLst>
                <a:path w="20869" h="21482" extrusionOk="0">
                  <a:moveTo>
                    <a:pt x="2521" y="0"/>
                  </a:moveTo>
                  <a:cubicBezTo>
                    <a:pt x="6012" y="807"/>
                    <a:pt x="9503" y="1615"/>
                    <a:pt x="12448" y="2624"/>
                  </a:cubicBezTo>
                  <a:cubicBezTo>
                    <a:pt x="15394" y="3634"/>
                    <a:pt x="17794" y="4845"/>
                    <a:pt x="19321" y="5955"/>
                  </a:cubicBezTo>
                  <a:cubicBezTo>
                    <a:pt x="20848" y="7065"/>
                    <a:pt x="21503" y="8075"/>
                    <a:pt x="20085" y="9690"/>
                  </a:cubicBezTo>
                  <a:cubicBezTo>
                    <a:pt x="18667" y="11305"/>
                    <a:pt x="15176" y="13525"/>
                    <a:pt x="11794" y="15342"/>
                  </a:cubicBezTo>
                  <a:cubicBezTo>
                    <a:pt x="8412" y="17159"/>
                    <a:pt x="5139" y="18572"/>
                    <a:pt x="3067" y="19581"/>
                  </a:cubicBezTo>
                  <a:cubicBezTo>
                    <a:pt x="994" y="20591"/>
                    <a:pt x="121" y="21196"/>
                    <a:pt x="12" y="21398"/>
                  </a:cubicBezTo>
                  <a:cubicBezTo>
                    <a:pt x="-97" y="21600"/>
                    <a:pt x="558" y="21398"/>
                    <a:pt x="1212" y="21196"/>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82" name="Line"/>
            <p:cNvSpPr/>
            <p:nvPr/>
          </p:nvSpPr>
          <p:spPr>
            <a:xfrm>
              <a:off x="2883986" y="5630639"/>
              <a:ext cx="7575" cy="112809"/>
            </a:xfrm>
            <a:custGeom>
              <a:avLst/>
              <a:gdLst/>
              <a:ahLst/>
              <a:cxnLst>
                <a:cxn ang="0">
                  <a:pos x="wd2" y="hd2"/>
                </a:cxn>
                <a:cxn ang="5400000">
                  <a:pos x="wd2" y="hd2"/>
                </a:cxn>
                <a:cxn ang="10800000">
                  <a:pos x="wd2" y="hd2"/>
                </a:cxn>
                <a:cxn ang="16200000">
                  <a:pos x="wd2" y="hd2"/>
                </a:cxn>
              </a:cxnLst>
              <a:rect l="0" t="0" r="r" b="b"/>
              <a:pathLst>
                <a:path w="20015" h="21600" extrusionOk="0">
                  <a:moveTo>
                    <a:pt x="0" y="0"/>
                  </a:moveTo>
                  <a:cubicBezTo>
                    <a:pt x="8640" y="3443"/>
                    <a:pt x="17280" y="6887"/>
                    <a:pt x="19440" y="10487"/>
                  </a:cubicBezTo>
                  <a:cubicBezTo>
                    <a:pt x="21600" y="14087"/>
                    <a:pt x="17280" y="17843"/>
                    <a:pt x="12960"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83" name="Line"/>
            <p:cNvSpPr/>
            <p:nvPr/>
          </p:nvSpPr>
          <p:spPr>
            <a:xfrm>
              <a:off x="2972271" y="5625734"/>
              <a:ext cx="21589" cy="112810"/>
            </a:xfrm>
            <a:custGeom>
              <a:avLst/>
              <a:gdLst/>
              <a:ahLst/>
              <a:cxnLst>
                <a:cxn ang="0">
                  <a:pos x="wd2" y="hd2"/>
                </a:cxn>
                <a:cxn ang="5400000">
                  <a:pos x="wd2" y="hd2"/>
                </a:cxn>
                <a:cxn ang="10800000">
                  <a:pos x="wd2" y="hd2"/>
                </a:cxn>
                <a:cxn ang="16200000">
                  <a:pos x="wd2" y="hd2"/>
                </a:cxn>
              </a:cxnLst>
              <a:rect l="0" t="0" r="r" b="b"/>
              <a:pathLst>
                <a:path w="20373" h="21600" extrusionOk="0">
                  <a:moveTo>
                    <a:pt x="0" y="0"/>
                  </a:moveTo>
                  <a:cubicBezTo>
                    <a:pt x="6171" y="939"/>
                    <a:pt x="12343" y="1878"/>
                    <a:pt x="16200" y="4226"/>
                  </a:cubicBezTo>
                  <a:cubicBezTo>
                    <a:pt x="20057" y="6574"/>
                    <a:pt x="21600" y="10330"/>
                    <a:pt x="19286" y="13461"/>
                  </a:cubicBezTo>
                  <a:cubicBezTo>
                    <a:pt x="16971" y="16591"/>
                    <a:pt x="10800" y="19096"/>
                    <a:pt x="4629" y="21600"/>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84" name="Line"/>
            <p:cNvSpPr/>
            <p:nvPr/>
          </p:nvSpPr>
          <p:spPr>
            <a:xfrm>
              <a:off x="2839843" y="5618517"/>
              <a:ext cx="156953" cy="12123"/>
            </a:xfrm>
            <a:custGeom>
              <a:avLst/>
              <a:gdLst/>
              <a:ahLst/>
              <a:cxnLst>
                <a:cxn ang="0">
                  <a:pos x="wd2" y="hd2"/>
                </a:cxn>
                <a:cxn ang="5400000">
                  <a:pos x="wd2" y="hd2"/>
                </a:cxn>
                <a:cxn ang="10800000">
                  <a:pos x="wd2" y="hd2"/>
                </a:cxn>
                <a:cxn ang="16200000">
                  <a:pos x="wd2" y="hd2"/>
                </a:cxn>
              </a:cxnLst>
              <a:rect l="0" t="0" r="r" b="b"/>
              <a:pathLst>
                <a:path w="21600" h="20018" extrusionOk="0">
                  <a:moveTo>
                    <a:pt x="0" y="20018"/>
                  </a:moveTo>
                  <a:cubicBezTo>
                    <a:pt x="6075" y="11918"/>
                    <a:pt x="12150" y="3818"/>
                    <a:pt x="15750" y="1118"/>
                  </a:cubicBezTo>
                  <a:cubicBezTo>
                    <a:pt x="19350" y="-1582"/>
                    <a:pt x="20475" y="1118"/>
                    <a:pt x="21600" y="3818"/>
                  </a:cubicBezTo>
                </a:path>
              </a:pathLst>
            </a:custGeom>
            <a:noFill/>
            <a:ln w="25400" cap="rnd">
              <a:solidFill>
                <a:srgbClr val="147EFB"/>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grpSp>
      <p:sp>
        <p:nvSpPr>
          <p:cNvPr id="289" name="Title 1">
            <a:extLst>
              <a:ext uri="{FF2B5EF4-FFF2-40B4-BE49-F238E27FC236}">
                <a16:creationId xmlns:a16="http://schemas.microsoft.com/office/drawing/2014/main" id="{D933E999-B112-44BA-A567-117D191BC973}"/>
              </a:ext>
            </a:extLst>
          </p:cNvPr>
          <p:cNvSpPr txBox="1">
            <a:spLocks/>
          </p:cNvSpPr>
          <p:nvPr/>
        </p:nvSpPr>
        <p:spPr>
          <a:xfrm>
            <a:off x="669727" y="178594"/>
            <a:ext cx="8036183" cy="510389"/>
          </a:xfrm>
          <a:prstGeom prst="rect">
            <a:avLst/>
          </a:prstGeom>
        </p:spPr>
        <p:txBody>
          <a:bodyPr>
            <a:normAutofit fontScale="85000" lnSpcReduction="20000"/>
          </a:bodyPr>
          <a:lstStyle>
            <a:lvl1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1pPr>
            <a:lvl2pPr marL="0" marR="0" indent="321457"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2pPr>
            <a:lvl3pPr marL="0" marR="0" indent="642915"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3pPr>
            <a:lvl4pPr marL="0" marR="0" indent="964372"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4pPr>
            <a:lvl5pPr marL="0" marR="0" indent="1285829"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5pPr>
            <a:lvl6pPr marL="0" marR="0" indent="1607287"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6pPr>
            <a:lvl7pPr marL="0" marR="0" indent="1928744"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7pPr>
            <a:lvl8pPr marL="0" marR="0" indent="2250201"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8pPr>
            <a:lvl9pPr marL="0" marR="0" indent="2571659"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Helvetica Neue Medium"/>
                <a:sym typeface="Helvetica Neue Medium"/>
              </a:rPr>
              <a:t>Simple polygons: Convex and reflex angles</a:t>
            </a:r>
          </a:p>
        </p:txBody>
      </p:sp>
    </p:spTree>
    <p:extLst>
      <p:ext uri="{BB962C8B-B14F-4D97-AF65-F5344CB8AC3E}">
        <p14:creationId xmlns:p14="http://schemas.microsoft.com/office/powerpoint/2010/main" val="32337411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3" name="Drawing"/>
          <p:cNvGrpSpPr/>
          <p:nvPr/>
        </p:nvGrpSpPr>
        <p:grpSpPr>
          <a:xfrm>
            <a:off x="98974" y="168065"/>
            <a:ext cx="8821864" cy="6138548"/>
            <a:chOff x="-12700" y="-12700"/>
            <a:chExt cx="12546649" cy="8730379"/>
          </a:xfrm>
        </p:grpSpPr>
        <p:pic>
          <p:nvPicPr>
            <p:cNvPr id="1723" name="Line Shape" descr="Line Shape"/>
            <p:cNvPicPr>
              <a:picLocks/>
            </p:cNvPicPr>
            <p:nvPr/>
          </p:nvPicPr>
          <p:blipFill>
            <a:blip r:embed="rId2"/>
            <a:stretch>
              <a:fillRect/>
            </a:stretch>
          </p:blipFill>
          <p:spPr>
            <a:xfrm>
              <a:off x="3611481" y="98400"/>
              <a:ext cx="582305" cy="593223"/>
            </a:xfrm>
            <a:prstGeom prst="rect">
              <a:avLst/>
            </a:prstGeom>
            <a:effectLst/>
          </p:spPr>
        </p:pic>
        <p:pic>
          <p:nvPicPr>
            <p:cNvPr id="1725" name="Line Shape" descr="Line Shape"/>
            <p:cNvPicPr>
              <a:picLocks/>
            </p:cNvPicPr>
            <p:nvPr/>
          </p:nvPicPr>
          <p:blipFill>
            <a:blip r:embed="rId3"/>
            <a:stretch>
              <a:fillRect/>
            </a:stretch>
          </p:blipFill>
          <p:spPr>
            <a:xfrm>
              <a:off x="4219180" y="426161"/>
              <a:ext cx="34701" cy="199792"/>
            </a:xfrm>
            <a:prstGeom prst="rect">
              <a:avLst/>
            </a:prstGeom>
            <a:effectLst/>
          </p:spPr>
        </p:pic>
        <p:pic>
          <p:nvPicPr>
            <p:cNvPr id="1727" name="Line Line" descr="Line Line"/>
            <p:cNvPicPr>
              <a:picLocks/>
            </p:cNvPicPr>
            <p:nvPr/>
          </p:nvPicPr>
          <p:blipFill>
            <a:blip r:embed="rId4"/>
            <a:stretch>
              <a:fillRect/>
            </a:stretch>
          </p:blipFill>
          <p:spPr>
            <a:xfrm>
              <a:off x="4270334" y="209917"/>
              <a:ext cx="60279" cy="130035"/>
            </a:xfrm>
            <a:prstGeom prst="rect">
              <a:avLst/>
            </a:prstGeom>
            <a:effectLst/>
          </p:spPr>
        </p:pic>
        <p:pic>
          <p:nvPicPr>
            <p:cNvPr id="1729" name="Line Shape" descr="Line Shape"/>
            <p:cNvPicPr>
              <a:picLocks/>
            </p:cNvPicPr>
            <p:nvPr/>
          </p:nvPicPr>
          <p:blipFill>
            <a:blip r:embed="rId5"/>
            <a:stretch>
              <a:fillRect/>
            </a:stretch>
          </p:blipFill>
          <p:spPr>
            <a:xfrm>
              <a:off x="4374969" y="398259"/>
              <a:ext cx="164913" cy="253022"/>
            </a:xfrm>
            <a:prstGeom prst="rect">
              <a:avLst/>
            </a:prstGeom>
            <a:effectLst/>
          </p:spPr>
        </p:pic>
        <p:pic>
          <p:nvPicPr>
            <p:cNvPr id="1731" name="Line Shape" descr="Line Shape"/>
            <p:cNvPicPr>
              <a:picLocks/>
            </p:cNvPicPr>
            <p:nvPr/>
          </p:nvPicPr>
          <p:blipFill>
            <a:blip r:embed="rId6"/>
            <a:stretch>
              <a:fillRect/>
            </a:stretch>
          </p:blipFill>
          <p:spPr>
            <a:xfrm>
              <a:off x="4535408" y="435284"/>
              <a:ext cx="764818" cy="250501"/>
            </a:xfrm>
            <a:prstGeom prst="rect">
              <a:avLst/>
            </a:prstGeom>
            <a:effectLst/>
          </p:spPr>
        </p:pic>
        <p:pic>
          <p:nvPicPr>
            <p:cNvPr id="1733" name="Line Shape" descr="Line Shape"/>
            <p:cNvPicPr>
              <a:picLocks/>
            </p:cNvPicPr>
            <p:nvPr/>
          </p:nvPicPr>
          <p:blipFill>
            <a:blip r:embed="rId7"/>
            <a:stretch>
              <a:fillRect/>
            </a:stretch>
          </p:blipFill>
          <p:spPr>
            <a:xfrm>
              <a:off x="5530639" y="462077"/>
              <a:ext cx="376466" cy="157487"/>
            </a:xfrm>
            <a:prstGeom prst="rect">
              <a:avLst/>
            </a:prstGeom>
            <a:effectLst/>
          </p:spPr>
        </p:pic>
        <p:pic>
          <p:nvPicPr>
            <p:cNvPr id="1735" name="Line Shape" descr="Line Shape"/>
            <p:cNvPicPr>
              <a:picLocks/>
            </p:cNvPicPr>
            <p:nvPr/>
          </p:nvPicPr>
          <p:blipFill>
            <a:blip r:embed="rId8"/>
            <a:stretch>
              <a:fillRect/>
            </a:stretch>
          </p:blipFill>
          <p:spPr>
            <a:xfrm>
              <a:off x="6418802" y="251771"/>
              <a:ext cx="1113624" cy="348605"/>
            </a:xfrm>
            <a:prstGeom prst="rect">
              <a:avLst/>
            </a:prstGeom>
            <a:effectLst/>
          </p:spPr>
        </p:pic>
        <p:pic>
          <p:nvPicPr>
            <p:cNvPr id="1737" name="Line Shape" descr="Line Shape"/>
            <p:cNvPicPr>
              <a:picLocks/>
            </p:cNvPicPr>
            <p:nvPr/>
          </p:nvPicPr>
          <p:blipFill>
            <a:blip r:embed="rId9"/>
            <a:stretch>
              <a:fillRect/>
            </a:stretch>
          </p:blipFill>
          <p:spPr>
            <a:xfrm>
              <a:off x="7430293" y="332829"/>
              <a:ext cx="318378" cy="209416"/>
            </a:xfrm>
            <a:prstGeom prst="rect">
              <a:avLst/>
            </a:prstGeom>
            <a:effectLst/>
          </p:spPr>
        </p:pic>
        <p:pic>
          <p:nvPicPr>
            <p:cNvPr id="1739" name="Line Shape" descr="Line Shape"/>
            <p:cNvPicPr>
              <a:picLocks/>
            </p:cNvPicPr>
            <p:nvPr/>
          </p:nvPicPr>
          <p:blipFill>
            <a:blip r:embed="rId10"/>
            <a:stretch>
              <a:fillRect/>
            </a:stretch>
          </p:blipFill>
          <p:spPr>
            <a:xfrm>
              <a:off x="7771558" y="328502"/>
              <a:ext cx="315231" cy="395110"/>
            </a:xfrm>
            <a:prstGeom prst="rect">
              <a:avLst/>
            </a:prstGeom>
            <a:effectLst/>
          </p:spPr>
        </p:pic>
        <p:pic>
          <p:nvPicPr>
            <p:cNvPr id="1741" name="Line Shape" descr="Line Shape"/>
            <p:cNvPicPr>
              <a:picLocks/>
            </p:cNvPicPr>
            <p:nvPr/>
          </p:nvPicPr>
          <p:blipFill>
            <a:blip r:embed="rId11"/>
            <a:stretch>
              <a:fillRect/>
            </a:stretch>
          </p:blipFill>
          <p:spPr>
            <a:xfrm>
              <a:off x="8353401" y="251771"/>
              <a:ext cx="127076" cy="591669"/>
            </a:xfrm>
            <a:prstGeom prst="rect">
              <a:avLst/>
            </a:prstGeom>
            <a:effectLst/>
          </p:spPr>
        </p:pic>
        <p:pic>
          <p:nvPicPr>
            <p:cNvPr id="1743" name="Line Shape" descr="Line Shape"/>
            <p:cNvPicPr>
              <a:picLocks/>
            </p:cNvPicPr>
            <p:nvPr/>
          </p:nvPicPr>
          <p:blipFill>
            <a:blip r:embed="rId12"/>
            <a:stretch>
              <a:fillRect/>
            </a:stretch>
          </p:blipFill>
          <p:spPr>
            <a:xfrm>
              <a:off x="8345913" y="374683"/>
              <a:ext cx="161411" cy="307075"/>
            </a:xfrm>
            <a:prstGeom prst="rect">
              <a:avLst/>
            </a:prstGeom>
            <a:effectLst/>
          </p:spPr>
        </p:pic>
        <p:pic>
          <p:nvPicPr>
            <p:cNvPr id="1745" name="Line Shape" descr="Line Shape"/>
            <p:cNvPicPr>
              <a:picLocks/>
            </p:cNvPicPr>
            <p:nvPr/>
          </p:nvPicPr>
          <p:blipFill>
            <a:blip r:embed="rId13"/>
            <a:stretch>
              <a:fillRect/>
            </a:stretch>
          </p:blipFill>
          <p:spPr>
            <a:xfrm>
              <a:off x="8604413" y="76994"/>
              <a:ext cx="1453190" cy="898404"/>
            </a:xfrm>
            <a:prstGeom prst="rect">
              <a:avLst/>
            </a:prstGeom>
            <a:effectLst/>
          </p:spPr>
        </p:pic>
        <p:pic>
          <p:nvPicPr>
            <p:cNvPr id="1747" name="Line Shape" descr="Line Shape"/>
            <p:cNvPicPr>
              <a:picLocks/>
            </p:cNvPicPr>
            <p:nvPr/>
          </p:nvPicPr>
          <p:blipFill>
            <a:blip r:embed="rId14"/>
            <a:stretch>
              <a:fillRect/>
            </a:stretch>
          </p:blipFill>
          <p:spPr>
            <a:xfrm>
              <a:off x="10251688" y="11335"/>
              <a:ext cx="341759" cy="575089"/>
            </a:xfrm>
            <a:prstGeom prst="rect">
              <a:avLst/>
            </a:prstGeom>
            <a:effectLst/>
          </p:spPr>
        </p:pic>
        <p:pic>
          <p:nvPicPr>
            <p:cNvPr id="1749" name="Line Shape" descr="Line Shape"/>
            <p:cNvPicPr>
              <a:picLocks/>
            </p:cNvPicPr>
            <p:nvPr/>
          </p:nvPicPr>
          <p:blipFill>
            <a:blip r:embed="rId15"/>
            <a:stretch>
              <a:fillRect/>
            </a:stretch>
          </p:blipFill>
          <p:spPr>
            <a:xfrm>
              <a:off x="10898219" y="-12701"/>
              <a:ext cx="716916" cy="573879"/>
            </a:xfrm>
            <a:prstGeom prst="rect">
              <a:avLst/>
            </a:prstGeom>
            <a:effectLst/>
          </p:spPr>
        </p:pic>
        <p:pic>
          <p:nvPicPr>
            <p:cNvPr id="1751" name="Line Shape" descr="Line Shape"/>
            <p:cNvPicPr>
              <a:picLocks/>
            </p:cNvPicPr>
            <p:nvPr/>
          </p:nvPicPr>
          <p:blipFill>
            <a:blip r:embed="rId16"/>
            <a:stretch>
              <a:fillRect/>
            </a:stretch>
          </p:blipFill>
          <p:spPr>
            <a:xfrm>
              <a:off x="2178519" y="1186617"/>
              <a:ext cx="366334" cy="276635"/>
            </a:xfrm>
            <a:prstGeom prst="rect">
              <a:avLst/>
            </a:prstGeom>
            <a:effectLst/>
          </p:spPr>
        </p:pic>
        <p:pic>
          <p:nvPicPr>
            <p:cNvPr id="1753" name="Line Shape" descr="Line Shape"/>
            <p:cNvPicPr>
              <a:picLocks/>
            </p:cNvPicPr>
            <p:nvPr/>
          </p:nvPicPr>
          <p:blipFill>
            <a:blip r:embed="rId17"/>
            <a:stretch>
              <a:fillRect/>
            </a:stretch>
          </p:blipFill>
          <p:spPr>
            <a:xfrm>
              <a:off x="3151988" y="1136707"/>
              <a:ext cx="1533108" cy="749140"/>
            </a:xfrm>
            <a:prstGeom prst="rect">
              <a:avLst/>
            </a:prstGeom>
            <a:effectLst/>
          </p:spPr>
        </p:pic>
        <p:pic>
          <p:nvPicPr>
            <p:cNvPr id="1755" name="Line Shape" descr="Line Shape"/>
            <p:cNvPicPr>
              <a:picLocks/>
            </p:cNvPicPr>
            <p:nvPr/>
          </p:nvPicPr>
          <p:blipFill>
            <a:blip r:embed="rId18"/>
            <a:stretch>
              <a:fillRect/>
            </a:stretch>
          </p:blipFill>
          <p:spPr>
            <a:xfrm>
              <a:off x="4982850" y="1079545"/>
              <a:ext cx="204732" cy="714921"/>
            </a:xfrm>
            <a:prstGeom prst="rect">
              <a:avLst/>
            </a:prstGeom>
            <a:effectLst/>
          </p:spPr>
        </p:pic>
        <p:pic>
          <p:nvPicPr>
            <p:cNvPr id="1757" name="Line Shape" descr="Line Shape"/>
            <p:cNvPicPr>
              <a:picLocks/>
            </p:cNvPicPr>
            <p:nvPr/>
          </p:nvPicPr>
          <p:blipFill>
            <a:blip r:embed="rId19"/>
            <a:stretch>
              <a:fillRect/>
            </a:stretch>
          </p:blipFill>
          <p:spPr>
            <a:xfrm>
              <a:off x="5265940" y="1229360"/>
              <a:ext cx="196527" cy="245547"/>
            </a:xfrm>
            <a:prstGeom prst="rect">
              <a:avLst/>
            </a:prstGeom>
            <a:effectLst/>
          </p:spPr>
        </p:pic>
        <p:pic>
          <p:nvPicPr>
            <p:cNvPr id="1759" name="Line Shape" descr="Line Shape"/>
            <p:cNvPicPr>
              <a:picLocks/>
            </p:cNvPicPr>
            <p:nvPr/>
          </p:nvPicPr>
          <p:blipFill>
            <a:blip r:embed="rId20"/>
            <a:stretch>
              <a:fillRect/>
            </a:stretch>
          </p:blipFill>
          <p:spPr>
            <a:xfrm>
              <a:off x="5540366" y="1242310"/>
              <a:ext cx="94689" cy="243970"/>
            </a:xfrm>
            <a:prstGeom prst="rect">
              <a:avLst/>
            </a:prstGeom>
            <a:effectLst/>
          </p:spPr>
        </p:pic>
        <p:pic>
          <p:nvPicPr>
            <p:cNvPr id="1761" name="Line Shape" descr="Line Shape"/>
            <p:cNvPicPr>
              <a:picLocks/>
            </p:cNvPicPr>
            <p:nvPr/>
          </p:nvPicPr>
          <p:blipFill>
            <a:blip r:embed="rId21"/>
            <a:stretch>
              <a:fillRect/>
            </a:stretch>
          </p:blipFill>
          <p:spPr>
            <a:xfrm>
              <a:off x="5567801" y="1147195"/>
              <a:ext cx="67254" cy="85637"/>
            </a:xfrm>
            <a:prstGeom prst="rect">
              <a:avLst/>
            </a:prstGeom>
            <a:effectLst/>
          </p:spPr>
        </p:pic>
        <p:pic>
          <p:nvPicPr>
            <p:cNvPr id="1763" name="Line Shape" descr="Line Shape"/>
            <p:cNvPicPr>
              <a:picLocks/>
            </p:cNvPicPr>
            <p:nvPr/>
          </p:nvPicPr>
          <p:blipFill>
            <a:blip r:embed="rId22"/>
            <a:stretch>
              <a:fillRect/>
            </a:stretch>
          </p:blipFill>
          <p:spPr>
            <a:xfrm>
              <a:off x="5679411" y="1070244"/>
              <a:ext cx="476601" cy="451390"/>
            </a:xfrm>
            <a:prstGeom prst="rect">
              <a:avLst/>
            </a:prstGeom>
            <a:effectLst/>
          </p:spPr>
        </p:pic>
        <p:pic>
          <p:nvPicPr>
            <p:cNvPr id="1765" name="Line Shape" descr="Line Shape"/>
            <p:cNvPicPr>
              <a:picLocks/>
            </p:cNvPicPr>
            <p:nvPr/>
          </p:nvPicPr>
          <p:blipFill>
            <a:blip r:embed="rId23"/>
            <a:stretch>
              <a:fillRect/>
            </a:stretch>
          </p:blipFill>
          <p:spPr>
            <a:xfrm>
              <a:off x="6002231" y="1158602"/>
              <a:ext cx="197850" cy="60279"/>
            </a:xfrm>
            <a:prstGeom prst="rect">
              <a:avLst/>
            </a:prstGeom>
            <a:effectLst/>
          </p:spPr>
        </p:pic>
        <p:pic>
          <p:nvPicPr>
            <p:cNvPr id="1767" name="Line Shape" descr="Line Shape"/>
            <p:cNvPicPr>
              <a:picLocks/>
            </p:cNvPicPr>
            <p:nvPr/>
          </p:nvPicPr>
          <p:blipFill>
            <a:blip r:embed="rId24"/>
            <a:stretch>
              <a:fillRect/>
            </a:stretch>
          </p:blipFill>
          <p:spPr>
            <a:xfrm>
              <a:off x="8005601" y="863793"/>
              <a:ext cx="938937" cy="515528"/>
            </a:xfrm>
            <a:prstGeom prst="rect">
              <a:avLst/>
            </a:prstGeom>
            <a:effectLst/>
          </p:spPr>
        </p:pic>
        <p:pic>
          <p:nvPicPr>
            <p:cNvPr id="1769" name="Line Shape" descr="Line Shape"/>
            <p:cNvPicPr>
              <a:picLocks/>
            </p:cNvPicPr>
            <p:nvPr/>
          </p:nvPicPr>
          <p:blipFill>
            <a:blip r:embed="rId25"/>
            <a:stretch>
              <a:fillRect/>
            </a:stretch>
          </p:blipFill>
          <p:spPr>
            <a:xfrm>
              <a:off x="9517007" y="1065380"/>
              <a:ext cx="156936" cy="412842"/>
            </a:xfrm>
            <a:prstGeom prst="rect">
              <a:avLst/>
            </a:prstGeom>
            <a:effectLst/>
          </p:spPr>
        </p:pic>
        <p:pic>
          <p:nvPicPr>
            <p:cNvPr id="1771" name="Line Shape" descr="Line Shape"/>
            <p:cNvPicPr>
              <a:picLocks/>
            </p:cNvPicPr>
            <p:nvPr/>
          </p:nvPicPr>
          <p:blipFill>
            <a:blip r:embed="rId26"/>
            <a:stretch>
              <a:fillRect/>
            </a:stretch>
          </p:blipFill>
          <p:spPr>
            <a:xfrm>
              <a:off x="9585761" y="893602"/>
              <a:ext cx="170854" cy="353182"/>
            </a:xfrm>
            <a:prstGeom prst="rect">
              <a:avLst/>
            </a:prstGeom>
            <a:effectLst/>
          </p:spPr>
        </p:pic>
        <p:pic>
          <p:nvPicPr>
            <p:cNvPr id="1773" name="Line Shape" descr="Line Shape"/>
            <p:cNvPicPr>
              <a:picLocks/>
            </p:cNvPicPr>
            <p:nvPr/>
          </p:nvPicPr>
          <p:blipFill>
            <a:blip r:embed="rId27"/>
            <a:stretch>
              <a:fillRect/>
            </a:stretch>
          </p:blipFill>
          <p:spPr>
            <a:xfrm>
              <a:off x="10206593" y="1053968"/>
              <a:ext cx="88181" cy="276523"/>
            </a:xfrm>
            <a:prstGeom prst="rect">
              <a:avLst/>
            </a:prstGeom>
            <a:effectLst/>
          </p:spPr>
        </p:pic>
        <p:pic>
          <p:nvPicPr>
            <p:cNvPr id="1775" name="Line Line" descr="Line Line"/>
            <p:cNvPicPr>
              <a:picLocks/>
            </p:cNvPicPr>
            <p:nvPr/>
          </p:nvPicPr>
          <p:blipFill>
            <a:blip r:embed="rId28"/>
            <a:stretch>
              <a:fillRect/>
            </a:stretch>
          </p:blipFill>
          <p:spPr>
            <a:xfrm>
              <a:off x="10290300" y="928406"/>
              <a:ext cx="39352" cy="74231"/>
            </a:xfrm>
            <a:prstGeom prst="rect">
              <a:avLst/>
            </a:prstGeom>
            <a:effectLst/>
          </p:spPr>
        </p:pic>
        <p:pic>
          <p:nvPicPr>
            <p:cNvPr id="1777" name="Line Shape" descr="Line Shape"/>
            <p:cNvPicPr>
              <a:picLocks/>
            </p:cNvPicPr>
            <p:nvPr/>
          </p:nvPicPr>
          <p:blipFill>
            <a:blip r:embed="rId29"/>
            <a:stretch>
              <a:fillRect/>
            </a:stretch>
          </p:blipFill>
          <p:spPr>
            <a:xfrm>
              <a:off x="10366406" y="1071311"/>
              <a:ext cx="186466" cy="224590"/>
            </a:xfrm>
            <a:prstGeom prst="rect">
              <a:avLst/>
            </a:prstGeom>
            <a:effectLst/>
          </p:spPr>
        </p:pic>
        <p:pic>
          <p:nvPicPr>
            <p:cNvPr id="1779" name="Line Shape" descr="Line Shape"/>
            <p:cNvPicPr>
              <a:picLocks/>
            </p:cNvPicPr>
            <p:nvPr/>
          </p:nvPicPr>
          <p:blipFill>
            <a:blip r:embed="rId30"/>
            <a:stretch>
              <a:fillRect/>
            </a:stretch>
          </p:blipFill>
          <p:spPr>
            <a:xfrm>
              <a:off x="10580627" y="837322"/>
              <a:ext cx="449389" cy="430389"/>
            </a:xfrm>
            <a:prstGeom prst="rect">
              <a:avLst/>
            </a:prstGeom>
            <a:effectLst/>
          </p:spPr>
        </p:pic>
        <p:pic>
          <p:nvPicPr>
            <p:cNvPr id="1781" name="Line Shape" descr="Line Shape"/>
            <p:cNvPicPr>
              <a:picLocks/>
            </p:cNvPicPr>
            <p:nvPr/>
          </p:nvPicPr>
          <p:blipFill>
            <a:blip r:embed="rId31"/>
            <a:stretch>
              <a:fillRect/>
            </a:stretch>
          </p:blipFill>
          <p:spPr>
            <a:xfrm>
              <a:off x="11055015" y="822532"/>
              <a:ext cx="371987" cy="431227"/>
            </a:xfrm>
            <a:prstGeom prst="rect">
              <a:avLst/>
            </a:prstGeom>
            <a:effectLst/>
          </p:spPr>
        </p:pic>
        <p:pic>
          <p:nvPicPr>
            <p:cNvPr id="1783" name="Line Shape" descr="Line Shape"/>
            <p:cNvPicPr>
              <a:picLocks/>
            </p:cNvPicPr>
            <p:nvPr/>
          </p:nvPicPr>
          <p:blipFill>
            <a:blip r:embed="rId32"/>
            <a:stretch>
              <a:fillRect/>
            </a:stretch>
          </p:blipFill>
          <p:spPr>
            <a:xfrm>
              <a:off x="6507225" y="1186557"/>
              <a:ext cx="369492" cy="525010"/>
            </a:xfrm>
            <a:prstGeom prst="rect">
              <a:avLst/>
            </a:prstGeom>
            <a:effectLst/>
          </p:spPr>
        </p:pic>
        <p:pic>
          <p:nvPicPr>
            <p:cNvPr id="1785" name="Line Shape" descr="Line Shape"/>
            <p:cNvPicPr>
              <a:picLocks/>
            </p:cNvPicPr>
            <p:nvPr/>
          </p:nvPicPr>
          <p:blipFill>
            <a:blip r:embed="rId33"/>
            <a:stretch>
              <a:fillRect/>
            </a:stretch>
          </p:blipFill>
          <p:spPr>
            <a:xfrm>
              <a:off x="6879219" y="1507383"/>
              <a:ext cx="106935" cy="234670"/>
            </a:xfrm>
            <a:prstGeom prst="rect">
              <a:avLst/>
            </a:prstGeom>
            <a:effectLst/>
          </p:spPr>
        </p:pic>
        <p:pic>
          <p:nvPicPr>
            <p:cNvPr id="1787" name="Line Shape" descr="Line Shape"/>
            <p:cNvPicPr>
              <a:picLocks/>
            </p:cNvPicPr>
            <p:nvPr/>
          </p:nvPicPr>
          <p:blipFill>
            <a:blip r:embed="rId34"/>
            <a:stretch>
              <a:fillRect/>
            </a:stretch>
          </p:blipFill>
          <p:spPr>
            <a:xfrm>
              <a:off x="11696772" y="1004494"/>
              <a:ext cx="286104" cy="449233"/>
            </a:xfrm>
            <a:prstGeom prst="rect">
              <a:avLst/>
            </a:prstGeom>
            <a:effectLst/>
          </p:spPr>
        </p:pic>
        <p:pic>
          <p:nvPicPr>
            <p:cNvPr id="1789" name="Line Shape" descr="Line Shape"/>
            <p:cNvPicPr>
              <a:picLocks/>
            </p:cNvPicPr>
            <p:nvPr/>
          </p:nvPicPr>
          <p:blipFill>
            <a:blip r:embed="rId35"/>
            <a:stretch>
              <a:fillRect/>
            </a:stretch>
          </p:blipFill>
          <p:spPr>
            <a:xfrm>
              <a:off x="12288499" y="653221"/>
              <a:ext cx="202561" cy="614490"/>
            </a:xfrm>
            <a:prstGeom prst="rect">
              <a:avLst/>
            </a:prstGeom>
            <a:effectLst/>
          </p:spPr>
        </p:pic>
        <p:pic>
          <p:nvPicPr>
            <p:cNvPr id="1791" name="Line Shape" descr="Line Shape"/>
            <p:cNvPicPr>
              <a:picLocks/>
            </p:cNvPicPr>
            <p:nvPr/>
          </p:nvPicPr>
          <p:blipFill>
            <a:blip r:embed="rId36"/>
            <a:stretch>
              <a:fillRect/>
            </a:stretch>
          </p:blipFill>
          <p:spPr>
            <a:xfrm>
              <a:off x="12317882" y="1535286"/>
              <a:ext cx="48653" cy="39352"/>
            </a:xfrm>
            <a:prstGeom prst="rect">
              <a:avLst/>
            </a:prstGeom>
            <a:effectLst/>
          </p:spPr>
        </p:pic>
        <p:pic>
          <p:nvPicPr>
            <p:cNvPr id="1793" name="Line Shape" descr="Line Shape"/>
            <p:cNvPicPr>
              <a:picLocks/>
            </p:cNvPicPr>
            <p:nvPr/>
          </p:nvPicPr>
          <p:blipFill>
            <a:blip r:embed="rId37"/>
            <a:stretch>
              <a:fillRect/>
            </a:stretch>
          </p:blipFill>
          <p:spPr>
            <a:xfrm>
              <a:off x="3210911" y="2352307"/>
              <a:ext cx="3588374" cy="2669775"/>
            </a:xfrm>
            <a:prstGeom prst="rect">
              <a:avLst/>
            </a:prstGeom>
            <a:effectLst/>
          </p:spPr>
        </p:pic>
        <p:pic>
          <p:nvPicPr>
            <p:cNvPr id="1795" name="Line Shape" descr="Line Shape"/>
            <p:cNvPicPr>
              <a:picLocks/>
            </p:cNvPicPr>
            <p:nvPr/>
          </p:nvPicPr>
          <p:blipFill>
            <a:blip r:embed="rId38"/>
            <a:stretch>
              <a:fillRect/>
            </a:stretch>
          </p:blipFill>
          <p:spPr>
            <a:xfrm>
              <a:off x="2625382" y="3264959"/>
              <a:ext cx="1056498" cy="2781056"/>
            </a:xfrm>
            <a:prstGeom prst="rect">
              <a:avLst/>
            </a:prstGeom>
            <a:effectLst/>
          </p:spPr>
        </p:pic>
        <p:pic>
          <p:nvPicPr>
            <p:cNvPr id="1797" name="Line Shape" descr="Line Shape"/>
            <p:cNvPicPr>
              <a:picLocks/>
            </p:cNvPicPr>
            <p:nvPr/>
          </p:nvPicPr>
          <p:blipFill>
            <a:blip r:embed="rId39"/>
            <a:stretch>
              <a:fillRect/>
            </a:stretch>
          </p:blipFill>
          <p:spPr>
            <a:xfrm>
              <a:off x="3572771" y="5929931"/>
              <a:ext cx="2413831" cy="567035"/>
            </a:xfrm>
            <a:prstGeom prst="rect">
              <a:avLst/>
            </a:prstGeom>
            <a:effectLst/>
          </p:spPr>
        </p:pic>
        <p:pic>
          <p:nvPicPr>
            <p:cNvPr id="1799" name="Line Shape" descr="Line Shape"/>
            <p:cNvPicPr>
              <a:picLocks/>
            </p:cNvPicPr>
            <p:nvPr/>
          </p:nvPicPr>
          <p:blipFill>
            <a:blip r:embed="rId40"/>
            <a:stretch>
              <a:fillRect/>
            </a:stretch>
          </p:blipFill>
          <p:spPr>
            <a:xfrm>
              <a:off x="5902521" y="4953343"/>
              <a:ext cx="855610" cy="1224018"/>
            </a:xfrm>
            <a:prstGeom prst="rect">
              <a:avLst/>
            </a:prstGeom>
            <a:effectLst/>
          </p:spPr>
        </p:pic>
        <p:pic>
          <p:nvPicPr>
            <p:cNvPr id="1801" name="Line Shape" descr="Line Shape"/>
            <p:cNvPicPr>
              <a:picLocks/>
            </p:cNvPicPr>
            <p:nvPr/>
          </p:nvPicPr>
          <p:blipFill>
            <a:blip r:embed="rId41"/>
            <a:stretch>
              <a:fillRect/>
            </a:stretch>
          </p:blipFill>
          <p:spPr>
            <a:xfrm>
              <a:off x="5281800" y="2135757"/>
              <a:ext cx="206767" cy="224802"/>
            </a:xfrm>
            <a:prstGeom prst="rect">
              <a:avLst/>
            </a:prstGeom>
            <a:effectLst/>
          </p:spPr>
        </p:pic>
        <p:pic>
          <p:nvPicPr>
            <p:cNvPr id="1803" name="Line Shape" descr="Line Shape"/>
            <p:cNvPicPr>
              <a:picLocks/>
            </p:cNvPicPr>
            <p:nvPr/>
          </p:nvPicPr>
          <p:blipFill>
            <a:blip r:embed="rId42"/>
            <a:stretch>
              <a:fillRect/>
            </a:stretch>
          </p:blipFill>
          <p:spPr>
            <a:xfrm>
              <a:off x="5553849" y="2267727"/>
              <a:ext cx="36174" cy="213743"/>
            </a:xfrm>
            <a:prstGeom prst="rect">
              <a:avLst/>
            </a:prstGeom>
            <a:effectLst/>
          </p:spPr>
        </p:pic>
        <p:pic>
          <p:nvPicPr>
            <p:cNvPr id="1805" name="Line Shape" descr="Line Shape"/>
            <p:cNvPicPr>
              <a:picLocks/>
            </p:cNvPicPr>
            <p:nvPr/>
          </p:nvPicPr>
          <p:blipFill>
            <a:blip r:embed="rId43"/>
            <a:stretch>
              <a:fillRect/>
            </a:stretch>
          </p:blipFill>
          <p:spPr>
            <a:xfrm>
              <a:off x="3015519" y="2671070"/>
              <a:ext cx="192018" cy="247539"/>
            </a:xfrm>
            <a:prstGeom prst="rect">
              <a:avLst/>
            </a:prstGeom>
            <a:effectLst/>
          </p:spPr>
        </p:pic>
        <p:pic>
          <p:nvPicPr>
            <p:cNvPr id="1807" name="Line Shape" descr="Line Shape"/>
            <p:cNvPicPr>
              <a:picLocks/>
            </p:cNvPicPr>
            <p:nvPr/>
          </p:nvPicPr>
          <p:blipFill>
            <a:blip r:embed="rId44"/>
            <a:stretch>
              <a:fillRect/>
            </a:stretch>
          </p:blipFill>
          <p:spPr>
            <a:xfrm>
              <a:off x="3258869" y="2756498"/>
              <a:ext cx="137010" cy="183038"/>
            </a:xfrm>
            <a:prstGeom prst="rect">
              <a:avLst/>
            </a:prstGeom>
            <a:effectLst/>
          </p:spPr>
        </p:pic>
        <p:pic>
          <p:nvPicPr>
            <p:cNvPr id="1809" name="Line Shape" descr="Line Shape"/>
            <p:cNvPicPr>
              <a:picLocks/>
            </p:cNvPicPr>
            <p:nvPr/>
          </p:nvPicPr>
          <p:blipFill>
            <a:blip r:embed="rId45"/>
            <a:stretch>
              <a:fillRect/>
            </a:stretch>
          </p:blipFill>
          <p:spPr>
            <a:xfrm>
              <a:off x="1975353" y="4730123"/>
              <a:ext cx="250379" cy="301082"/>
            </a:xfrm>
            <a:prstGeom prst="rect">
              <a:avLst/>
            </a:prstGeom>
            <a:effectLst/>
          </p:spPr>
        </p:pic>
        <p:pic>
          <p:nvPicPr>
            <p:cNvPr id="1811" name="Line Shape" descr="Line Shape"/>
            <p:cNvPicPr>
              <a:picLocks/>
            </p:cNvPicPr>
            <p:nvPr/>
          </p:nvPicPr>
          <p:blipFill>
            <a:blip r:embed="rId46"/>
            <a:stretch>
              <a:fillRect/>
            </a:stretch>
          </p:blipFill>
          <p:spPr>
            <a:xfrm>
              <a:off x="2247403" y="4863138"/>
              <a:ext cx="160702" cy="383005"/>
            </a:xfrm>
            <a:prstGeom prst="rect">
              <a:avLst/>
            </a:prstGeom>
            <a:effectLst/>
          </p:spPr>
        </p:pic>
        <p:pic>
          <p:nvPicPr>
            <p:cNvPr id="1813" name="Line Shape" descr="Line Shape"/>
            <p:cNvPicPr>
              <a:picLocks/>
            </p:cNvPicPr>
            <p:nvPr/>
          </p:nvPicPr>
          <p:blipFill>
            <a:blip r:embed="rId47"/>
            <a:stretch>
              <a:fillRect/>
            </a:stretch>
          </p:blipFill>
          <p:spPr>
            <a:xfrm>
              <a:off x="3399416" y="6515883"/>
              <a:ext cx="219683" cy="252290"/>
            </a:xfrm>
            <a:prstGeom prst="rect">
              <a:avLst/>
            </a:prstGeom>
            <a:effectLst/>
          </p:spPr>
        </p:pic>
        <p:pic>
          <p:nvPicPr>
            <p:cNvPr id="1815" name="Line Shape" descr="Line Shape"/>
            <p:cNvPicPr>
              <a:picLocks/>
            </p:cNvPicPr>
            <p:nvPr/>
          </p:nvPicPr>
          <p:blipFill>
            <a:blip r:embed="rId48"/>
            <a:stretch>
              <a:fillRect/>
            </a:stretch>
          </p:blipFill>
          <p:spPr>
            <a:xfrm>
              <a:off x="3670375" y="6648420"/>
              <a:ext cx="199847" cy="204180"/>
            </a:xfrm>
            <a:prstGeom prst="rect">
              <a:avLst/>
            </a:prstGeom>
            <a:effectLst/>
          </p:spPr>
        </p:pic>
        <p:pic>
          <p:nvPicPr>
            <p:cNvPr id="1817" name="Line Shape" descr="Line Shape"/>
            <p:cNvPicPr>
              <a:picLocks/>
            </p:cNvPicPr>
            <p:nvPr/>
          </p:nvPicPr>
          <p:blipFill>
            <a:blip r:embed="rId49"/>
            <a:stretch>
              <a:fillRect/>
            </a:stretch>
          </p:blipFill>
          <p:spPr>
            <a:xfrm>
              <a:off x="3782040" y="6660046"/>
              <a:ext cx="88182" cy="376508"/>
            </a:xfrm>
            <a:prstGeom prst="rect">
              <a:avLst/>
            </a:prstGeom>
            <a:effectLst/>
          </p:spPr>
        </p:pic>
        <p:pic>
          <p:nvPicPr>
            <p:cNvPr id="1819" name="Line Shape" descr="Line Shape"/>
            <p:cNvPicPr>
              <a:picLocks/>
            </p:cNvPicPr>
            <p:nvPr/>
          </p:nvPicPr>
          <p:blipFill>
            <a:blip r:embed="rId50"/>
            <a:stretch>
              <a:fillRect/>
            </a:stretch>
          </p:blipFill>
          <p:spPr>
            <a:xfrm>
              <a:off x="5651508" y="6330940"/>
              <a:ext cx="234670" cy="248804"/>
            </a:xfrm>
            <a:prstGeom prst="rect">
              <a:avLst/>
            </a:prstGeom>
            <a:effectLst/>
          </p:spPr>
        </p:pic>
        <p:pic>
          <p:nvPicPr>
            <p:cNvPr id="1821" name="Line Shape" descr="Line Shape"/>
            <p:cNvPicPr>
              <a:picLocks/>
            </p:cNvPicPr>
            <p:nvPr/>
          </p:nvPicPr>
          <p:blipFill>
            <a:blip r:embed="rId51"/>
            <a:stretch>
              <a:fillRect/>
            </a:stretch>
          </p:blipFill>
          <p:spPr>
            <a:xfrm>
              <a:off x="5853801" y="6474030"/>
              <a:ext cx="121764" cy="273963"/>
            </a:xfrm>
            <a:prstGeom prst="rect">
              <a:avLst/>
            </a:prstGeom>
            <a:effectLst/>
          </p:spPr>
        </p:pic>
        <p:pic>
          <p:nvPicPr>
            <p:cNvPr id="1823" name="Line Shape" descr="Line Shape"/>
            <p:cNvPicPr>
              <a:picLocks/>
            </p:cNvPicPr>
            <p:nvPr/>
          </p:nvPicPr>
          <p:blipFill>
            <a:blip r:embed="rId52"/>
            <a:stretch>
              <a:fillRect/>
            </a:stretch>
          </p:blipFill>
          <p:spPr>
            <a:xfrm>
              <a:off x="5909606" y="6388992"/>
              <a:ext cx="168501" cy="131365"/>
            </a:xfrm>
            <a:prstGeom prst="rect">
              <a:avLst/>
            </a:prstGeom>
            <a:effectLst/>
          </p:spPr>
        </p:pic>
        <p:pic>
          <p:nvPicPr>
            <p:cNvPr id="1825" name="Line Shape" descr="Line Shape"/>
            <p:cNvPicPr>
              <a:picLocks/>
            </p:cNvPicPr>
            <p:nvPr/>
          </p:nvPicPr>
          <p:blipFill>
            <a:blip r:embed="rId53"/>
            <a:stretch>
              <a:fillRect/>
            </a:stretch>
          </p:blipFill>
          <p:spPr>
            <a:xfrm>
              <a:off x="6823359" y="5085880"/>
              <a:ext cx="241700" cy="231379"/>
            </a:xfrm>
            <a:prstGeom prst="rect">
              <a:avLst/>
            </a:prstGeom>
            <a:effectLst/>
          </p:spPr>
        </p:pic>
        <p:pic>
          <p:nvPicPr>
            <p:cNvPr id="1827" name="Line Shape" descr="Line Shape"/>
            <p:cNvPicPr>
              <a:picLocks/>
            </p:cNvPicPr>
            <p:nvPr/>
          </p:nvPicPr>
          <p:blipFill>
            <a:blip r:embed="rId54"/>
            <a:stretch>
              <a:fillRect/>
            </a:stretch>
          </p:blipFill>
          <p:spPr>
            <a:xfrm>
              <a:off x="7053609" y="5141685"/>
              <a:ext cx="164351" cy="339304"/>
            </a:xfrm>
            <a:prstGeom prst="rect">
              <a:avLst/>
            </a:prstGeom>
            <a:effectLst/>
          </p:spPr>
        </p:pic>
        <p:pic>
          <p:nvPicPr>
            <p:cNvPr id="1829" name="Line Shape" descr="Line Shape"/>
            <p:cNvPicPr>
              <a:picLocks/>
            </p:cNvPicPr>
            <p:nvPr/>
          </p:nvPicPr>
          <p:blipFill>
            <a:blip r:embed="rId55"/>
            <a:stretch>
              <a:fillRect/>
            </a:stretch>
          </p:blipFill>
          <p:spPr>
            <a:xfrm>
              <a:off x="6697852" y="3046449"/>
              <a:ext cx="199091" cy="276404"/>
            </a:xfrm>
            <a:prstGeom prst="rect">
              <a:avLst/>
            </a:prstGeom>
            <a:effectLst/>
          </p:spPr>
        </p:pic>
        <p:pic>
          <p:nvPicPr>
            <p:cNvPr id="1831" name="Line Shape" descr="Line Shape"/>
            <p:cNvPicPr>
              <a:picLocks/>
            </p:cNvPicPr>
            <p:nvPr/>
          </p:nvPicPr>
          <p:blipFill>
            <a:blip r:embed="rId56"/>
            <a:stretch>
              <a:fillRect/>
            </a:stretch>
          </p:blipFill>
          <p:spPr>
            <a:xfrm>
              <a:off x="6900145" y="3216429"/>
              <a:ext cx="152863" cy="475410"/>
            </a:xfrm>
            <a:prstGeom prst="rect">
              <a:avLst/>
            </a:prstGeom>
            <a:effectLst/>
          </p:spPr>
        </p:pic>
        <p:pic>
          <p:nvPicPr>
            <p:cNvPr id="1833" name="Line Shape" descr="Line Shape"/>
            <p:cNvPicPr>
              <a:picLocks/>
            </p:cNvPicPr>
            <p:nvPr/>
          </p:nvPicPr>
          <p:blipFill>
            <a:blip r:embed="rId57"/>
            <a:stretch>
              <a:fillRect/>
            </a:stretch>
          </p:blipFill>
          <p:spPr>
            <a:xfrm>
              <a:off x="6832949" y="3406636"/>
              <a:ext cx="228681" cy="135129"/>
            </a:xfrm>
            <a:prstGeom prst="rect">
              <a:avLst/>
            </a:prstGeom>
            <a:effectLst/>
          </p:spPr>
        </p:pic>
        <p:pic>
          <p:nvPicPr>
            <p:cNvPr id="1835" name="Line Line" descr="Line Line"/>
            <p:cNvPicPr>
              <a:picLocks/>
            </p:cNvPicPr>
            <p:nvPr/>
          </p:nvPicPr>
          <p:blipFill>
            <a:blip r:embed="rId58"/>
            <a:stretch>
              <a:fillRect/>
            </a:stretch>
          </p:blipFill>
          <p:spPr>
            <a:xfrm>
              <a:off x="6900145" y="3209436"/>
              <a:ext cx="95158" cy="46328"/>
            </a:xfrm>
            <a:prstGeom prst="rect">
              <a:avLst/>
            </a:prstGeom>
            <a:effectLst/>
          </p:spPr>
        </p:pic>
        <p:pic>
          <p:nvPicPr>
            <p:cNvPr id="1837" name="Line Shape" descr="Line Shape"/>
            <p:cNvPicPr>
              <a:picLocks/>
            </p:cNvPicPr>
            <p:nvPr/>
          </p:nvPicPr>
          <p:blipFill>
            <a:blip r:embed="rId59"/>
            <a:stretch>
              <a:fillRect/>
            </a:stretch>
          </p:blipFill>
          <p:spPr>
            <a:xfrm>
              <a:off x="5114385" y="4884622"/>
              <a:ext cx="169284" cy="176816"/>
            </a:xfrm>
            <a:prstGeom prst="rect">
              <a:avLst/>
            </a:prstGeom>
            <a:effectLst/>
          </p:spPr>
        </p:pic>
        <p:pic>
          <p:nvPicPr>
            <p:cNvPr id="1839" name="Line Shape" descr="Line Shape"/>
            <p:cNvPicPr>
              <a:picLocks/>
            </p:cNvPicPr>
            <p:nvPr/>
          </p:nvPicPr>
          <p:blipFill>
            <a:blip r:embed="rId60"/>
            <a:stretch>
              <a:fillRect/>
            </a:stretch>
          </p:blipFill>
          <p:spPr>
            <a:xfrm>
              <a:off x="5408558" y="4688380"/>
              <a:ext cx="240449" cy="598532"/>
            </a:xfrm>
            <a:prstGeom prst="rect">
              <a:avLst/>
            </a:prstGeom>
            <a:effectLst/>
          </p:spPr>
        </p:pic>
        <p:pic>
          <p:nvPicPr>
            <p:cNvPr id="1841" name="Line Shape" descr="Line Shape"/>
            <p:cNvPicPr>
              <a:picLocks/>
            </p:cNvPicPr>
            <p:nvPr/>
          </p:nvPicPr>
          <p:blipFill>
            <a:blip r:embed="rId61"/>
            <a:stretch>
              <a:fillRect/>
            </a:stretch>
          </p:blipFill>
          <p:spPr>
            <a:xfrm>
              <a:off x="7927888" y="3705744"/>
              <a:ext cx="145434" cy="177245"/>
            </a:xfrm>
            <a:prstGeom prst="rect">
              <a:avLst/>
            </a:prstGeom>
            <a:effectLst/>
          </p:spPr>
        </p:pic>
        <p:pic>
          <p:nvPicPr>
            <p:cNvPr id="1843" name="Line Shape" descr="Line Shape"/>
            <p:cNvPicPr>
              <a:picLocks/>
            </p:cNvPicPr>
            <p:nvPr/>
          </p:nvPicPr>
          <p:blipFill>
            <a:blip r:embed="rId62"/>
            <a:stretch>
              <a:fillRect/>
            </a:stretch>
          </p:blipFill>
          <p:spPr>
            <a:xfrm>
              <a:off x="8192046" y="3783379"/>
              <a:ext cx="219318" cy="597962"/>
            </a:xfrm>
            <a:prstGeom prst="rect">
              <a:avLst/>
            </a:prstGeom>
            <a:effectLst/>
          </p:spPr>
        </p:pic>
        <p:pic>
          <p:nvPicPr>
            <p:cNvPr id="1845" name="Line Shape" descr="Line Shape"/>
            <p:cNvPicPr>
              <a:picLocks/>
            </p:cNvPicPr>
            <p:nvPr/>
          </p:nvPicPr>
          <p:blipFill>
            <a:blip r:embed="rId63"/>
            <a:stretch>
              <a:fillRect/>
            </a:stretch>
          </p:blipFill>
          <p:spPr>
            <a:xfrm>
              <a:off x="8505633" y="3575558"/>
              <a:ext cx="80694" cy="252207"/>
            </a:xfrm>
            <a:prstGeom prst="rect">
              <a:avLst/>
            </a:prstGeom>
            <a:effectLst/>
          </p:spPr>
        </p:pic>
        <p:pic>
          <p:nvPicPr>
            <p:cNvPr id="1847" name="Line Shape" descr="Line Shape"/>
            <p:cNvPicPr>
              <a:picLocks/>
            </p:cNvPicPr>
            <p:nvPr/>
          </p:nvPicPr>
          <p:blipFill>
            <a:blip r:embed="rId64"/>
            <a:stretch>
              <a:fillRect/>
            </a:stretch>
          </p:blipFill>
          <p:spPr>
            <a:xfrm>
              <a:off x="4199336" y="2532514"/>
              <a:ext cx="203718" cy="271318"/>
            </a:xfrm>
            <a:prstGeom prst="rect">
              <a:avLst/>
            </a:prstGeom>
            <a:effectLst/>
          </p:spPr>
        </p:pic>
        <p:pic>
          <p:nvPicPr>
            <p:cNvPr id="1849" name="Line Shape" descr="Line Shape"/>
            <p:cNvPicPr>
              <a:picLocks/>
            </p:cNvPicPr>
            <p:nvPr/>
          </p:nvPicPr>
          <p:blipFill>
            <a:blip r:embed="rId65"/>
            <a:stretch>
              <a:fillRect/>
            </a:stretch>
          </p:blipFill>
          <p:spPr>
            <a:xfrm>
              <a:off x="2833822" y="3990706"/>
              <a:ext cx="292668" cy="273130"/>
            </a:xfrm>
            <a:prstGeom prst="rect">
              <a:avLst/>
            </a:prstGeom>
            <a:effectLst/>
          </p:spPr>
        </p:pic>
        <p:pic>
          <p:nvPicPr>
            <p:cNvPr id="1851" name="Line Shape" descr="Line Shape"/>
            <p:cNvPicPr>
              <a:picLocks/>
            </p:cNvPicPr>
            <p:nvPr/>
          </p:nvPicPr>
          <p:blipFill>
            <a:blip r:embed="rId66"/>
            <a:stretch>
              <a:fillRect/>
            </a:stretch>
          </p:blipFill>
          <p:spPr>
            <a:xfrm>
              <a:off x="3175161" y="5699735"/>
              <a:ext cx="227694" cy="60279"/>
            </a:xfrm>
            <a:prstGeom prst="rect">
              <a:avLst/>
            </a:prstGeom>
            <a:effectLst/>
          </p:spPr>
        </p:pic>
        <p:pic>
          <p:nvPicPr>
            <p:cNvPr id="1853" name="Line Shape" descr="Line Shape"/>
            <p:cNvPicPr>
              <a:picLocks/>
            </p:cNvPicPr>
            <p:nvPr/>
          </p:nvPicPr>
          <p:blipFill>
            <a:blip r:embed="rId67"/>
            <a:stretch>
              <a:fillRect/>
            </a:stretch>
          </p:blipFill>
          <p:spPr>
            <a:xfrm>
              <a:off x="3384429" y="5546271"/>
              <a:ext cx="39353" cy="269548"/>
            </a:xfrm>
            <a:prstGeom prst="rect">
              <a:avLst/>
            </a:prstGeom>
            <a:effectLst/>
          </p:spPr>
        </p:pic>
        <p:pic>
          <p:nvPicPr>
            <p:cNvPr id="1855" name="Line Shape" descr="Line Shape"/>
            <p:cNvPicPr>
              <a:picLocks/>
            </p:cNvPicPr>
            <p:nvPr/>
          </p:nvPicPr>
          <p:blipFill>
            <a:blip r:embed="rId68"/>
            <a:stretch>
              <a:fillRect/>
            </a:stretch>
          </p:blipFill>
          <p:spPr>
            <a:xfrm>
              <a:off x="5111698" y="6084169"/>
              <a:ext cx="235031" cy="331554"/>
            </a:xfrm>
            <a:prstGeom prst="rect">
              <a:avLst/>
            </a:prstGeom>
            <a:effectLst/>
          </p:spPr>
        </p:pic>
        <p:pic>
          <p:nvPicPr>
            <p:cNvPr id="1857" name="Line Line" descr="Line Line"/>
            <p:cNvPicPr>
              <a:picLocks/>
            </p:cNvPicPr>
            <p:nvPr/>
          </p:nvPicPr>
          <p:blipFill>
            <a:blip r:embed="rId69"/>
            <a:stretch>
              <a:fillRect/>
            </a:stretch>
          </p:blipFill>
          <p:spPr>
            <a:xfrm>
              <a:off x="6376974" y="5469539"/>
              <a:ext cx="32376" cy="67255"/>
            </a:xfrm>
            <a:prstGeom prst="rect">
              <a:avLst/>
            </a:prstGeom>
            <a:effectLst/>
          </p:spPr>
        </p:pic>
        <p:pic>
          <p:nvPicPr>
            <p:cNvPr id="1859" name="Line Shape" descr="Line Shape"/>
            <p:cNvPicPr>
              <a:picLocks/>
            </p:cNvPicPr>
            <p:nvPr/>
          </p:nvPicPr>
          <p:blipFill>
            <a:blip r:embed="rId70"/>
            <a:stretch>
              <a:fillRect/>
            </a:stretch>
          </p:blipFill>
          <p:spPr>
            <a:xfrm>
              <a:off x="6207646" y="5462563"/>
              <a:ext cx="226428" cy="283500"/>
            </a:xfrm>
            <a:prstGeom prst="rect">
              <a:avLst/>
            </a:prstGeom>
            <a:effectLst/>
          </p:spPr>
        </p:pic>
        <p:pic>
          <p:nvPicPr>
            <p:cNvPr id="1861" name="Line Shape" descr="Line Shape"/>
            <p:cNvPicPr>
              <a:picLocks/>
            </p:cNvPicPr>
            <p:nvPr/>
          </p:nvPicPr>
          <p:blipFill>
            <a:blip r:embed="rId71"/>
            <a:stretch>
              <a:fillRect/>
            </a:stretch>
          </p:blipFill>
          <p:spPr>
            <a:xfrm>
              <a:off x="6432755" y="4130219"/>
              <a:ext cx="276547" cy="234534"/>
            </a:xfrm>
            <a:prstGeom prst="rect">
              <a:avLst/>
            </a:prstGeom>
            <a:effectLst/>
          </p:spPr>
        </p:pic>
        <p:pic>
          <p:nvPicPr>
            <p:cNvPr id="1863" name="Line Shape" descr="Line Shape"/>
            <p:cNvPicPr>
              <a:picLocks/>
            </p:cNvPicPr>
            <p:nvPr/>
          </p:nvPicPr>
          <p:blipFill>
            <a:blip r:embed="rId72"/>
            <a:stretch>
              <a:fillRect/>
            </a:stretch>
          </p:blipFill>
          <p:spPr>
            <a:xfrm>
              <a:off x="5888680" y="2874606"/>
              <a:ext cx="53303" cy="248621"/>
            </a:xfrm>
            <a:prstGeom prst="rect">
              <a:avLst/>
            </a:prstGeom>
            <a:effectLst/>
          </p:spPr>
        </p:pic>
        <p:pic>
          <p:nvPicPr>
            <p:cNvPr id="1865" name="Line Shape" descr="Line Shape"/>
            <p:cNvPicPr>
              <a:picLocks/>
            </p:cNvPicPr>
            <p:nvPr/>
          </p:nvPicPr>
          <p:blipFill>
            <a:blip r:embed="rId73"/>
            <a:stretch>
              <a:fillRect/>
            </a:stretch>
          </p:blipFill>
          <p:spPr>
            <a:xfrm>
              <a:off x="5916582" y="2766711"/>
              <a:ext cx="244193" cy="119345"/>
            </a:xfrm>
            <a:prstGeom prst="rect">
              <a:avLst/>
            </a:prstGeom>
            <a:effectLst/>
          </p:spPr>
        </p:pic>
        <p:pic>
          <p:nvPicPr>
            <p:cNvPr id="1867" name="Line Shape" descr="Line Shape"/>
            <p:cNvPicPr>
              <a:picLocks/>
            </p:cNvPicPr>
            <p:nvPr/>
          </p:nvPicPr>
          <p:blipFill>
            <a:blip r:embed="rId74"/>
            <a:stretch>
              <a:fillRect/>
            </a:stretch>
          </p:blipFill>
          <p:spPr>
            <a:xfrm>
              <a:off x="8392930" y="1988702"/>
              <a:ext cx="116083" cy="443938"/>
            </a:xfrm>
            <a:prstGeom prst="rect">
              <a:avLst/>
            </a:prstGeom>
            <a:effectLst/>
          </p:spPr>
        </p:pic>
        <p:pic>
          <p:nvPicPr>
            <p:cNvPr id="1869" name="Line Shape" descr="Line Shape"/>
            <p:cNvPicPr>
              <a:picLocks/>
            </p:cNvPicPr>
            <p:nvPr/>
          </p:nvPicPr>
          <p:blipFill>
            <a:blip r:embed="rId75"/>
            <a:stretch>
              <a:fillRect/>
            </a:stretch>
          </p:blipFill>
          <p:spPr>
            <a:xfrm>
              <a:off x="8399905" y="1934229"/>
              <a:ext cx="207718" cy="324021"/>
            </a:xfrm>
            <a:prstGeom prst="rect">
              <a:avLst/>
            </a:prstGeom>
            <a:effectLst/>
          </p:spPr>
        </p:pic>
        <p:pic>
          <p:nvPicPr>
            <p:cNvPr id="1871" name="Line Shape" descr="Line Shape"/>
            <p:cNvPicPr>
              <a:picLocks/>
            </p:cNvPicPr>
            <p:nvPr/>
          </p:nvPicPr>
          <p:blipFill>
            <a:blip r:embed="rId76"/>
            <a:stretch>
              <a:fillRect/>
            </a:stretch>
          </p:blipFill>
          <p:spPr>
            <a:xfrm>
              <a:off x="8944004" y="2109612"/>
              <a:ext cx="137011" cy="232345"/>
            </a:xfrm>
            <a:prstGeom prst="rect">
              <a:avLst/>
            </a:prstGeom>
            <a:effectLst/>
          </p:spPr>
        </p:pic>
        <p:pic>
          <p:nvPicPr>
            <p:cNvPr id="1873" name="Line Line" descr="Line Line"/>
            <p:cNvPicPr>
              <a:picLocks/>
            </p:cNvPicPr>
            <p:nvPr/>
          </p:nvPicPr>
          <p:blipFill>
            <a:blip r:embed="rId77"/>
            <a:stretch>
              <a:fillRect/>
            </a:stretch>
          </p:blipFill>
          <p:spPr>
            <a:xfrm>
              <a:off x="9027712" y="1904994"/>
              <a:ext cx="25401" cy="74231"/>
            </a:xfrm>
            <a:prstGeom prst="rect">
              <a:avLst/>
            </a:prstGeom>
            <a:effectLst/>
          </p:spPr>
        </p:pic>
        <p:pic>
          <p:nvPicPr>
            <p:cNvPr id="1875" name="Line Shape" descr="Line Shape"/>
            <p:cNvPicPr>
              <a:picLocks/>
            </p:cNvPicPr>
            <p:nvPr/>
          </p:nvPicPr>
          <p:blipFill>
            <a:blip r:embed="rId78"/>
            <a:stretch>
              <a:fillRect/>
            </a:stretch>
          </p:blipFill>
          <p:spPr>
            <a:xfrm>
              <a:off x="9034687" y="2108062"/>
              <a:ext cx="255597" cy="261798"/>
            </a:xfrm>
            <a:prstGeom prst="rect">
              <a:avLst/>
            </a:prstGeom>
            <a:effectLst/>
          </p:spPr>
        </p:pic>
        <p:pic>
          <p:nvPicPr>
            <p:cNvPr id="1877" name="Line Shape" descr="Line Shape"/>
            <p:cNvPicPr>
              <a:picLocks/>
            </p:cNvPicPr>
            <p:nvPr/>
          </p:nvPicPr>
          <p:blipFill>
            <a:blip r:embed="rId79"/>
            <a:stretch>
              <a:fillRect/>
            </a:stretch>
          </p:blipFill>
          <p:spPr>
            <a:xfrm>
              <a:off x="9645893" y="1735254"/>
              <a:ext cx="458544" cy="575649"/>
            </a:xfrm>
            <a:prstGeom prst="rect">
              <a:avLst/>
            </a:prstGeom>
            <a:effectLst/>
          </p:spPr>
        </p:pic>
        <p:pic>
          <p:nvPicPr>
            <p:cNvPr id="1879" name="Line Shape" descr="Line Shape"/>
            <p:cNvPicPr>
              <a:picLocks/>
            </p:cNvPicPr>
            <p:nvPr/>
          </p:nvPicPr>
          <p:blipFill>
            <a:blip r:embed="rId80"/>
            <a:stretch>
              <a:fillRect/>
            </a:stretch>
          </p:blipFill>
          <p:spPr>
            <a:xfrm>
              <a:off x="10054404" y="2031803"/>
              <a:ext cx="201201" cy="245560"/>
            </a:xfrm>
            <a:prstGeom prst="rect">
              <a:avLst/>
            </a:prstGeom>
            <a:effectLst/>
          </p:spPr>
        </p:pic>
        <p:pic>
          <p:nvPicPr>
            <p:cNvPr id="1881" name="Line Shape" descr="Line Shape"/>
            <p:cNvPicPr>
              <a:picLocks/>
            </p:cNvPicPr>
            <p:nvPr/>
          </p:nvPicPr>
          <p:blipFill>
            <a:blip r:embed="rId81"/>
            <a:stretch>
              <a:fillRect/>
            </a:stretch>
          </p:blipFill>
          <p:spPr>
            <a:xfrm>
              <a:off x="10359767" y="2006340"/>
              <a:ext cx="493649" cy="198350"/>
            </a:xfrm>
            <a:prstGeom prst="rect">
              <a:avLst/>
            </a:prstGeom>
            <a:effectLst/>
          </p:spPr>
        </p:pic>
        <p:pic>
          <p:nvPicPr>
            <p:cNvPr id="1883" name="Line Shape" descr="Line Shape"/>
            <p:cNvPicPr>
              <a:picLocks/>
            </p:cNvPicPr>
            <p:nvPr/>
          </p:nvPicPr>
          <p:blipFill>
            <a:blip r:embed="rId82"/>
            <a:stretch>
              <a:fillRect/>
            </a:stretch>
          </p:blipFill>
          <p:spPr>
            <a:xfrm>
              <a:off x="10876252" y="1747944"/>
              <a:ext cx="60280" cy="91768"/>
            </a:xfrm>
            <a:prstGeom prst="rect">
              <a:avLst/>
            </a:prstGeom>
            <a:effectLst/>
          </p:spPr>
        </p:pic>
        <p:pic>
          <p:nvPicPr>
            <p:cNvPr id="1885" name="Line Shape" descr="Line Shape"/>
            <p:cNvPicPr>
              <a:picLocks/>
            </p:cNvPicPr>
            <p:nvPr/>
          </p:nvPicPr>
          <p:blipFill>
            <a:blip r:embed="rId83"/>
            <a:stretch>
              <a:fillRect/>
            </a:stretch>
          </p:blipFill>
          <p:spPr>
            <a:xfrm>
              <a:off x="10938734" y="1856165"/>
              <a:ext cx="195261" cy="327557"/>
            </a:xfrm>
            <a:prstGeom prst="rect">
              <a:avLst/>
            </a:prstGeom>
            <a:effectLst/>
          </p:spPr>
        </p:pic>
        <p:pic>
          <p:nvPicPr>
            <p:cNvPr id="1887" name="Line Shape" descr="Line Shape"/>
            <p:cNvPicPr>
              <a:picLocks/>
            </p:cNvPicPr>
            <p:nvPr/>
          </p:nvPicPr>
          <p:blipFill>
            <a:blip r:embed="rId84"/>
            <a:stretch>
              <a:fillRect/>
            </a:stretch>
          </p:blipFill>
          <p:spPr>
            <a:xfrm>
              <a:off x="11120400" y="1966612"/>
              <a:ext cx="192815" cy="180027"/>
            </a:xfrm>
            <a:prstGeom prst="rect">
              <a:avLst/>
            </a:prstGeom>
            <a:effectLst/>
          </p:spPr>
        </p:pic>
        <p:pic>
          <p:nvPicPr>
            <p:cNvPr id="1889" name="Line Shape" descr="Line Shape"/>
            <p:cNvPicPr>
              <a:picLocks/>
            </p:cNvPicPr>
            <p:nvPr/>
          </p:nvPicPr>
          <p:blipFill>
            <a:blip r:embed="rId85"/>
            <a:stretch>
              <a:fillRect/>
            </a:stretch>
          </p:blipFill>
          <p:spPr>
            <a:xfrm>
              <a:off x="11330541" y="1755850"/>
              <a:ext cx="296577" cy="432643"/>
            </a:xfrm>
            <a:prstGeom prst="rect">
              <a:avLst/>
            </a:prstGeom>
            <a:effectLst/>
          </p:spPr>
        </p:pic>
        <p:pic>
          <p:nvPicPr>
            <p:cNvPr id="1891" name="Line Shape" descr="Line Shape"/>
            <p:cNvPicPr>
              <a:picLocks/>
            </p:cNvPicPr>
            <p:nvPr/>
          </p:nvPicPr>
          <p:blipFill>
            <a:blip r:embed="rId86"/>
            <a:stretch>
              <a:fillRect/>
            </a:stretch>
          </p:blipFill>
          <p:spPr>
            <a:xfrm>
              <a:off x="9374115" y="2626343"/>
              <a:ext cx="223096" cy="252737"/>
            </a:xfrm>
            <a:prstGeom prst="rect">
              <a:avLst/>
            </a:prstGeom>
            <a:effectLst/>
          </p:spPr>
        </p:pic>
        <p:pic>
          <p:nvPicPr>
            <p:cNvPr id="1893" name="Line Shape" descr="Line Shape"/>
            <p:cNvPicPr>
              <a:picLocks/>
            </p:cNvPicPr>
            <p:nvPr/>
          </p:nvPicPr>
          <p:blipFill>
            <a:blip r:embed="rId87"/>
            <a:stretch>
              <a:fillRect/>
            </a:stretch>
          </p:blipFill>
          <p:spPr>
            <a:xfrm>
              <a:off x="9683421" y="2667102"/>
              <a:ext cx="185840" cy="243169"/>
            </a:xfrm>
            <a:prstGeom prst="rect">
              <a:avLst/>
            </a:prstGeom>
            <a:effectLst/>
          </p:spPr>
        </p:pic>
        <p:pic>
          <p:nvPicPr>
            <p:cNvPr id="1895" name="Line Shape" descr="Line Shape"/>
            <p:cNvPicPr>
              <a:picLocks/>
            </p:cNvPicPr>
            <p:nvPr/>
          </p:nvPicPr>
          <p:blipFill>
            <a:blip r:embed="rId88"/>
            <a:stretch>
              <a:fillRect/>
            </a:stretch>
          </p:blipFill>
          <p:spPr>
            <a:xfrm>
              <a:off x="10269373" y="2656672"/>
              <a:ext cx="534622" cy="173579"/>
            </a:xfrm>
            <a:prstGeom prst="rect">
              <a:avLst/>
            </a:prstGeom>
            <a:effectLst/>
          </p:spPr>
        </p:pic>
        <p:pic>
          <p:nvPicPr>
            <p:cNvPr id="1897" name="Line Shape" descr="Line Shape"/>
            <p:cNvPicPr>
              <a:picLocks/>
            </p:cNvPicPr>
            <p:nvPr/>
          </p:nvPicPr>
          <p:blipFill>
            <a:blip r:embed="rId89"/>
            <a:stretch>
              <a:fillRect/>
            </a:stretch>
          </p:blipFill>
          <p:spPr>
            <a:xfrm>
              <a:off x="10993094" y="2600031"/>
              <a:ext cx="187584" cy="206754"/>
            </a:xfrm>
            <a:prstGeom prst="rect">
              <a:avLst/>
            </a:prstGeom>
            <a:effectLst/>
          </p:spPr>
        </p:pic>
        <p:pic>
          <p:nvPicPr>
            <p:cNvPr id="1899" name="Line Shape" descr="Line Shape"/>
            <p:cNvPicPr>
              <a:picLocks/>
            </p:cNvPicPr>
            <p:nvPr/>
          </p:nvPicPr>
          <p:blipFill>
            <a:blip r:embed="rId90"/>
            <a:stretch>
              <a:fillRect/>
            </a:stretch>
          </p:blipFill>
          <p:spPr>
            <a:xfrm>
              <a:off x="11092497" y="2560703"/>
              <a:ext cx="248621" cy="217536"/>
            </a:xfrm>
            <a:prstGeom prst="rect">
              <a:avLst/>
            </a:prstGeom>
            <a:effectLst/>
          </p:spPr>
        </p:pic>
        <p:pic>
          <p:nvPicPr>
            <p:cNvPr id="1901" name="Line Shape" descr="Line Shape"/>
            <p:cNvPicPr>
              <a:picLocks/>
            </p:cNvPicPr>
            <p:nvPr/>
          </p:nvPicPr>
          <p:blipFill>
            <a:blip r:embed="rId91"/>
            <a:stretch>
              <a:fillRect/>
            </a:stretch>
          </p:blipFill>
          <p:spPr>
            <a:xfrm>
              <a:off x="11277065" y="2163913"/>
              <a:ext cx="1071765" cy="601744"/>
            </a:xfrm>
            <a:prstGeom prst="rect">
              <a:avLst/>
            </a:prstGeom>
            <a:effectLst/>
          </p:spPr>
        </p:pic>
        <p:pic>
          <p:nvPicPr>
            <p:cNvPr id="1903" name="Line Shape" descr="Line Shape"/>
            <p:cNvPicPr>
              <a:picLocks/>
            </p:cNvPicPr>
            <p:nvPr/>
          </p:nvPicPr>
          <p:blipFill>
            <a:blip r:embed="rId92"/>
            <a:stretch>
              <a:fillRect/>
            </a:stretch>
          </p:blipFill>
          <p:spPr>
            <a:xfrm>
              <a:off x="9550884" y="3142296"/>
              <a:ext cx="255596" cy="335581"/>
            </a:xfrm>
            <a:prstGeom prst="rect">
              <a:avLst/>
            </a:prstGeom>
            <a:effectLst/>
          </p:spPr>
        </p:pic>
        <p:pic>
          <p:nvPicPr>
            <p:cNvPr id="1905" name="Line Shape" descr="Line Shape"/>
            <p:cNvPicPr>
              <a:picLocks/>
            </p:cNvPicPr>
            <p:nvPr/>
          </p:nvPicPr>
          <p:blipFill>
            <a:blip r:embed="rId93"/>
            <a:stretch>
              <a:fillRect/>
            </a:stretch>
          </p:blipFill>
          <p:spPr>
            <a:xfrm>
              <a:off x="9743532" y="3166267"/>
              <a:ext cx="434509" cy="658225"/>
            </a:xfrm>
            <a:prstGeom prst="rect">
              <a:avLst/>
            </a:prstGeom>
            <a:effectLst/>
          </p:spPr>
        </p:pic>
        <p:pic>
          <p:nvPicPr>
            <p:cNvPr id="1907" name="Line Shape" descr="Line Shape"/>
            <p:cNvPicPr>
              <a:picLocks/>
            </p:cNvPicPr>
            <p:nvPr/>
          </p:nvPicPr>
          <p:blipFill>
            <a:blip r:embed="rId94"/>
            <a:stretch>
              <a:fillRect/>
            </a:stretch>
          </p:blipFill>
          <p:spPr>
            <a:xfrm>
              <a:off x="10262398" y="3124413"/>
              <a:ext cx="632280" cy="244634"/>
            </a:xfrm>
            <a:prstGeom prst="rect">
              <a:avLst/>
            </a:prstGeom>
            <a:effectLst/>
          </p:spPr>
        </p:pic>
        <p:pic>
          <p:nvPicPr>
            <p:cNvPr id="1909" name="Line Shape" descr="Line Shape"/>
            <p:cNvPicPr>
              <a:picLocks/>
            </p:cNvPicPr>
            <p:nvPr/>
          </p:nvPicPr>
          <p:blipFill>
            <a:blip r:embed="rId95"/>
            <a:stretch>
              <a:fillRect/>
            </a:stretch>
          </p:blipFill>
          <p:spPr>
            <a:xfrm>
              <a:off x="10918650" y="3113683"/>
              <a:ext cx="380614" cy="208890"/>
            </a:xfrm>
            <a:prstGeom prst="rect">
              <a:avLst/>
            </a:prstGeom>
            <a:effectLst/>
          </p:spPr>
        </p:pic>
        <p:pic>
          <p:nvPicPr>
            <p:cNvPr id="1911" name="Line Shape" descr="Line Shape"/>
            <p:cNvPicPr>
              <a:picLocks/>
            </p:cNvPicPr>
            <p:nvPr/>
          </p:nvPicPr>
          <p:blipFill>
            <a:blip r:embed="rId96"/>
            <a:stretch>
              <a:fillRect/>
            </a:stretch>
          </p:blipFill>
          <p:spPr>
            <a:xfrm>
              <a:off x="11435043" y="3032720"/>
              <a:ext cx="505979" cy="830468"/>
            </a:xfrm>
            <a:prstGeom prst="rect">
              <a:avLst/>
            </a:prstGeom>
            <a:effectLst/>
          </p:spPr>
        </p:pic>
        <p:pic>
          <p:nvPicPr>
            <p:cNvPr id="1913" name="Line Shape" descr="Line Shape"/>
            <p:cNvPicPr>
              <a:picLocks/>
            </p:cNvPicPr>
            <p:nvPr/>
          </p:nvPicPr>
          <p:blipFill>
            <a:blip r:embed="rId97"/>
            <a:stretch>
              <a:fillRect/>
            </a:stretch>
          </p:blipFill>
          <p:spPr>
            <a:xfrm>
              <a:off x="9711323" y="4120558"/>
              <a:ext cx="220718" cy="253971"/>
            </a:xfrm>
            <a:prstGeom prst="rect">
              <a:avLst/>
            </a:prstGeom>
            <a:effectLst/>
          </p:spPr>
        </p:pic>
        <p:pic>
          <p:nvPicPr>
            <p:cNvPr id="1915" name="Line Shape" descr="Line Shape"/>
            <p:cNvPicPr>
              <a:picLocks/>
            </p:cNvPicPr>
            <p:nvPr/>
          </p:nvPicPr>
          <p:blipFill>
            <a:blip r:embed="rId98"/>
            <a:stretch>
              <a:fillRect/>
            </a:stretch>
          </p:blipFill>
          <p:spPr>
            <a:xfrm>
              <a:off x="9913616" y="3877255"/>
              <a:ext cx="914893" cy="481989"/>
            </a:xfrm>
            <a:prstGeom prst="rect">
              <a:avLst/>
            </a:prstGeom>
            <a:effectLst/>
          </p:spPr>
        </p:pic>
        <p:pic>
          <p:nvPicPr>
            <p:cNvPr id="1917" name="Line Shape" descr="Line Shape"/>
            <p:cNvPicPr>
              <a:picLocks/>
            </p:cNvPicPr>
            <p:nvPr/>
          </p:nvPicPr>
          <p:blipFill>
            <a:blip r:embed="rId99"/>
            <a:stretch>
              <a:fillRect/>
            </a:stretch>
          </p:blipFill>
          <p:spPr>
            <a:xfrm>
              <a:off x="10841375" y="3997682"/>
              <a:ext cx="25401" cy="53303"/>
            </a:xfrm>
            <a:prstGeom prst="rect">
              <a:avLst/>
            </a:prstGeom>
            <a:effectLst/>
          </p:spPr>
        </p:pic>
        <p:pic>
          <p:nvPicPr>
            <p:cNvPr id="1919" name="Line Shape" descr="Line Shape"/>
            <p:cNvPicPr>
              <a:picLocks/>
            </p:cNvPicPr>
            <p:nvPr/>
          </p:nvPicPr>
          <p:blipFill>
            <a:blip r:embed="rId100"/>
            <a:stretch>
              <a:fillRect/>
            </a:stretch>
          </p:blipFill>
          <p:spPr>
            <a:xfrm>
              <a:off x="10926919" y="4100411"/>
              <a:ext cx="367931" cy="271453"/>
            </a:xfrm>
            <a:prstGeom prst="rect">
              <a:avLst/>
            </a:prstGeom>
            <a:effectLst/>
          </p:spPr>
        </p:pic>
        <p:pic>
          <p:nvPicPr>
            <p:cNvPr id="1921" name="Line Shape" descr="Line Shape"/>
            <p:cNvPicPr>
              <a:picLocks/>
            </p:cNvPicPr>
            <p:nvPr/>
          </p:nvPicPr>
          <p:blipFill>
            <a:blip r:embed="rId101"/>
            <a:stretch>
              <a:fillRect/>
            </a:stretch>
          </p:blipFill>
          <p:spPr>
            <a:xfrm>
              <a:off x="10694886" y="3858169"/>
              <a:ext cx="478817" cy="130036"/>
            </a:xfrm>
            <a:prstGeom prst="rect">
              <a:avLst/>
            </a:prstGeom>
            <a:effectLst/>
          </p:spPr>
        </p:pic>
        <p:pic>
          <p:nvPicPr>
            <p:cNvPr id="1923" name="Line Shape" descr="Line Shape"/>
            <p:cNvPicPr>
              <a:picLocks/>
            </p:cNvPicPr>
            <p:nvPr/>
          </p:nvPicPr>
          <p:blipFill>
            <a:blip r:embed="rId102"/>
            <a:stretch>
              <a:fillRect/>
            </a:stretch>
          </p:blipFill>
          <p:spPr>
            <a:xfrm>
              <a:off x="9557859" y="4667876"/>
              <a:ext cx="323028" cy="242641"/>
            </a:xfrm>
            <a:prstGeom prst="rect">
              <a:avLst/>
            </a:prstGeom>
            <a:effectLst/>
          </p:spPr>
        </p:pic>
        <p:pic>
          <p:nvPicPr>
            <p:cNvPr id="1925" name="Line Line" descr="Line Line"/>
            <p:cNvPicPr>
              <a:picLocks/>
            </p:cNvPicPr>
            <p:nvPr/>
          </p:nvPicPr>
          <p:blipFill>
            <a:blip r:embed="rId103"/>
            <a:stretch>
              <a:fillRect/>
            </a:stretch>
          </p:blipFill>
          <p:spPr>
            <a:xfrm>
              <a:off x="9815957" y="4876611"/>
              <a:ext cx="95158" cy="164914"/>
            </a:xfrm>
            <a:prstGeom prst="rect">
              <a:avLst/>
            </a:prstGeom>
            <a:effectLst/>
          </p:spPr>
        </p:pic>
        <p:pic>
          <p:nvPicPr>
            <p:cNvPr id="1927" name="Line Shape" descr="Line Shape"/>
            <p:cNvPicPr>
              <a:picLocks/>
            </p:cNvPicPr>
            <p:nvPr/>
          </p:nvPicPr>
          <p:blipFill>
            <a:blip r:embed="rId104"/>
            <a:stretch>
              <a:fillRect/>
            </a:stretch>
          </p:blipFill>
          <p:spPr>
            <a:xfrm>
              <a:off x="10039177" y="4869635"/>
              <a:ext cx="116085" cy="220719"/>
            </a:xfrm>
            <a:prstGeom prst="rect">
              <a:avLst/>
            </a:prstGeom>
            <a:effectLst/>
          </p:spPr>
        </p:pic>
        <p:pic>
          <p:nvPicPr>
            <p:cNvPr id="1929" name="Line Shape" descr="Line Shape"/>
            <p:cNvPicPr>
              <a:picLocks/>
            </p:cNvPicPr>
            <p:nvPr/>
          </p:nvPicPr>
          <p:blipFill>
            <a:blip r:embed="rId105"/>
            <a:stretch>
              <a:fillRect/>
            </a:stretch>
          </p:blipFill>
          <p:spPr>
            <a:xfrm>
              <a:off x="10276349" y="4674294"/>
              <a:ext cx="276523" cy="209880"/>
            </a:xfrm>
            <a:prstGeom prst="rect">
              <a:avLst/>
            </a:prstGeom>
            <a:effectLst/>
          </p:spPr>
        </p:pic>
        <p:pic>
          <p:nvPicPr>
            <p:cNvPr id="1931" name="Line Shape" descr="Line Shape"/>
            <p:cNvPicPr>
              <a:picLocks/>
            </p:cNvPicPr>
            <p:nvPr/>
          </p:nvPicPr>
          <p:blipFill>
            <a:blip r:embed="rId106"/>
            <a:stretch>
              <a:fillRect/>
            </a:stretch>
          </p:blipFill>
          <p:spPr>
            <a:xfrm>
              <a:off x="10576300" y="4873323"/>
              <a:ext cx="234671" cy="182153"/>
            </a:xfrm>
            <a:prstGeom prst="rect">
              <a:avLst/>
            </a:prstGeom>
            <a:effectLst/>
          </p:spPr>
        </p:pic>
        <p:pic>
          <p:nvPicPr>
            <p:cNvPr id="1933" name="Line Shape" descr="Line Shape"/>
            <p:cNvPicPr>
              <a:picLocks/>
            </p:cNvPicPr>
            <p:nvPr/>
          </p:nvPicPr>
          <p:blipFill>
            <a:blip r:embed="rId107"/>
            <a:stretch>
              <a:fillRect/>
            </a:stretch>
          </p:blipFill>
          <p:spPr>
            <a:xfrm>
              <a:off x="10813472" y="4911489"/>
              <a:ext cx="137011" cy="213743"/>
            </a:xfrm>
            <a:prstGeom prst="rect">
              <a:avLst/>
            </a:prstGeom>
            <a:effectLst/>
          </p:spPr>
        </p:pic>
        <p:pic>
          <p:nvPicPr>
            <p:cNvPr id="1935" name="Line Line" descr="Line Line"/>
            <p:cNvPicPr>
              <a:picLocks/>
            </p:cNvPicPr>
            <p:nvPr/>
          </p:nvPicPr>
          <p:blipFill>
            <a:blip r:embed="rId108"/>
            <a:stretch>
              <a:fillRect/>
            </a:stretch>
          </p:blipFill>
          <p:spPr>
            <a:xfrm>
              <a:off x="11078545" y="4730123"/>
              <a:ext cx="95158" cy="46327"/>
            </a:xfrm>
            <a:prstGeom prst="rect">
              <a:avLst/>
            </a:prstGeom>
            <a:effectLst/>
          </p:spPr>
        </p:pic>
        <p:pic>
          <p:nvPicPr>
            <p:cNvPr id="1937" name="Line Line" descr="Line Line"/>
            <p:cNvPicPr>
              <a:picLocks/>
            </p:cNvPicPr>
            <p:nvPr/>
          </p:nvPicPr>
          <p:blipFill>
            <a:blip r:embed="rId109"/>
            <a:stretch>
              <a:fillRect/>
            </a:stretch>
          </p:blipFill>
          <p:spPr>
            <a:xfrm>
              <a:off x="11273863" y="4695245"/>
              <a:ext cx="53304" cy="39352"/>
            </a:xfrm>
            <a:prstGeom prst="rect">
              <a:avLst/>
            </a:prstGeom>
            <a:effectLst/>
          </p:spPr>
        </p:pic>
        <p:pic>
          <p:nvPicPr>
            <p:cNvPr id="1939" name="Line Line" descr="Line Line"/>
            <p:cNvPicPr>
              <a:picLocks/>
            </p:cNvPicPr>
            <p:nvPr/>
          </p:nvPicPr>
          <p:blipFill>
            <a:blip r:embed="rId109"/>
            <a:stretch>
              <a:fillRect/>
            </a:stretch>
          </p:blipFill>
          <p:spPr>
            <a:xfrm>
              <a:off x="11413375" y="4660367"/>
              <a:ext cx="53304" cy="39352"/>
            </a:xfrm>
            <a:prstGeom prst="rect">
              <a:avLst/>
            </a:prstGeom>
            <a:effectLst/>
          </p:spPr>
        </p:pic>
        <p:pic>
          <p:nvPicPr>
            <p:cNvPr id="1941" name="Line Line" descr="Line Line"/>
            <p:cNvPicPr>
              <a:picLocks/>
            </p:cNvPicPr>
            <p:nvPr/>
          </p:nvPicPr>
          <p:blipFill>
            <a:blip r:embed="rId110"/>
            <a:stretch>
              <a:fillRect/>
            </a:stretch>
          </p:blipFill>
          <p:spPr>
            <a:xfrm>
              <a:off x="11595993" y="4618513"/>
              <a:ext cx="50801" cy="25401"/>
            </a:xfrm>
            <a:prstGeom prst="rect">
              <a:avLst/>
            </a:prstGeom>
            <a:effectLst/>
          </p:spPr>
        </p:pic>
        <p:pic>
          <p:nvPicPr>
            <p:cNvPr id="1943" name="Line Shape" descr="Line Shape"/>
            <p:cNvPicPr>
              <a:picLocks/>
            </p:cNvPicPr>
            <p:nvPr/>
          </p:nvPicPr>
          <p:blipFill>
            <a:blip r:embed="rId111"/>
            <a:stretch>
              <a:fillRect/>
            </a:stretch>
          </p:blipFill>
          <p:spPr>
            <a:xfrm>
              <a:off x="11720303" y="4479891"/>
              <a:ext cx="329713" cy="255729"/>
            </a:xfrm>
            <a:prstGeom prst="rect">
              <a:avLst/>
            </a:prstGeom>
            <a:effectLst/>
          </p:spPr>
        </p:pic>
        <p:pic>
          <p:nvPicPr>
            <p:cNvPr id="1945" name="Line Shape" descr="Line Shape"/>
            <p:cNvPicPr>
              <a:picLocks/>
            </p:cNvPicPr>
            <p:nvPr/>
          </p:nvPicPr>
          <p:blipFill>
            <a:blip r:embed="rId112"/>
            <a:stretch>
              <a:fillRect/>
            </a:stretch>
          </p:blipFill>
          <p:spPr>
            <a:xfrm>
              <a:off x="11587766" y="4904513"/>
              <a:ext cx="76423" cy="143987"/>
            </a:xfrm>
            <a:prstGeom prst="rect">
              <a:avLst/>
            </a:prstGeom>
            <a:effectLst/>
          </p:spPr>
        </p:pic>
        <p:pic>
          <p:nvPicPr>
            <p:cNvPr id="1947" name="Line Shape" descr="Line Shape"/>
            <p:cNvPicPr>
              <a:picLocks/>
            </p:cNvPicPr>
            <p:nvPr/>
          </p:nvPicPr>
          <p:blipFill>
            <a:blip r:embed="rId113"/>
            <a:stretch>
              <a:fillRect/>
            </a:stretch>
          </p:blipFill>
          <p:spPr>
            <a:xfrm>
              <a:off x="12029556" y="4688269"/>
              <a:ext cx="309076" cy="166150"/>
            </a:xfrm>
            <a:prstGeom prst="rect">
              <a:avLst/>
            </a:prstGeom>
            <a:effectLst/>
          </p:spPr>
        </p:pic>
        <p:pic>
          <p:nvPicPr>
            <p:cNvPr id="1949" name="Line Shape" descr="Line Shape"/>
            <p:cNvPicPr>
              <a:picLocks/>
            </p:cNvPicPr>
            <p:nvPr/>
          </p:nvPicPr>
          <p:blipFill>
            <a:blip r:embed="rId114"/>
            <a:stretch>
              <a:fillRect/>
            </a:stretch>
          </p:blipFill>
          <p:spPr>
            <a:xfrm>
              <a:off x="8006640" y="5784481"/>
              <a:ext cx="265203" cy="209560"/>
            </a:xfrm>
            <a:prstGeom prst="rect">
              <a:avLst/>
            </a:prstGeom>
            <a:effectLst/>
          </p:spPr>
        </p:pic>
        <p:pic>
          <p:nvPicPr>
            <p:cNvPr id="1951" name="Line Shape" descr="Line Shape"/>
            <p:cNvPicPr>
              <a:picLocks/>
            </p:cNvPicPr>
            <p:nvPr/>
          </p:nvPicPr>
          <p:blipFill>
            <a:blip r:embed="rId115"/>
            <a:stretch>
              <a:fillRect/>
            </a:stretch>
          </p:blipFill>
          <p:spPr>
            <a:xfrm>
              <a:off x="8309149" y="5664857"/>
              <a:ext cx="688159" cy="323358"/>
            </a:xfrm>
            <a:prstGeom prst="rect">
              <a:avLst/>
            </a:prstGeom>
            <a:effectLst/>
          </p:spPr>
        </p:pic>
        <p:pic>
          <p:nvPicPr>
            <p:cNvPr id="1953" name="Line Shape" descr="Line Shape"/>
            <p:cNvPicPr>
              <a:picLocks/>
            </p:cNvPicPr>
            <p:nvPr/>
          </p:nvPicPr>
          <p:blipFill>
            <a:blip r:embed="rId116"/>
            <a:stretch>
              <a:fillRect/>
            </a:stretch>
          </p:blipFill>
          <p:spPr>
            <a:xfrm>
              <a:off x="9003568" y="5699735"/>
              <a:ext cx="293691" cy="232760"/>
            </a:xfrm>
            <a:prstGeom prst="rect">
              <a:avLst/>
            </a:prstGeom>
            <a:effectLst/>
          </p:spPr>
        </p:pic>
        <p:pic>
          <p:nvPicPr>
            <p:cNvPr id="1955" name="Line Shape" descr="Line Shape"/>
            <p:cNvPicPr>
              <a:picLocks/>
            </p:cNvPicPr>
            <p:nvPr/>
          </p:nvPicPr>
          <p:blipFill>
            <a:blip r:embed="rId117"/>
            <a:stretch>
              <a:fillRect/>
            </a:stretch>
          </p:blipFill>
          <p:spPr>
            <a:xfrm>
              <a:off x="9090492" y="5848931"/>
              <a:ext cx="213743" cy="134303"/>
            </a:xfrm>
            <a:prstGeom prst="rect">
              <a:avLst/>
            </a:prstGeom>
            <a:effectLst/>
          </p:spPr>
        </p:pic>
        <p:pic>
          <p:nvPicPr>
            <p:cNvPr id="1957" name="Line Shape" descr="Line Shape"/>
            <p:cNvPicPr>
              <a:picLocks/>
            </p:cNvPicPr>
            <p:nvPr/>
          </p:nvPicPr>
          <p:blipFill>
            <a:blip r:embed="rId118"/>
            <a:stretch>
              <a:fillRect/>
            </a:stretch>
          </p:blipFill>
          <p:spPr>
            <a:xfrm>
              <a:off x="9803512" y="5764417"/>
              <a:ext cx="151876" cy="206775"/>
            </a:xfrm>
            <a:prstGeom prst="rect">
              <a:avLst/>
            </a:prstGeom>
            <a:effectLst/>
          </p:spPr>
        </p:pic>
        <p:pic>
          <p:nvPicPr>
            <p:cNvPr id="1959" name="Line Shape" descr="Line Shape"/>
            <p:cNvPicPr>
              <a:picLocks/>
            </p:cNvPicPr>
            <p:nvPr/>
          </p:nvPicPr>
          <p:blipFill>
            <a:blip r:embed="rId119"/>
            <a:stretch>
              <a:fillRect/>
            </a:stretch>
          </p:blipFill>
          <p:spPr>
            <a:xfrm>
              <a:off x="9920591" y="5748564"/>
              <a:ext cx="318378" cy="160263"/>
            </a:xfrm>
            <a:prstGeom prst="rect">
              <a:avLst/>
            </a:prstGeom>
            <a:effectLst/>
          </p:spPr>
        </p:pic>
        <p:pic>
          <p:nvPicPr>
            <p:cNvPr id="1961" name="Line Shape" descr="Line Shape"/>
            <p:cNvPicPr>
              <a:picLocks/>
            </p:cNvPicPr>
            <p:nvPr/>
          </p:nvPicPr>
          <p:blipFill>
            <a:blip r:embed="rId120"/>
            <a:stretch>
              <a:fillRect/>
            </a:stretch>
          </p:blipFill>
          <p:spPr>
            <a:xfrm>
              <a:off x="10199617" y="5755540"/>
              <a:ext cx="46328" cy="227694"/>
            </a:xfrm>
            <a:prstGeom prst="rect">
              <a:avLst/>
            </a:prstGeom>
            <a:effectLst/>
          </p:spPr>
        </p:pic>
        <p:pic>
          <p:nvPicPr>
            <p:cNvPr id="1963" name="Line Line" descr="Line Line"/>
            <p:cNvPicPr>
              <a:picLocks/>
            </p:cNvPicPr>
            <p:nvPr/>
          </p:nvPicPr>
          <p:blipFill>
            <a:blip r:embed="rId110"/>
            <a:stretch>
              <a:fillRect/>
            </a:stretch>
          </p:blipFill>
          <p:spPr>
            <a:xfrm>
              <a:off x="10270624" y="5636954"/>
              <a:ext cx="50801" cy="25401"/>
            </a:xfrm>
            <a:prstGeom prst="rect">
              <a:avLst/>
            </a:prstGeom>
            <a:effectLst/>
          </p:spPr>
        </p:pic>
        <p:pic>
          <p:nvPicPr>
            <p:cNvPr id="1965" name="Line Shape" descr="Line Shape"/>
            <p:cNvPicPr>
              <a:picLocks/>
            </p:cNvPicPr>
            <p:nvPr/>
          </p:nvPicPr>
          <p:blipFill>
            <a:blip r:embed="rId121"/>
            <a:stretch>
              <a:fillRect/>
            </a:stretch>
          </p:blipFill>
          <p:spPr>
            <a:xfrm>
              <a:off x="10325178" y="5739305"/>
              <a:ext cx="402084" cy="202075"/>
            </a:xfrm>
            <a:prstGeom prst="rect">
              <a:avLst/>
            </a:prstGeom>
            <a:effectLst/>
          </p:spPr>
        </p:pic>
        <p:pic>
          <p:nvPicPr>
            <p:cNvPr id="1967" name="Line Shape" descr="Line Shape"/>
            <p:cNvPicPr>
              <a:picLocks/>
            </p:cNvPicPr>
            <p:nvPr/>
          </p:nvPicPr>
          <p:blipFill>
            <a:blip r:embed="rId122"/>
            <a:stretch>
              <a:fillRect/>
            </a:stretch>
          </p:blipFill>
          <p:spPr>
            <a:xfrm>
              <a:off x="10799521" y="5536756"/>
              <a:ext cx="122072" cy="439502"/>
            </a:xfrm>
            <a:prstGeom prst="rect">
              <a:avLst/>
            </a:prstGeom>
            <a:effectLst/>
          </p:spPr>
        </p:pic>
        <p:pic>
          <p:nvPicPr>
            <p:cNvPr id="1969" name="Line Shape" descr="Line Shape"/>
            <p:cNvPicPr>
              <a:picLocks/>
            </p:cNvPicPr>
            <p:nvPr/>
          </p:nvPicPr>
          <p:blipFill>
            <a:blip r:embed="rId123"/>
            <a:stretch>
              <a:fillRect/>
            </a:stretch>
          </p:blipFill>
          <p:spPr>
            <a:xfrm>
              <a:off x="10806496" y="5739263"/>
              <a:ext cx="143987" cy="104458"/>
            </a:xfrm>
            <a:prstGeom prst="rect">
              <a:avLst/>
            </a:prstGeom>
            <a:effectLst/>
          </p:spPr>
        </p:pic>
        <p:pic>
          <p:nvPicPr>
            <p:cNvPr id="1971" name="Line Shape" descr="Line Shape"/>
            <p:cNvPicPr>
              <a:picLocks/>
            </p:cNvPicPr>
            <p:nvPr/>
          </p:nvPicPr>
          <p:blipFill>
            <a:blip r:embed="rId124"/>
            <a:stretch>
              <a:fillRect/>
            </a:stretch>
          </p:blipFill>
          <p:spPr>
            <a:xfrm>
              <a:off x="10932121" y="5784058"/>
              <a:ext cx="206704" cy="171274"/>
            </a:xfrm>
            <a:prstGeom prst="rect">
              <a:avLst/>
            </a:prstGeom>
            <a:effectLst/>
          </p:spPr>
        </p:pic>
        <p:pic>
          <p:nvPicPr>
            <p:cNvPr id="1973" name="Line Shape" descr="Line Shape"/>
            <p:cNvPicPr>
              <a:picLocks/>
            </p:cNvPicPr>
            <p:nvPr/>
          </p:nvPicPr>
          <p:blipFill>
            <a:blip r:embed="rId125"/>
            <a:stretch>
              <a:fillRect/>
            </a:stretch>
          </p:blipFill>
          <p:spPr>
            <a:xfrm>
              <a:off x="11138162" y="5497442"/>
              <a:ext cx="230858" cy="485792"/>
            </a:xfrm>
            <a:prstGeom prst="rect">
              <a:avLst/>
            </a:prstGeom>
            <a:effectLst/>
          </p:spPr>
        </p:pic>
        <p:pic>
          <p:nvPicPr>
            <p:cNvPr id="1975" name="Line Line" descr="Line Line"/>
            <p:cNvPicPr>
              <a:picLocks/>
            </p:cNvPicPr>
            <p:nvPr/>
          </p:nvPicPr>
          <p:blipFill>
            <a:blip r:embed="rId126"/>
            <a:stretch>
              <a:fillRect/>
            </a:stretch>
          </p:blipFill>
          <p:spPr>
            <a:xfrm>
              <a:off x="11378498" y="5616027"/>
              <a:ext cx="60278" cy="74231"/>
            </a:xfrm>
            <a:prstGeom prst="rect">
              <a:avLst/>
            </a:prstGeom>
            <a:effectLst/>
          </p:spPr>
        </p:pic>
        <p:pic>
          <p:nvPicPr>
            <p:cNvPr id="1977" name="Line Shape" descr="Line Shape"/>
            <p:cNvPicPr>
              <a:picLocks/>
            </p:cNvPicPr>
            <p:nvPr/>
          </p:nvPicPr>
          <p:blipFill>
            <a:blip r:embed="rId127"/>
            <a:stretch>
              <a:fillRect/>
            </a:stretch>
          </p:blipFill>
          <p:spPr>
            <a:xfrm>
              <a:off x="11442280" y="5767287"/>
              <a:ext cx="498742" cy="184615"/>
            </a:xfrm>
            <a:prstGeom prst="rect">
              <a:avLst/>
            </a:prstGeom>
            <a:effectLst/>
          </p:spPr>
        </p:pic>
        <p:pic>
          <p:nvPicPr>
            <p:cNvPr id="1979" name="Line Shape" descr="Line Shape"/>
            <p:cNvPicPr>
              <a:picLocks/>
            </p:cNvPicPr>
            <p:nvPr/>
          </p:nvPicPr>
          <p:blipFill>
            <a:blip r:embed="rId128"/>
            <a:stretch>
              <a:fillRect/>
            </a:stretch>
          </p:blipFill>
          <p:spPr>
            <a:xfrm>
              <a:off x="7836175" y="6272312"/>
              <a:ext cx="245179" cy="844642"/>
            </a:xfrm>
            <a:prstGeom prst="rect">
              <a:avLst/>
            </a:prstGeom>
            <a:effectLst/>
          </p:spPr>
        </p:pic>
        <p:pic>
          <p:nvPicPr>
            <p:cNvPr id="1981" name="Line Shape" descr="Line Shape"/>
            <p:cNvPicPr>
              <a:picLocks/>
            </p:cNvPicPr>
            <p:nvPr/>
          </p:nvPicPr>
          <p:blipFill>
            <a:blip r:embed="rId129"/>
            <a:stretch>
              <a:fillRect/>
            </a:stretch>
          </p:blipFill>
          <p:spPr>
            <a:xfrm>
              <a:off x="8944004" y="6410007"/>
              <a:ext cx="270166" cy="238035"/>
            </a:xfrm>
            <a:prstGeom prst="rect">
              <a:avLst/>
            </a:prstGeom>
            <a:effectLst/>
          </p:spPr>
        </p:pic>
        <p:pic>
          <p:nvPicPr>
            <p:cNvPr id="1983" name="Line Shape" descr="Line Shape"/>
            <p:cNvPicPr>
              <a:picLocks/>
            </p:cNvPicPr>
            <p:nvPr/>
          </p:nvPicPr>
          <p:blipFill>
            <a:blip r:embed="rId130"/>
            <a:stretch>
              <a:fillRect/>
            </a:stretch>
          </p:blipFill>
          <p:spPr>
            <a:xfrm>
              <a:off x="9223029" y="6641389"/>
              <a:ext cx="109109" cy="168774"/>
            </a:xfrm>
            <a:prstGeom prst="rect">
              <a:avLst/>
            </a:prstGeom>
            <a:effectLst/>
          </p:spPr>
        </p:pic>
        <p:pic>
          <p:nvPicPr>
            <p:cNvPr id="1985" name="Line Line" descr="Line Line"/>
            <p:cNvPicPr>
              <a:picLocks/>
            </p:cNvPicPr>
            <p:nvPr/>
          </p:nvPicPr>
          <p:blipFill>
            <a:blip r:embed="rId131"/>
            <a:stretch>
              <a:fillRect/>
            </a:stretch>
          </p:blipFill>
          <p:spPr>
            <a:xfrm>
              <a:off x="9313712" y="6501932"/>
              <a:ext cx="46328" cy="46328"/>
            </a:xfrm>
            <a:prstGeom prst="rect">
              <a:avLst/>
            </a:prstGeom>
            <a:effectLst/>
          </p:spPr>
        </p:pic>
        <p:pic>
          <p:nvPicPr>
            <p:cNvPr id="1987" name="Line Line" descr="Line Line"/>
            <p:cNvPicPr>
              <a:picLocks/>
            </p:cNvPicPr>
            <p:nvPr/>
          </p:nvPicPr>
          <p:blipFill>
            <a:blip r:embed="rId132"/>
            <a:stretch>
              <a:fillRect/>
            </a:stretch>
          </p:blipFill>
          <p:spPr>
            <a:xfrm>
              <a:off x="9488103" y="6794908"/>
              <a:ext cx="53303" cy="157938"/>
            </a:xfrm>
            <a:prstGeom prst="rect">
              <a:avLst/>
            </a:prstGeom>
            <a:effectLst/>
          </p:spPr>
        </p:pic>
        <p:pic>
          <p:nvPicPr>
            <p:cNvPr id="1989" name="Line Shape" descr="Line Shape"/>
            <p:cNvPicPr>
              <a:picLocks/>
            </p:cNvPicPr>
            <p:nvPr/>
          </p:nvPicPr>
          <p:blipFill>
            <a:blip r:embed="rId133"/>
            <a:stretch>
              <a:fillRect/>
            </a:stretch>
          </p:blipFill>
          <p:spPr>
            <a:xfrm>
              <a:off x="9763840" y="6441023"/>
              <a:ext cx="210055" cy="269792"/>
            </a:xfrm>
            <a:prstGeom prst="rect">
              <a:avLst/>
            </a:prstGeom>
            <a:effectLst/>
          </p:spPr>
        </p:pic>
        <p:pic>
          <p:nvPicPr>
            <p:cNvPr id="1991" name="Line Shape" descr="Line Shape"/>
            <p:cNvPicPr>
              <a:picLocks/>
            </p:cNvPicPr>
            <p:nvPr/>
          </p:nvPicPr>
          <p:blipFill>
            <a:blip r:embed="rId134"/>
            <a:stretch>
              <a:fillRect/>
            </a:stretch>
          </p:blipFill>
          <p:spPr>
            <a:xfrm>
              <a:off x="9998777" y="6732128"/>
              <a:ext cx="114631" cy="176861"/>
            </a:xfrm>
            <a:prstGeom prst="rect">
              <a:avLst/>
            </a:prstGeom>
            <a:effectLst/>
          </p:spPr>
        </p:pic>
        <p:pic>
          <p:nvPicPr>
            <p:cNvPr id="1993" name="Line Shape" descr="Line Shape"/>
            <p:cNvPicPr>
              <a:picLocks/>
            </p:cNvPicPr>
            <p:nvPr/>
          </p:nvPicPr>
          <p:blipFill>
            <a:blip r:embed="rId135"/>
            <a:stretch>
              <a:fillRect/>
            </a:stretch>
          </p:blipFill>
          <p:spPr>
            <a:xfrm>
              <a:off x="10046153" y="6621552"/>
              <a:ext cx="81206" cy="45293"/>
            </a:xfrm>
            <a:prstGeom prst="rect">
              <a:avLst/>
            </a:prstGeom>
            <a:effectLst/>
          </p:spPr>
        </p:pic>
        <p:pic>
          <p:nvPicPr>
            <p:cNvPr id="1995" name="Line Shape" descr="Line Shape"/>
            <p:cNvPicPr>
              <a:picLocks/>
            </p:cNvPicPr>
            <p:nvPr/>
          </p:nvPicPr>
          <p:blipFill>
            <a:blip r:embed="rId136"/>
            <a:stretch>
              <a:fillRect/>
            </a:stretch>
          </p:blipFill>
          <p:spPr>
            <a:xfrm>
              <a:off x="10143812" y="6794908"/>
              <a:ext cx="157938" cy="60279"/>
            </a:xfrm>
            <a:prstGeom prst="rect">
              <a:avLst/>
            </a:prstGeom>
            <a:effectLst/>
          </p:spPr>
        </p:pic>
        <p:pic>
          <p:nvPicPr>
            <p:cNvPr id="1997" name="Line Line" descr="Line Line"/>
            <p:cNvPicPr>
              <a:picLocks/>
            </p:cNvPicPr>
            <p:nvPr/>
          </p:nvPicPr>
          <p:blipFill>
            <a:blip r:embed="rId137"/>
            <a:stretch>
              <a:fillRect/>
            </a:stretch>
          </p:blipFill>
          <p:spPr>
            <a:xfrm>
              <a:off x="10199617" y="6718177"/>
              <a:ext cx="67254" cy="213742"/>
            </a:xfrm>
            <a:prstGeom prst="rect">
              <a:avLst/>
            </a:prstGeom>
            <a:effectLst/>
          </p:spPr>
        </p:pic>
        <p:pic>
          <p:nvPicPr>
            <p:cNvPr id="1999" name="Line Line" descr="Line Line"/>
            <p:cNvPicPr>
              <a:picLocks/>
            </p:cNvPicPr>
            <p:nvPr/>
          </p:nvPicPr>
          <p:blipFill>
            <a:blip r:embed="rId138"/>
            <a:stretch>
              <a:fillRect/>
            </a:stretch>
          </p:blipFill>
          <p:spPr>
            <a:xfrm>
              <a:off x="10325178" y="6767006"/>
              <a:ext cx="81206" cy="185840"/>
            </a:xfrm>
            <a:prstGeom prst="rect">
              <a:avLst/>
            </a:prstGeom>
            <a:effectLst/>
          </p:spPr>
        </p:pic>
        <p:pic>
          <p:nvPicPr>
            <p:cNvPr id="2001" name="Line Shape" descr="Line Shape"/>
            <p:cNvPicPr>
              <a:picLocks/>
            </p:cNvPicPr>
            <p:nvPr/>
          </p:nvPicPr>
          <p:blipFill>
            <a:blip r:embed="rId139"/>
            <a:stretch>
              <a:fillRect/>
            </a:stretch>
          </p:blipFill>
          <p:spPr>
            <a:xfrm>
              <a:off x="10611179" y="6718177"/>
              <a:ext cx="53358" cy="171889"/>
            </a:xfrm>
            <a:prstGeom prst="rect">
              <a:avLst/>
            </a:prstGeom>
            <a:effectLst/>
          </p:spPr>
        </p:pic>
        <p:pic>
          <p:nvPicPr>
            <p:cNvPr id="2003" name="Line Shape" descr="Line Shape"/>
            <p:cNvPicPr>
              <a:picLocks/>
            </p:cNvPicPr>
            <p:nvPr/>
          </p:nvPicPr>
          <p:blipFill>
            <a:blip r:embed="rId140"/>
            <a:stretch>
              <a:fillRect/>
            </a:stretch>
          </p:blipFill>
          <p:spPr>
            <a:xfrm>
              <a:off x="10909043" y="6434567"/>
              <a:ext cx="411148" cy="481493"/>
            </a:xfrm>
            <a:prstGeom prst="rect">
              <a:avLst/>
            </a:prstGeom>
            <a:effectLst/>
          </p:spPr>
        </p:pic>
        <p:pic>
          <p:nvPicPr>
            <p:cNvPr id="2005" name="Line Shape" descr="Line Shape"/>
            <p:cNvPicPr>
              <a:picLocks/>
            </p:cNvPicPr>
            <p:nvPr/>
          </p:nvPicPr>
          <p:blipFill>
            <a:blip r:embed="rId141"/>
            <a:stretch>
              <a:fillRect/>
            </a:stretch>
          </p:blipFill>
          <p:spPr>
            <a:xfrm>
              <a:off x="11455229" y="6794908"/>
              <a:ext cx="64111" cy="192816"/>
            </a:xfrm>
            <a:prstGeom prst="rect">
              <a:avLst/>
            </a:prstGeom>
            <a:effectLst/>
          </p:spPr>
        </p:pic>
        <p:pic>
          <p:nvPicPr>
            <p:cNvPr id="2007" name="Line Shape" descr="Line Shape"/>
            <p:cNvPicPr>
              <a:picLocks/>
            </p:cNvPicPr>
            <p:nvPr/>
          </p:nvPicPr>
          <p:blipFill>
            <a:blip r:embed="rId142"/>
            <a:stretch>
              <a:fillRect/>
            </a:stretch>
          </p:blipFill>
          <p:spPr>
            <a:xfrm>
              <a:off x="11762157" y="6285388"/>
              <a:ext cx="279721" cy="482298"/>
            </a:xfrm>
            <a:prstGeom prst="rect">
              <a:avLst/>
            </a:prstGeom>
            <a:effectLst/>
          </p:spPr>
        </p:pic>
        <p:pic>
          <p:nvPicPr>
            <p:cNvPr id="2009" name="Line Shape" descr="Line Shape"/>
            <p:cNvPicPr>
              <a:picLocks/>
            </p:cNvPicPr>
            <p:nvPr/>
          </p:nvPicPr>
          <p:blipFill>
            <a:blip r:embed="rId143"/>
            <a:stretch>
              <a:fillRect/>
            </a:stretch>
          </p:blipFill>
          <p:spPr>
            <a:xfrm>
              <a:off x="11713328" y="6546111"/>
              <a:ext cx="304425" cy="78881"/>
            </a:xfrm>
            <a:prstGeom prst="rect">
              <a:avLst/>
            </a:prstGeom>
            <a:effectLst/>
          </p:spPr>
        </p:pic>
        <p:pic>
          <p:nvPicPr>
            <p:cNvPr id="2011" name="Line Shape" descr="Line Shape"/>
            <p:cNvPicPr>
              <a:picLocks/>
            </p:cNvPicPr>
            <p:nvPr/>
          </p:nvPicPr>
          <p:blipFill>
            <a:blip r:embed="rId144"/>
            <a:stretch>
              <a:fillRect/>
            </a:stretch>
          </p:blipFill>
          <p:spPr>
            <a:xfrm>
              <a:off x="12215573" y="6499727"/>
              <a:ext cx="95157" cy="224411"/>
            </a:xfrm>
            <a:prstGeom prst="rect">
              <a:avLst/>
            </a:prstGeom>
            <a:effectLst/>
          </p:spPr>
        </p:pic>
        <p:pic>
          <p:nvPicPr>
            <p:cNvPr id="2013" name="Line Shape" descr="Line Shape"/>
            <p:cNvPicPr>
              <a:picLocks/>
            </p:cNvPicPr>
            <p:nvPr/>
          </p:nvPicPr>
          <p:blipFill>
            <a:blip r:embed="rId145"/>
            <a:stretch>
              <a:fillRect/>
            </a:stretch>
          </p:blipFill>
          <p:spPr>
            <a:xfrm>
              <a:off x="12240743" y="6271737"/>
              <a:ext cx="69987" cy="143986"/>
            </a:xfrm>
            <a:prstGeom prst="rect">
              <a:avLst/>
            </a:prstGeom>
            <a:effectLst/>
          </p:spPr>
        </p:pic>
        <p:pic>
          <p:nvPicPr>
            <p:cNvPr id="2015" name="Line Shape" descr="Line Shape"/>
            <p:cNvPicPr>
              <a:picLocks/>
            </p:cNvPicPr>
            <p:nvPr/>
          </p:nvPicPr>
          <p:blipFill>
            <a:blip r:embed="rId146"/>
            <a:stretch>
              <a:fillRect/>
            </a:stretch>
          </p:blipFill>
          <p:spPr>
            <a:xfrm>
              <a:off x="8240576" y="7371283"/>
              <a:ext cx="226584" cy="190768"/>
            </a:xfrm>
            <a:prstGeom prst="rect">
              <a:avLst/>
            </a:prstGeom>
            <a:effectLst/>
          </p:spPr>
        </p:pic>
        <p:pic>
          <p:nvPicPr>
            <p:cNvPr id="2017" name="Line Shape" descr="Line Shape"/>
            <p:cNvPicPr>
              <a:picLocks/>
            </p:cNvPicPr>
            <p:nvPr/>
          </p:nvPicPr>
          <p:blipFill>
            <a:blip r:embed="rId147"/>
            <a:stretch>
              <a:fillRect/>
            </a:stretch>
          </p:blipFill>
          <p:spPr>
            <a:xfrm>
              <a:off x="8485938" y="7284110"/>
              <a:ext cx="197466" cy="261664"/>
            </a:xfrm>
            <a:prstGeom prst="rect">
              <a:avLst/>
            </a:prstGeom>
            <a:effectLst/>
          </p:spPr>
        </p:pic>
        <p:pic>
          <p:nvPicPr>
            <p:cNvPr id="2019" name="Line Shape" descr="Line Shape"/>
            <p:cNvPicPr>
              <a:picLocks/>
            </p:cNvPicPr>
            <p:nvPr/>
          </p:nvPicPr>
          <p:blipFill>
            <a:blip r:embed="rId148"/>
            <a:stretch>
              <a:fillRect/>
            </a:stretch>
          </p:blipFill>
          <p:spPr>
            <a:xfrm>
              <a:off x="9219832" y="7334777"/>
              <a:ext cx="265769" cy="248562"/>
            </a:xfrm>
            <a:prstGeom prst="rect">
              <a:avLst/>
            </a:prstGeom>
            <a:effectLst/>
          </p:spPr>
        </p:pic>
        <p:pic>
          <p:nvPicPr>
            <p:cNvPr id="2021" name="Line Shape" descr="Line Shape"/>
            <p:cNvPicPr>
              <a:picLocks/>
            </p:cNvPicPr>
            <p:nvPr/>
          </p:nvPicPr>
          <p:blipFill>
            <a:blip r:embed="rId149"/>
            <a:stretch>
              <a:fillRect/>
            </a:stretch>
          </p:blipFill>
          <p:spPr>
            <a:xfrm>
              <a:off x="9513513" y="7337352"/>
              <a:ext cx="265065" cy="214305"/>
            </a:xfrm>
            <a:prstGeom prst="rect">
              <a:avLst/>
            </a:prstGeom>
            <a:effectLst/>
          </p:spPr>
        </p:pic>
        <p:pic>
          <p:nvPicPr>
            <p:cNvPr id="2023" name="Line Shape" descr="Line Shape"/>
            <p:cNvPicPr>
              <a:picLocks/>
            </p:cNvPicPr>
            <p:nvPr/>
          </p:nvPicPr>
          <p:blipFill>
            <a:blip r:embed="rId150"/>
            <a:stretch>
              <a:fillRect/>
            </a:stretch>
          </p:blipFill>
          <p:spPr>
            <a:xfrm>
              <a:off x="9912276" y="7261032"/>
              <a:ext cx="277863" cy="331180"/>
            </a:xfrm>
            <a:prstGeom prst="rect">
              <a:avLst/>
            </a:prstGeom>
            <a:effectLst/>
          </p:spPr>
        </p:pic>
        <p:pic>
          <p:nvPicPr>
            <p:cNvPr id="2025" name="Line Shape" descr="Line Shape"/>
            <p:cNvPicPr>
              <a:picLocks/>
            </p:cNvPicPr>
            <p:nvPr/>
          </p:nvPicPr>
          <p:blipFill>
            <a:blip r:embed="rId151"/>
            <a:stretch>
              <a:fillRect/>
            </a:stretch>
          </p:blipFill>
          <p:spPr>
            <a:xfrm>
              <a:off x="10502961" y="7363119"/>
              <a:ext cx="343187" cy="47793"/>
            </a:xfrm>
            <a:prstGeom prst="rect">
              <a:avLst/>
            </a:prstGeom>
            <a:effectLst/>
          </p:spPr>
        </p:pic>
        <p:pic>
          <p:nvPicPr>
            <p:cNvPr id="2027" name="Line Shape" descr="Line Shape"/>
            <p:cNvPicPr>
              <a:picLocks/>
            </p:cNvPicPr>
            <p:nvPr/>
          </p:nvPicPr>
          <p:blipFill>
            <a:blip r:embed="rId152"/>
            <a:stretch>
              <a:fillRect/>
            </a:stretch>
          </p:blipFill>
          <p:spPr>
            <a:xfrm>
              <a:off x="10478642" y="7450617"/>
              <a:ext cx="339304" cy="61622"/>
            </a:xfrm>
            <a:prstGeom prst="rect">
              <a:avLst/>
            </a:prstGeom>
            <a:effectLst/>
          </p:spPr>
        </p:pic>
        <p:pic>
          <p:nvPicPr>
            <p:cNvPr id="2029" name="Line Shape" descr="Line Shape"/>
            <p:cNvPicPr>
              <a:picLocks/>
            </p:cNvPicPr>
            <p:nvPr/>
          </p:nvPicPr>
          <p:blipFill>
            <a:blip r:embed="rId153"/>
            <a:stretch>
              <a:fillRect/>
            </a:stretch>
          </p:blipFill>
          <p:spPr>
            <a:xfrm>
              <a:off x="10671158" y="7220421"/>
              <a:ext cx="372665" cy="467598"/>
            </a:xfrm>
            <a:prstGeom prst="rect">
              <a:avLst/>
            </a:prstGeom>
            <a:effectLst/>
          </p:spPr>
        </p:pic>
        <p:pic>
          <p:nvPicPr>
            <p:cNvPr id="2031" name="Line Shape" descr="Line Shape"/>
            <p:cNvPicPr>
              <a:picLocks/>
            </p:cNvPicPr>
            <p:nvPr/>
          </p:nvPicPr>
          <p:blipFill>
            <a:blip r:embed="rId154"/>
            <a:stretch>
              <a:fillRect/>
            </a:stretch>
          </p:blipFill>
          <p:spPr>
            <a:xfrm>
              <a:off x="11390961" y="7268674"/>
              <a:ext cx="417524" cy="484451"/>
            </a:xfrm>
            <a:prstGeom prst="rect">
              <a:avLst/>
            </a:prstGeom>
            <a:effectLst/>
          </p:spPr>
        </p:pic>
        <p:pic>
          <p:nvPicPr>
            <p:cNvPr id="2033" name="Line Line" descr="Line Line"/>
            <p:cNvPicPr>
              <a:picLocks/>
            </p:cNvPicPr>
            <p:nvPr/>
          </p:nvPicPr>
          <p:blipFill>
            <a:blip r:embed="rId155"/>
            <a:stretch>
              <a:fillRect/>
            </a:stretch>
          </p:blipFill>
          <p:spPr>
            <a:xfrm>
              <a:off x="10150787" y="7980765"/>
              <a:ext cx="53304" cy="178864"/>
            </a:xfrm>
            <a:prstGeom prst="rect">
              <a:avLst/>
            </a:prstGeom>
            <a:effectLst/>
          </p:spPr>
        </p:pic>
        <p:pic>
          <p:nvPicPr>
            <p:cNvPr id="2035" name="Line Line" descr="Line Line"/>
            <p:cNvPicPr>
              <a:picLocks/>
            </p:cNvPicPr>
            <p:nvPr/>
          </p:nvPicPr>
          <p:blipFill>
            <a:blip r:embed="rId110"/>
            <a:stretch>
              <a:fillRect/>
            </a:stretch>
          </p:blipFill>
          <p:spPr>
            <a:xfrm>
              <a:off x="10193892" y="7848228"/>
              <a:ext cx="50801" cy="25401"/>
            </a:xfrm>
            <a:prstGeom prst="rect">
              <a:avLst/>
            </a:prstGeom>
            <a:effectLst/>
          </p:spPr>
        </p:pic>
        <p:pic>
          <p:nvPicPr>
            <p:cNvPr id="2037" name="Line Shape" descr="Line Shape"/>
            <p:cNvPicPr>
              <a:picLocks/>
            </p:cNvPicPr>
            <p:nvPr/>
          </p:nvPicPr>
          <p:blipFill>
            <a:blip r:embed="rId156"/>
            <a:stretch>
              <a:fillRect/>
            </a:stretch>
          </p:blipFill>
          <p:spPr>
            <a:xfrm>
              <a:off x="10227519" y="7980765"/>
              <a:ext cx="162588" cy="255597"/>
            </a:xfrm>
            <a:prstGeom prst="rect">
              <a:avLst/>
            </a:prstGeom>
            <a:effectLst/>
          </p:spPr>
        </p:pic>
        <p:pic>
          <p:nvPicPr>
            <p:cNvPr id="2039" name="Line Line" descr="Line Line"/>
            <p:cNvPicPr>
              <a:picLocks/>
            </p:cNvPicPr>
            <p:nvPr/>
          </p:nvPicPr>
          <p:blipFill>
            <a:blip r:embed="rId157"/>
            <a:stretch>
              <a:fillRect/>
            </a:stretch>
          </p:blipFill>
          <p:spPr>
            <a:xfrm>
              <a:off x="10632105" y="8064472"/>
              <a:ext cx="81206" cy="164913"/>
            </a:xfrm>
            <a:prstGeom prst="rect">
              <a:avLst/>
            </a:prstGeom>
            <a:effectLst/>
          </p:spPr>
        </p:pic>
        <p:pic>
          <p:nvPicPr>
            <p:cNvPr id="2041" name="Line Line" descr="Line Line"/>
            <p:cNvPicPr>
              <a:picLocks/>
            </p:cNvPicPr>
            <p:nvPr/>
          </p:nvPicPr>
          <p:blipFill>
            <a:blip r:embed="rId110"/>
            <a:stretch>
              <a:fillRect/>
            </a:stretch>
          </p:blipFill>
          <p:spPr>
            <a:xfrm>
              <a:off x="10682186" y="7966813"/>
              <a:ext cx="50801" cy="25401"/>
            </a:xfrm>
            <a:prstGeom prst="rect">
              <a:avLst/>
            </a:prstGeom>
            <a:effectLst/>
          </p:spPr>
        </p:pic>
        <p:pic>
          <p:nvPicPr>
            <p:cNvPr id="2043" name="Line Shape" descr="Line Shape"/>
            <p:cNvPicPr>
              <a:picLocks/>
            </p:cNvPicPr>
            <p:nvPr/>
          </p:nvPicPr>
          <p:blipFill>
            <a:blip r:embed="rId158"/>
            <a:stretch>
              <a:fillRect/>
            </a:stretch>
          </p:blipFill>
          <p:spPr>
            <a:xfrm>
              <a:off x="10751727" y="8015643"/>
              <a:ext cx="142951" cy="181412"/>
            </a:xfrm>
            <a:prstGeom prst="rect">
              <a:avLst/>
            </a:prstGeom>
            <a:effectLst/>
          </p:spPr>
        </p:pic>
        <p:pic>
          <p:nvPicPr>
            <p:cNvPr id="2045" name="Line Shape" descr="Line Shape"/>
            <p:cNvPicPr>
              <a:picLocks/>
            </p:cNvPicPr>
            <p:nvPr/>
          </p:nvPicPr>
          <p:blipFill>
            <a:blip r:embed="rId159"/>
            <a:stretch>
              <a:fillRect/>
            </a:stretch>
          </p:blipFill>
          <p:spPr>
            <a:xfrm>
              <a:off x="10940141" y="8008667"/>
              <a:ext cx="219611" cy="173205"/>
            </a:xfrm>
            <a:prstGeom prst="rect">
              <a:avLst/>
            </a:prstGeom>
            <a:effectLst/>
          </p:spPr>
        </p:pic>
        <p:pic>
          <p:nvPicPr>
            <p:cNvPr id="2047" name="Line Shape" descr="Line Shape"/>
            <p:cNvPicPr>
              <a:picLocks/>
            </p:cNvPicPr>
            <p:nvPr/>
          </p:nvPicPr>
          <p:blipFill>
            <a:blip r:embed="rId160"/>
            <a:stretch>
              <a:fillRect/>
            </a:stretch>
          </p:blipFill>
          <p:spPr>
            <a:xfrm>
              <a:off x="11146964" y="7904033"/>
              <a:ext cx="242984" cy="254559"/>
            </a:xfrm>
            <a:prstGeom prst="rect">
              <a:avLst/>
            </a:prstGeom>
            <a:effectLst/>
          </p:spPr>
        </p:pic>
        <p:pic>
          <p:nvPicPr>
            <p:cNvPr id="2049" name="Line Shape" descr="Line Shape"/>
            <p:cNvPicPr>
              <a:picLocks/>
            </p:cNvPicPr>
            <p:nvPr/>
          </p:nvPicPr>
          <p:blipFill>
            <a:blip r:embed="rId161"/>
            <a:stretch>
              <a:fillRect/>
            </a:stretch>
          </p:blipFill>
          <p:spPr>
            <a:xfrm>
              <a:off x="11494758" y="7807470"/>
              <a:ext cx="348605" cy="347111"/>
            </a:xfrm>
            <a:prstGeom prst="rect">
              <a:avLst/>
            </a:prstGeom>
            <a:effectLst/>
          </p:spPr>
        </p:pic>
        <p:pic>
          <p:nvPicPr>
            <p:cNvPr id="2051" name="Line Shape" descr="Line Shape"/>
            <p:cNvPicPr>
              <a:picLocks/>
            </p:cNvPicPr>
            <p:nvPr/>
          </p:nvPicPr>
          <p:blipFill>
            <a:blip r:embed="rId162"/>
            <a:stretch>
              <a:fillRect/>
            </a:stretch>
          </p:blipFill>
          <p:spPr>
            <a:xfrm>
              <a:off x="11882450" y="7733964"/>
              <a:ext cx="195759" cy="397763"/>
            </a:xfrm>
            <a:prstGeom prst="rect">
              <a:avLst/>
            </a:prstGeom>
            <a:effectLst/>
          </p:spPr>
        </p:pic>
        <p:pic>
          <p:nvPicPr>
            <p:cNvPr id="2053" name="Line Shape" descr="Line Shape"/>
            <p:cNvPicPr>
              <a:picLocks/>
            </p:cNvPicPr>
            <p:nvPr/>
          </p:nvPicPr>
          <p:blipFill>
            <a:blip r:embed="rId163"/>
            <a:stretch>
              <a:fillRect/>
            </a:stretch>
          </p:blipFill>
          <p:spPr>
            <a:xfrm>
              <a:off x="8811096" y="6243834"/>
              <a:ext cx="172261" cy="688085"/>
            </a:xfrm>
            <a:prstGeom prst="rect">
              <a:avLst/>
            </a:prstGeom>
            <a:effectLst/>
          </p:spPr>
        </p:pic>
        <p:pic>
          <p:nvPicPr>
            <p:cNvPr id="2055" name="Line Shape" descr="Line Shape"/>
            <p:cNvPicPr>
              <a:picLocks/>
            </p:cNvPicPr>
            <p:nvPr/>
          </p:nvPicPr>
          <p:blipFill>
            <a:blip r:embed="rId164"/>
            <a:stretch>
              <a:fillRect/>
            </a:stretch>
          </p:blipFill>
          <p:spPr>
            <a:xfrm>
              <a:off x="11280839" y="6366107"/>
              <a:ext cx="224773" cy="809959"/>
            </a:xfrm>
            <a:prstGeom prst="rect">
              <a:avLst/>
            </a:prstGeom>
            <a:effectLst/>
          </p:spPr>
        </p:pic>
        <p:pic>
          <p:nvPicPr>
            <p:cNvPr id="2057" name="Line Shape" descr="Line Shape"/>
            <p:cNvPicPr>
              <a:picLocks/>
            </p:cNvPicPr>
            <p:nvPr/>
          </p:nvPicPr>
          <p:blipFill>
            <a:blip r:embed="rId165"/>
            <a:stretch>
              <a:fillRect/>
            </a:stretch>
          </p:blipFill>
          <p:spPr>
            <a:xfrm>
              <a:off x="11608693" y="6906518"/>
              <a:ext cx="93341" cy="171890"/>
            </a:xfrm>
            <a:prstGeom prst="rect">
              <a:avLst/>
            </a:prstGeom>
            <a:effectLst/>
          </p:spPr>
        </p:pic>
        <p:pic>
          <p:nvPicPr>
            <p:cNvPr id="2059" name="Line Shape" descr="Line Shape"/>
            <p:cNvPicPr>
              <a:picLocks/>
            </p:cNvPicPr>
            <p:nvPr/>
          </p:nvPicPr>
          <p:blipFill>
            <a:blip r:embed="rId166"/>
            <a:stretch>
              <a:fillRect/>
            </a:stretch>
          </p:blipFill>
          <p:spPr>
            <a:xfrm>
              <a:off x="12208597" y="7966814"/>
              <a:ext cx="88182" cy="150962"/>
            </a:xfrm>
            <a:prstGeom prst="rect">
              <a:avLst/>
            </a:prstGeom>
            <a:effectLst/>
          </p:spPr>
        </p:pic>
        <p:pic>
          <p:nvPicPr>
            <p:cNvPr id="2061" name="Line Line" descr="Line Line"/>
            <p:cNvPicPr>
              <a:picLocks/>
            </p:cNvPicPr>
            <p:nvPr/>
          </p:nvPicPr>
          <p:blipFill>
            <a:blip r:embed="rId167"/>
            <a:stretch>
              <a:fillRect/>
            </a:stretch>
          </p:blipFill>
          <p:spPr>
            <a:xfrm>
              <a:off x="12285329" y="7855203"/>
              <a:ext cx="32377" cy="74231"/>
            </a:xfrm>
            <a:prstGeom prst="rect">
              <a:avLst/>
            </a:prstGeom>
            <a:effectLst/>
          </p:spPr>
        </p:pic>
        <p:pic>
          <p:nvPicPr>
            <p:cNvPr id="2063" name="Line Shape" descr="Line Shape"/>
            <p:cNvPicPr>
              <a:picLocks/>
            </p:cNvPicPr>
            <p:nvPr/>
          </p:nvPicPr>
          <p:blipFill>
            <a:blip r:embed="rId168"/>
            <a:stretch>
              <a:fillRect/>
            </a:stretch>
          </p:blipFill>
          <p:spPr>
            <a:xfrm>
              <a:off x="12306256" y="7931935"/>
              <a:ext cx="227694" cy="145475"/>
            </a:xfrm>
            <a:prstGeom prst="rect">
              <a:avLst/>
            </a:prstGeom>
            <a:effectLst/>
          </p:spPr>
        </p:pic>
        <p:pic>
          <p:nvPicPr>
            <p:cNvPr id="2065" name="Line Shape" descr="Line Shape"/>
            <p:cNvPicPr>
              <a:picLocks/>
            </p:cNvPicPr>
            <p:nvPr/>
          </p:nvPicPr>
          <p:blipFill>
            <a:blip r:embed="rId169"/>
            <a:stretch>
              <a:fillRect/>
            </a:stretch>
          </p:blipFill>
          <p:spPr>
            <a:xfrm>
              <a:off x="11011114" y="8399302"/>
              <a:ext cx="99808" cy="297451"/>
            </a:xfrm>
            <a:prstGeom prst="rect">
              <a:avLst/>
            </a:prstGeom>
            <a:effectLst/>
          </p:spPr>
        </p:pic>
        <p:pic>
          <p:nvPicPr>
            <p:cNvPr id="2067" name="Line Shape" descr="Line Shape"/>
            <p:cNvPicPr>
              <a:picLocks/>
            </p:cNvPicPr>
            <p:nvPr/>
          </p:nvPicPr>
          <p:blipFill>
            <a:blip r:embed="rId170"/>
            <a:stretch>
              <a:fillRect/>
            </a:stretch>
          </p:blipFill>
          <p:spPr>
            <a:xfrm>
              <a:off x="11024610" y="8320670"/>
              <a:ext cx="170042" cy="271448"/>
            </a:xfrm>
            <a:prstGeom prst="rect">
              <a:avLst/>
            </a:prstGeom>
            <a:effectLst/>
          </p:spPr>
        </p:pic>
        <p:pic>
          <p:nvPicPr>
            <p:cNvPr id="2069" name="Line Line" descr="Line Line"/>
            <p:cNvPicPr>
              <a:picLocks/>
            </p:cNvPicPr>
            <p:nvPr/>
          </p:nvPicPr>
          <p:blipFill>
            <a:blip r:embed="rId171"/>
            <a:stretch>
              <a:fillRect/>
            </a:stretch>
          </p:blipFill>
          <p:spPr>
            <a:xfrm>
              <a:off x="11238985" y="8678328"/>
              <a:ext cx="67255" cy="39352"/>
            </a:xfrm>
            <a:prstGeom prst="rect">
              <a:avLst/>
            </a:prstGeom>
            <a:effectLst/>
          </p:spPr>
        </p:pic>
        <p:pic>
          <p:nvPicPr>
            <p:cNvPr id="2071" name="Line Shape" descr="Line Shape"/>
            <p:cNvPicPr>
              <a:picLocks/>
            </p:cNvPicPr>
            <p:nvPr/>
          </p:nvPicPr>
          <p:blipFill>
            <a:blip r:embed="rId172"/>
            <a:stretch>
              <a:fillRect/>
            </a:stretch>
          </p:blipFill>
          <p:spPr>
            <a:xfrm>
              <a:off x="389418" y="6285159"/>
              <a:ext cx="354526" cy="566123"/>
            </a:xfrm>
            <a:prstGeom prst="rect">
              <a:avLst/>
            </a:prstGeom>
            <a:effectLst/>
          </p:spPr>
        </p:pic>
        <p:pic>
          <p:nvPicPr>
            <p:cNvPr id="2073" name="Line Shape" descr="Line Shape"/>
            <p:cNvPicPr>
              <a:picLocks/>
            </p:cNvPicPr>
            <p:nvPr/>
          </p:nvPicPr>
          <p:blipFill>
            <a:blip r:embed="rId173"/>
            <a:stretch>
              <a:fillRect/>
            </a:stretch>
          </p:blipFill>
          <p:spPr>
            <a:xfrm>
              <a:off x="841035" y="6157578"/>
              <a:ext cx="245543" cy="768609"/>
            </a:xfrm>
            <a:prstGeom prst="rect">
              <a:avLst/>
            </a:prstGeom>
            <a:effectLst/>
          </p:spPr>
        </p:pic>
        <p:pic>
          <p:nvPicPr>
            <p:cNvPr id="2075" name="Line Shape" descr="Line Shape"/>
            <p:cNvPicPr>
              <a:picLocks/>
            </p:cNvPicPr>
            <p:nvPr/>
          </p:nvPicPr>
          <p:blipFill>
            <a:blip r:embed="rId174"/>
            <a:stretch>
              <a:fillRect/>
            </a:stretch>
          </p:blipFill>
          <p:spPr>
            <a:xfrm>
              <a:off x="1026668" y="6503838"/>
              <a:ext cx="409060" cy="216421"/>
            </a:xfrm>
            <a:prstGeom prst="rect">
              <a:avLst/>
            </a:prstGeom>
            <a:effectLst/>
          </p:spPr>
        </p:pic>
        <p:pic>
          <p:nvPicPr>
            <p:cNvPr id="2077" name="Line Shape" descr="Line Shape"/>
            <p:cNvPicPr>
              <a:picLocks/>
            </p:cNvPicPr>
            <p:nvPr/>
          </p:nvPicPr>
          <p:blipFill>
            <a:blip r:embed="rId175"/>
            <a:stretch>
              <a:fillRect/>
            </a:stretch>
          </p:blipFill>
          <p:spPr>
            <a:xfrm>
              <a:off x="1375449" y="6236858"/>
              <a:ext cx="266431" cy="639257"/>
            </a:xfrm>
            <a:prstGeom prst="rect">
              <a:avLst/>
            </a:prstGeom>
            <a:effectLst/>
          </p:spPr>
        </p:pic>
        <p:pic>
          <p:nvPicPr>
            <p:cNvPr id="2079" name="Line Shape" descr="Line Shape"/>
            <p:cNvPicPr>
              <a:picLocks/>
            </p:cNvPicPr>
            <p:nvPr/>
          </p:nvPicPr>
          <p:blipFill>
            <a:blip r:embed="rId176"/>
            <a:stretch>
              <a:fillRect/>
            </a:stretch>
          </p:blipFill>
          <p:spPr>
            <a:xfrm>
              <a:off x="173102" y="5909004"/>
              <a:ext cx="1966584" cy="53303"/>
            </a:xfrm>
            <a:prstGeom prst="rect">
              <a:avLst/>
            </a:prstGeom>
            <a:effectLst/>
          </p:spPr>
        </p:pic>
        <p:pic>
          <p:nvPicPr>
            <p:cNvPr id="2081" name="Line Shape" descr="Line Shape"/>
            <p:cNvPicPr>
              <a:picLocks/>
            </p:cNvPicPr>
            <p:nvPr/>
          </p:nvPicPr>
          <p:blipFill>
            <a:blip r:embed="rId177"/>
            <a:stretch>
              <a:fillRect/>
            </a:stretch>
          </p:blipFill>
          <p:spPr>
            <a:xfrm>
              <a:off x="-12700" y="5932256"/>
              <a:ext cx="2173894" cy="1570631"/>
            </a:xfrm>
            <a:prstGeom prst="rect">
              <a:avLst/>
            </a:prstGeom>
            <a:effectLst/>
          </p:spPr>
        </p:pic>
      </p:gr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7" name="Line Shape" descr="Line Shape"/>
          <p:cNvPicPr>
            <a:picLocks/>
          </p:cNvPicPr>
          <p:nvPr/>
        </p:nvPicPr>
        <p:blipFill>
          <a:blip r:embed="rId2"/>
          <a:stretch>
            <a:fillRect/>
          </a:stretch>
        </p:blipFill>
        <p:spPr>
          <a:xfrm>
            <a:off x="6523306" y="2614160"/>
            <a:ext cx="242890" cy="195376"/>
          </a:xfrm>
          <a:prstGeom prst="rect">
            <a:avLst/>
          </a:prstGeom>
          <a:effectLst/>
        </p:spPr>
      </p:pic>
      <p:grpSp>
        <p:nvGrpSpPr>
          <p:cNvPr id="3" name="Group 2">
            <a:extLst>
              <a:ext uri="{FF2B5EF4-FFF2-40B4-BE49-F238E27FC236}">
                <a16:creationId xmlns:a16="http://schemas.microsoft.com/office/drawing/2014/main" id="{40A7A6C9-D5DD-4808-BBA9-55057889F884}"/>
              </a:ext>
            </a:extLst>
          </p:cNvPr>
          <p:cNvGrpSpPr/>
          <p:nvPr/>
        </p:nvGrpSpPr>
        <p:grpSpPr>
          <a:xfrm>
            <a:off x="4704142" y="3207309"/>
            <a:ext cx="4084268" cy="1627883"/>
            <a:chOff x="4704142" y="3207309"/>
            <a:chExt cx="4084268" cy="1627883"/>
          </a:xfrm>
        </p:grpSpPr>
        <p:pic>
          <p:nvPicPr>
            <p:cNvPr id="2329" name="Line Shape" descr="Line Shape"/>
            <p:cNvPicPr>
              <a:picLocks/>
            </p:cNvPicPr>
            <p:nvPr/>
          </p:nvPicPr>
          <p:blipFill>
            <a:blip r:embed="rId3"/>
            <a:stretch>
              <a:fillRect/>
            </a:stretch>
          </p:blipFill>
          <p:spPr>
            <a:xfrm>
              <a:off x="5185187" y="3223293"/>
              <a:ext cx="66907" cy="307240"/>
            </a:xfrm>
            <a:prstGeom prst="rect">
              <a:avLst/>
            </a:prstGeom>
            <a:effectLst/>
          </p:spPr>
        </p:pic>
        <p:pic>
          <p:nvPicPr>
            <p:cNvPr id="2331" name="Line Shape" descr="Line Shape"/>
            <p:cNvPicPr>
              <a:picLocks/>
            </p:cNvPicPr>
            <p:nvPr/>
          </p:nvPicPr>
          <p:blipFill>
            <a:blip r:embed="rId4"/>
            <a:stretch>
              <a:fillRect/>
            </a:stretch>
          </p:blipFill>
          <p:spPr>
            <a:xfrm>
              <a:off x="5149509" y="3207309"/>
              <a:ext cx="187384" cy="356098"/>
            </a:xfrm>
            <a:prstGeom prst="rect">
              <a:avLst/>
            </a:prstGeom>
            <a:effectLst/>
          </p:spPr>
        </p:pic>
        <p:pic>
          <p:nvPicPr>
            <p:cNvPr id="2333" name="Line Shape" descr="Line Shape"/>
            <p:cNvPicPr>
              <a:picLocks/>
            </p:cNvPicPr>
            <p:nvPr/>
          </p:nvPicPr>
          <p:blipFill>
            <a:blip r:embed="rId5"/>
            <a:stretch>
              <a:fillRect/>
            </a:stretch>
          </p:blipFill>
          <p:spPr>
            <a:xfrm>
              <a:off x="5397577" y="3419482"/>
              <a:ext cx="129090" cy="137937"/>
            </a:xfrm>
            <a:prstGeom prst="rect">
              <a:avLst/>
            </a:prstGeom>
            <a:effectLst/>
          </p:spPr>
        </p:pic>
        <p:pic>
          <p:nvPicPr>
            <p:cNvPr id="2335" name="Line Shape" descr="Line Shape"/>
            <p:cNvPicPr>
              <a:picLocks/>
            </p:cNvPicPr>
            <p:nvPr/>
          </p:nvPicPr>
          <p:blipFill>
            <a:blip r:embed="rId6"/>
            <a:stretch>
              <a:fillRect/>
            </a:stretch>
          </p:blipFill>
          <p:spPr>
            <a:xfrm>
              <a:off x="5820882" y="3231467"/>
              <a:ext cx="114578" cy="318294"/>
            </a:xfrm>
            <a:prstGeom prst="rect">
              <a:avLst/>
            </a:prstGeom>
            <a:effectLst/>
          </p:spPr>
        </p:pic>
        <p:pic>
          <p:nvPicPr>
            <p:cNvPr id="2337" name="Line Line" descr="Line Line"/>
            <p:cNvPicPr>
              <a:picLocks/>
            </p:cNvPicPr>
            <p:nvPr/>
          </p:nvPicPr>
          <p:blipFill>
            <a:blip r:embed="rId7"/>
            <a:stretch>
              <a:fillRect/>
            </a:stretch>
          </p:blipFill>
          <p:spPr>
            <a:xfrm>
              <a:off x="5984659" y="3399863"/>
              <a:ext cx="52194" cy="145383"/>
            </a:xfrm>
            <a:prstGeom prst="rect">
              <a:avLst/>
            </a:prstGeom>
            <a:effectLst/>
          </p:spPr>
        </p:pic>
        <p:pic>
          <p:nvPicPr>
            <p:cNvPr id="2339" name="Line Line" descr="Line Line"/>
            <p:cNvPicPr>
              <a:picLocks/>
            </p:cNvPicPr>
            <p:nvPr/>
          </p:nvPicPr>
          <p:blipFill>
            <a:blip r:embed="rId8"/>
            <a:stretch>
              <a:fillRect/>
            </a:stretch>
          </p:blipFill>
          <p:spPr>
            <a:xfrm>
              <a:off x="6018992" y="3287054"/>
              <a:ext cx="22764" cy="42384"/>
            </a:xfrm>
            <a:prstGeom prst="rect">
              <a:avLst/>
            </a:prstGeom>
            <a:effectLst/>
          </p:spPr>
        </p:pic>
        <p:pic>
          <p:nvPicPr>
            <p:cNvPr id="2341" name="Line Shape" descr="Line Shape"/>
            <p:cNvPicPr>
              <a:picLocks/>
            </p:cNvPicPr>
            <p:nvPr/>
          </p:nvPicPr>
          <p:blipFill>
            <a:blip r:embed="rId9"/>
            <a:stretch>
              <a:fillRect/>
            </a:stretch>
          </p:blipFill>
          <p:spPr>
            <a:xfrm>
              <a:off x="6077849" y="3396299"/>
              <a:ext cx="128040" cy="158757"/>
            </a:xfrm>
            <a:prstGeom prst="rect">
              <a:avLst/>
            </a:prstGeom>
            <a:effectLst/>
          </p:spPr>
        </p:pic>
        <p:pic>
          <p:nvPicPr>
            <p:cNvPr id="2343" name="Line Shape" descr="Line Shape"/>
            <p:cNvPicPr>
              <a:picLocks/>
            </p:cNvPicPr>
            <p:nvPr/>
          </p:nvPicPr>
          <p:blipFill>
            <a:blip r:embed="rId10"/>
            <a:stretch>
              <a:fillRect/>
            </a:stretch>
          </p:blipFill>
          <p:spPr>
            <a:xfrm>
              <a:off x="6269117" y="3405897"/>
              <a:ext cx="115971" cy="154064"/>
            </a:xfrm>
            <a:prstGeom prst="rect">
              <a:avLst/>
            </a:prstGeom>
            <a:effectLst/>
          </p:spPr>
        </p:pic>
        <p:pic>
          <p:nvPicPr>
            <p:cNvPr id="2345" name="Line Shape" descr="Line Shape"/>
            <p:cNvPicPr>
              <a:picLocks/>
            </p:cNvPicPr>
            <p:nvPr/>
          </p:nvPicPr>
          <p:blipFill>
            <a:blip r:embed="rId11"/>
            <a:stretch>
              <a:fillRect/>
            </a:stretch>
          </p:blipFill>
          <p:spPr>
            <a:xfrm>
              <a:off x="6406466" y="3405551"/>
              <a:ext cx="271921" cy="270391"/>
            </a:xfrm>
            <a:prstGeom prst="rect">
              <a:avLst/>
            </a:prstGeom>
            <a:effectLst/>
          </p:spPr>
        </p:pic>
        <p:pic>
          <p:nvPicPr>
            <p:cNvPr id="2347" name="Line Shape" descr="Line Shape"/>
            <p:cNvPicPr>
              <a:picLocks/>
            </p:cNvPicPr>
            <p:nvPr/>
          </p:nvPicPr>
          <p:blipFill>
            <a:blip r:embed="rId12"/>
            <a:stretch>
              <a:fillRect/>
            </a:stretch>
          </p:blipFill>
          <p:spPr>
            <a:xfrm>
              <a:off x="6813560" y="3381445"/>
              <a:ext cx="179717" cy="183057"/>
            </a:xfrm>
            <a:prstGeom prst="rect">
              <a:avLst/>
            </a:prstGeom>
            <a:effectLst/>
          </p:spPr>
        </p:pic>
        <p:pic>
          <p:nvPicPr>
            <p:cNvPr id="2349" name="Line Shape" descr="Line Shape"/>
            <p:cNvPicPr>
              <a:picLocks/>
            </p:cNvPicPr>
            <p:nvPr/>
          </p:nvPicPr>
          <p:blipFill>
            <a:blip r:embed="rId13"/>
            <a:stretch>
              <a:fillRect/>
            </a:stretch>
          </p:blipFill>
          <p:spPr>
            <a:xfrm>
              <a:off x="6955797" y="3435093"/>
              <a:ext cx="127775" cy="119963"/>
            </a:xfrm>
            <a:prstGeom prst="rect">
              <a:avLst/>
            </a:prstGeom>
            <a:effectLst/>
          </p:spPr>
        </p:pic>
        <p:pic>
          <p:nvPicPr>
            <p:cNvPr id="2351" name="Line Shape" descr="Line Shape"/>
            <p:cNvPicPr>
              <a:picLocks/>
            </p:cNvPicPr>
            <p:nvPr/>
          </p:nvPicPr>
          <p:blipFill>
            <a:blip r:embed="rId14"/>
            <a:stretch>
              <a:fillRect/>
            </a:stretch>
          </p:blipFill>
          <p:spPr>
            <a:xfrm>
              <a:off x="7127463" y="3432312"/>
              <a:ext cx="238573" cy="123630"/>
            </a:xfrm>
            <a:prstGeom prst="rect">
              <a:avLst/>
            </a:prstGeom>
            <a:effectLst/>
          </p:spPr>
        </p:pic>
        <p:pic>
          <p:nvPicPr>
            <p:cNvPr id="2353" name="Line Shape" descr="Line Shape"/>
            <p:cNvPicPr>
              <a:picLocks/>
            </p:cNvPicPr>
            <p:nvPr/>
          </p:nvPicPr>
          <p:blipFill>
            <a:blip r:embed="rId15"/>
            <a:stretch>
              <a:fillRect/>
            </a:stretch>
          </p:blipFill>
          <p:spPr>
            <a:xfrm>
              <a:off x="7395812" y="3214037"/>
              <a:ext cx="308651" cy="336115"/>
            </a:xfrm>
            <a:prstGeom prst="rect">
              <a:avLst/>
            </a:prstGeom>
            <a:effectLst/>
          </p:spPr>
        </p:pic>
        <p:pic>
          <p:nvPicPr>
            <p:cNvPr id="2355" name="Line Shape" descr="Line Shape"/>
            <p:cNvPicPr>
              <a:picLocks/>
            </p:cNvPicPr>
            <p:nvPr/>
          </p:nvPicPr>
          <p:blipFill>
            <a:blip r:embed="rId16"/>
            <a:stretch>
              <a:fillRect/>
            </a:stretch>
          </p:blipFill>
          <p:spPr>
            <a:xfrm>
              <a:off x="7849798" y="3384698"/>
              <a:ext cx="128398" cy="144199"/>
            </a:xfrm>
            <a:prstGeom prst="rect">
              <a:avLst/>
            </a:prstGeom>
            <a:effectLst/>
          </p:spPr>
        </p:pic>
        <p:pic>
          <p:nvPicPr>
            <p:cNvPr id="2357" name="Line Shape" descr="Line Shape"/>
            <p:cNvPicPr>
              <a:picLocks/>
            </p:cNvPicPr>
            <p:nvPr/>
          </p:nvPicPr>
          <p:blipFill>
            <a:blip r:embed="rId17"/>
            <a:stretch>
              <a:fillRect/>
            </a:stretch>
          </p:blipFill>
          <p:spPr>
            <a:xfrm>
              <a:off x="7971078" y="3341006"/>
              <a:ext cx="125764" cy="177332"/>
            </a:xfrm>
            <a:prstGeom prst="rect">
              <a:avLst/>
            </a:prstGeom>
            <a:effectLst/>
          </p:spPr>
        </p:pic>
        <p:pic>
          <p:nvPicPr>
            <p:cNvPr id="2359" name="Line Shape" descr="Line Shape"/>
            <p:cNvPicPr>
              <a:picLocks/>
            </p:cNvPicPr>
            <p:nvPr/>
          </p:nvPicPr>
          <p:blipFill>
            <a:blip r:embed="rId18"/>
            <a:stretch>
              <a:fillRect/>
            </a:stretch>
          </p:blipFill>
          <p:spPr>
            <a:xfrm>
              <a:off x="8088791" y="3383699"/>
              <a:ext cx="132856" cy="151738"/>
            </a:xfrm>
            <a:prstGeom prst="rect">
              <a:avLst/>
            </a:prstGeom>
            <a:effectLst/>
          </p:spPr>
        </p:pic>
        <p:pic>
          <p:nvPicPr>
            <p:cNvPr id="2361" name="Line Shape" descr="Line Shape"/>
            <p:cNvPicPr>
              <a:picLocks/>
            </p:cNvPicPr>
            <p:nvPr/>
          </p:nvPicPr>
          <p:blipFill>
            <a:blip r:embed="rId19"/>
            <a:stretch>
              <a:fillRect/>
            </a:stretch>
          </p:blipFill>
          <p:spPr>
            <a:xfrm>
              <a:off x="8245743" y="3370435"/>
              <a:ext cx="125764" cy="170116"/>
            </a:xfrm>
            <a:prstGeom prst="rect">
              <a:avLst/>
            </a:prstGeom>
            <a:effectLst/>
          </p:spPr>
        </p:pic>
        <p:pic>
          <p:nvPicPr>
            <p:cNvPr id="2363" name="Line Shape" descr="Line Shape"/>
            <p:cNvPicPr>
              <a:picLocks/>
            </p:cNvPicPr>
            <p:nvPr/>
          </p:nvPicPr>
          <p:blipFill>
            <a:blip r:embed="rId20"/>
            <a:stretch>
              <a:fillRect/>
            </a:stretch>
          </p:blipFill>
          <p:spPr>
            <a:xfrm>
              <a:off x="8511011" y="3250288"/>
              <a:ext cx="277399" cy="301576"/>
            </a:xfrm>
            <a:prstGeom prst="rect">
              <a:avLst/>
            </a:prstGeom>
            <a:effectLst/>
          </p:spPr>
        </p:pic>
        <p:pic>
          <p:nvPicPr>
            <p:cNvPr id="2365" name="Line Shape" descr="Line Shape"/>
            <p:cNvPicPr>
              <a:picLocks/>
            </p:cNvPicPr>
            <p:nvPr/>
          </p:nvPicPr>
          <p:blipFill>
            <a:blip r:embed="rId21"/>
            <a:stretch>
              <a:fillRect/>
            </a:stretch>
          </p:blipFill>
          <p:spPr>
            <a:xfrm>
              <a:off x="4758474" y="3357185"/>
              <a:ext cx="56585" cy="276346"/>
            </a:xfrm>
            <a:prstGeom prst="rect">
              <a:avLst/>
            </a:prstGeom>
            <a:effectLst/>
          </p:spPr>
        </p:pic>
        <p:pic>
          <p:nvPicPr>
            <p:cNvPr id="2367" name="Line Shape" descr="Line Shape"/>
            <p:cNvPicPr>
              <a:picLocks/>
            </p:cNvPicPr>
            <p:nvPr/>
          </p:nvPicPr>
          <p:blipFill>
            <a:blip r:embed="rId22"/>
            <a:stretch>
              <a:fillRect/>
            </a:stretch>
          </p:blipFill>
          <p:spPr>
            <a:xfrm>
              <a:off x="4895807" y="3483244"/>
              <a:ext cx="52193" cy="76717"/>
            </a:xfrm>
            <a:prstGeom prst="rect">
              <a:avLst/>
            </a:prstGeom>
            <a:effectLst/>
          </p:spPr>
        </p:pic>
        <p:pic>
          <p:nvPicPr>
            <p:cNvPr id="2369" name="Line Shape" descr="Line Shape"/>
            <p:cNvPicPr>
              <a:picLocks/>
            </p:cNvPicPr>
            <p:nvPr/>
          </p:nvPicPr>
          <p:blipFill>
            <a:blip r:embed="rId23"/>
            <a:stretch>
              <a:fillRect/>
            </a:stretch>
          </p:blipFill>
          <p:spPr>
            <a:xfrm>
              <a:off x="4704142" y="4029921"/>
              <a:ext cx="150668" cy="241227"/>
            </a:xfrm>
            <a:prstGeom prst="rect">
              <a:avLst/>
            </a:prstGeom>
            <a:effectLst/>
          </p:spPr>
        </p:pic>
        <p:pic>
          <p:nvPicPr>
            <p:cNvPr id="2371" name="Line Line" descr="Line Line"/>
            <p:cNvPicPr>
              <a:picLocks/>
            </p:cNvPicPr>
            <p:nvPr/>
          </p:nvPicPr>
          <p:blipFill>
            <a:blip r:embed="rId24"/>
            <a:stretch>
              <a:fillRect/>
            </a:stretch>
          </p:blipFill>
          <p:spPr>
            <a:xfrm>
              <a:off x="4935045" y="4160098"/>
              <a:ext cx="22764" cy="37479"/>
            </a:xfrm>
            <a:prstGeom prst="rect">
              <a:avLst/>
            </a:prstGeom>
            <a:effectLst/>
          </p:spPr>
        </p:pic>
        <p:pic>
          <p:nvPicPr>
            <p:cNvPr id="2373" name="Line Shape" descr="Line Shape"/>
            <p:cNvPicPr>
              <a:picLocks/>
            </p:cNvPicPr>
            <p:nvPr/>
          </p:nvPicPr>
          <p:blipFill>
            <a:blip r:embed="rId25"/>
            <a:stretch>
              <a:fillRect/>
            </a:stretch>
          </p:blipFill>
          <p:spPr>
            <a:xfrm>
              <a:off x="5370122" y="4074359"/>
              <a:ext cx="25522" cy="54899"/>
            </a:xfrm>
            <a:prstGeom prst="rect">
              <a:avLst/>
            </a:prstGeom>
            <a:effectLst/>
          </p:spPr>
        </p:pic>
        <p:pic>
          <p:nvPicPr>
            <p:cNvPr id="2375" name="Line Shape" descr="Line Shape"/>
            <p:cNvPicPr>
              <a:picLocks/>
            </p:cNvPicPr>
            <p:nvPr/>
          </p:nvPicPr>
          <p:blipFill>
            <a:blip r:embed="rId26"/>
            <a:stretch>
              <a:fillRect/>
            </a:stretch>
          </p:blipFill>
          <p:spPr>
            <a:xfrm>
              <a:off x="5244044" y="3997104"/>
              <a:ext cx="73842" cy="332901"/>
            </a:xfrm>
            <a:prstGeom prst="rect">
              <a:avLst/>
            </a:prstGeom>
            <a:effectLst/>
          </p:spPr>
        </p:pic>
        <p:pic>
          <p:nvPicPr>
            <p:cNvPr id="2377" name="Line Shape" descr="Line Shape"/>
            <p:cNvPicPr>
              <a:picLocks/>
            </p:cNvPicPr>
            <p:nvPr/>
          </p:nvPicPr>
          <p:blipFill>
            <a:blip r:embed="rId27"/>
            <a:stretch>
              <a:fillRect/>
            </a:stretch>
          </p:blipFill>
          <p:spPr>
            <a:xfrm>
              <a:off x="5248948" y="3940783"/>
              <a:ext cx="147937" cy="246984"/>
            </a:xfrm>
            <a:prstGeom prst="rect">
              <a:avLst/>
            </a:prstGeom>
            <a:effectLst/>
          </p:spPr>
        </p:pic>
        <p:pic>
          <p:nvPicPr>
            <p:cNvPr id="2379" name="Line Shape" descr="Line Shape"/>
            <p:cNvPicPr>
              <a:picLocks/>
            </p:cNvPicPr>
            <p:nvPr/>
          </p:nvPicPr>
          <p:blipFill>
            <a:blip r:embed="rId28"/>
            <a:stretch>
              <a:fillRect/>
            </a:stretch>
          </p:blipFill>
          <p:spPr>
            <a:xfrm>
              <a:off x="5386281" y="3999012"/>
              <a:ext cx="694714" cy="494516"/>
            </a:xfrm>
            <a:prstGeom prst="rect">
              <a:avLst/>
            </a:prstGeom>
            <a:effectLst/>
          </p:spPr>
        </p:pic>
        <p:pic>
          <p:nvPicPr>
            <p:cNvPr id="2381" name="Line Shape" descr="Line Shape"/>
            <p:cNvPicPr>
              <a:picLocks/>
            </p:cNvPicPr>
            <p:nvPr/>
          </p:nvPicPr>
          <p:blipFill>
            <a:blip r:embed="rId29"/>
            <a:stretch>
              <a:fillRect/>
            </a:stretch>
          </p:blipFill>
          <p:spPr>
            <a:xfrm>
              <a:off x="6084082" y="4111743"/>
              <a:ext cx="266674" cy="156378"/>
            </a:xfrm>
            <a:prstGeom prst="rect">
              <a:avLst/>
            </a:prstGeom>
            <a:effectLst/>
          </p:spPr>
        </p:pic>
        <p:pic>
          <p:nvPicPr>
            <p:cNvPr id="2383" name="Line Shape" descr="Line Shape"/>
            <p:cNvPicPr>
              <a:picLocks/>
            </p:cNvPicPr>
            <p:nvPr/>
          </p:nvPicPr>
          <p:blipFill>
            <a:blip r:embed="rId30"/>
            <a:stretch>
              <a:fillRect/>
            </a:stretch>
          </p:blipFill>
          <p:spPr>
            <a:xfrm>
              <a:off x="6580413" y="4116432"/>
              <a:ext cx="132526" cy="142523"/>
            </a:xfrm>
            <a:prstGeom prst="rect">
              <a:avLst/>
            </a:prstGeom>
            <a:effectLst/>
          </p:spPr>
        </p:pic>
        <p:pic>
          <p:nvPicPr>
            <p:cNvPr id="2385" name="Line Shape" descr="Line Shape"/>
            <p:cNvPicPr>
              <a:picLocks/>
            </p:cNvPicPr>
            <p:nvPr/>
          </p:nvPicPr>
          <p:blipFill>
            <a:blip r:embed="rId31"/>
            <a:stretch>
              <a:fillRect/>
            </a:stretch>
          </p:blipFill>
          <p:spPr>
            <a:xfrm>
              <a:off x="6730179" y="4112917"/>
              <a:ext cx="179716" cy="141133"/>
            </a:xfrm>
            <a:prstGeom prst="rect">
              <a:avLst/>
            </a:prstGeom>
            <a:effectLst/>
          </p:spPr>
        </p:pic>
        <p:pic>
          <p:nvPicPr>
            <p:cNvPr id="2387" name="Line Shape" descr="Line Shape"/>
            <p:cNvPicPr>
              <a:picLocks/>
            </p:cNvPicPr>
            <p:nvPr/>
          </p:nvPicPr>
          <p:blipFill>
            <a:blip r:embed="rId32"/>
            <a:stretch>
              <a:fillRect/>
            </a:stretch>
          </p:blipFill>
          <p:spPr>
            <a:xfrm>
              <a:off x="6956788" y="3956488"/>
              <a:ext cx="209095" cy="401816"/>
            </a:xfrm>
            <a:prstGeom prst="rect">
              <a:avLst/>
            </a:prstGeom>
            <a:effectLst/>
          </p:spPr>
        </p:pic>
        <p:pic>
          <p:nvPicPr>
            <p:cNvPr id="2389" name="Line Shape" descr="Line Shape"/>
            <p:cNvPicPr>
              <a:picLocks/>
            </p:cNvPicPr>
            <p:nvPr/>
          </p:nvPicPr>
          <p:blipFill>
            <a:blip r:embed="rId33"/>
            <a:stretch>
              <a:fillRect/>
            </a:stretch>
          </p:blipFill>
          <p:spPr>
            <a:xfrm>
              <a:off x="7372700" y="4073447"/>
              <a:ext cx="135380" cy="137822"/>
            </a:xfrm>
            <a:prstGeom prst="rect">
              <a:avLst/>
            </a:prstGeom>
            <a:effectLst/>
          </p:spPr>
        </p:pic>
        <p:pic>
          <p:nvPicPr>
            <p:cNvPr id="2391" name="Line Shape" descr="Line Shape"/>
            <p:cNvPicPr>
              <a:picLocks/>
            </p:cNvPicPr>
            <p:nvPr/>
          </p:nvPicPr>
          <p:blipFill>
            <a:blip r:embed="rId34"/>
            <a:stretch>
              <a:fillRect/>
            </a:stretch>
          </p:blipFill>
          <p:spPr>
            <a:xfrm>
              <a:off x="7549999" y="4047915"/>
              <a:ext cx="345749" cy="181681"/>
            </a:xfrm>
            <a:prstGeom prst="rect">
              <a:avLst/>
            </a:prstGeom>
            <a:effectLst/>
          </p:spPr>
        </p:pic>
        <p:pic>
          <p:nvPicPr>
            <p:cNvPr id="2397" name="Line Shape" descr="Line Shape"/>
            <p:cNvPicPr>
              <a:picLocks/>
            </p:cNvPicPr>
            <p:nvPr/>
          </p:nvPicPr>
          <p:blipFill>
            <a:blip r:embed="rId35"/>
            <a:stretch>
              <a:fillRect/>
            </a:stretch>
          </p:blipFill>
          <p:spPr>
            <a:xfrm>
              <a:off x="5963713" y="4624703"/>
              <a:ext cx="100736" cy="167846"/>
            </a:xfrm>
            <a:prstGeom prst="rect">
              <a:avLst/>
            </a:prstGeom>
            <a:effectLst/>
          </p:spPr>
        </p:pic>
        <p:pic>
          <p:nvPicPr>
            <p:cNvPr id="2399" name="Line Shape" descr="Line Shape"/>
            <p:cNvPicPr>
              <a:picLocks/>
            </p:cNvPicPr>
            <p:nvPr/>
          </p:nvPicPr>
          <p:blipFill>
            <a:blip r:embed="rId36"/>
            <a:stretch>
              <a:fillRect/>
            </a:stretch>
          </p:blipFill>
          <p:spPr>
            <a:xfrm>
              <a:off x="6126896" y="4630953"/>
              <a:ext cx="145383" cy="151162"/>
            </a:xfrm>
            <a:prstGeom prst="rect">
              <a:avLst/>
            </a:prstGeom>
            <a:effectLst/>
          </p:spPr>
        </p:pic>
        <p:pic>
          <p:nvPicPr>
            <p:cNvPr id="2401" name="Line Shape" descr="Line Shape"/>
            <p:cNvPicPr>
              <a:picLocks/>
            </p:cNvPicPr>
            <p:nvPr/>
          </p:nvPicPr>
          <p:blipFill>
            <a:blip r:embed="rId37"/>
            <a:stretch>
              <a:fillRect/>
            </a:stretch>
          </p:blipFill>
          <p:spPr>
            <a:xfrm>
              <a:off x="6283848" y="4665285"/>
              <a:ext cx="37479" cy="169907"/>
            </a:xfrm>
            <a:prstGeom prst="rect">
              <a:avLst/>
            </a:prstGeom>
            <a:effectLst/>
          </p:spPr>
        </p:pic>
        <p:pic>
          <p:nvPicPr>
            <p:cNvPr id="2403" name="Line Shape" descr="Line Shape"/>
            <p:cNvPicPr>
              <a:picLocks/>
            </p:cNvPicPr>
            <p:nvPr/>
          </p:nvPicPr>
          <p:blipFill>
            <a:blip r:embed="rId38"/>
            <a:stretch>
              <a:fillRect/>
            </a:stretch>
          </p:blipFill>
          <p:spPr>
            <a:xfrm>
              <a:off x="6313276" y="4541793"/>
              <a:ext cx="42384" cy="38353"/>
            </a:xfrm>
            <a:prstGeom prst="rect">
              <a:avLst/>
            </a:prstGeom>
            <a:effectLst/>
          </p:spPr>
        </p:pic>
        <p:pic>
          <p:nvPicPr>
            <p:cNvPr id="2405" name="Line Shape" descr="Line Shape"/>
            <p:cNvPicPr>
              <a:picLocks/>
            </p:cNvPicPr>
            <p:nvPr/>
          </p:nvPicPr>
          <p:blipFill>
            <a:blip r:embed="rId39"/>
            <a:stretch>
              <a:fillRect/>
            </a:stretch>
          </p:blipFill>
          <p:spPr>
            <a:xfrm>
              <a:off x="6388200" y="4654961"/>
              <a:ext cx="330411" cy="162352"/>
            </a:xfrm>
            <a:prstGeom prst="rect">
              <a:avLst/>
            </a:prstGeom>
            <a:effectLst/>
          </p:spPr>
        </p:pic>
        <p:pic>
          <p:nvPicPr>
            <p:cNvPr id="2407" name="Line Shape" descr="Line Shape"/>
            <p:cNvPicPr>
              <a:picLocks/>
            </p:cNvPicPr>
            <p:nvPr/>
          </p:nvPicPr>
          <p:blipFill>
            <a:blip r:embed="rId40"/>
            <a:stretch>
              <a:fillRect/>
            </a:stretch>
          </p:blipFill>
          <p:spPr>
            <a:xfrm>
              <a:off x="6735084" y="4454382"/>
              <a:ext cx="120859" cy="331763"/>
            </a:xfrm>
            <a:prstGeom prst="rect">
              <a:avLst/>
            </a:prstGeom>
            <a:effectLst/>
          </p:spPr>
        </p:pic>
        <p:pic>
          <p:nvPicPr>
            <p:cNvPr id="2409" name="Line Shape" descr="Line Shape"/>
            <p:cNvPicPr>
              <a:picLocks/>
            </p:cNvPicPr>
            <p:nvPr/>
          </p:nvPicPr>
          <p:blipFill>
            <a:blip r:embed="rId41"/>
            <a:stretch>
              <a:fillRect/>
            </a:stretch>
          </p:blipFill>
          <p:spPr>
            <a:xfrm>
              <a:off x="6705616" y="4626048"/>
              <a:ext cx="120898" cy="47288"/>
            </a:xfrm>
            <a:prstGeom prst="rect">
              <a:avLst/>
            </a:prstGeom>
            <a:effectLst/>
          </p:spPr>
        </p:pic>
        <p:pic>
          <p:nvPicPr>
            <p:cNvPr id="2411" name="Line Shape" descr="Line Shape"/>
            <p:cNvPicPr>
              <a:picLocks/>
            </p:cNvPicPr>
            <p:nvPr/>
          </p:nvPicPr>
          <p:blipFill>
            <a:blip r:embed="rId42"/>
            <a:stretch>
              <a:fillRect/>
            </a:stretch>
          </p:blipFill>
          <p:spPr>
            <a:xfrm>
              <a:off x="6860824" y="4659164"/>
              <a:ext cx="176594" cy="143040"/>
            </a:xfrm>
            <a:prstGeom prst="rect">
              <a:avLst/>
            </a:prstGeom>
            <a:effectLst/>
          </p:spPr>
        </p:pic>
        <p:pic>
          <p:nvPicPr>
            <p:cNvPr id="2413" name="Line Shape" descr="Line Shape"/>
            <p:cNvPicPr>
              <a:picLocks/>
            </p:cNvPicPr>
            <p:nvPr/>
          </p:nvPicPr>
          <p:blipFill>
            <a:blip r:embed="rId43"/>
            <a:stretch>
              <a:fillRect/>
            </a:stretch>
          </p:blipFill>
          <p:spPr>
            <a:xfrm>
              <a:off x="7063701" y="4434763"/>
              <a:ext cx="115954" cy="331763"/>
            </a:xfrm>
            <a:prstGeom prst="rect">
              <a:avLst/>
            </a:prstGeom>
            <a:effectLst/>
          </p:spPr>
        </p:pic>
        <p:pic>
          <p:nvPicPr>
            <p:cNvPr id="2415" name="Line Shape" descr="Line Shape"/>
            <p:cNvPicPr>
              <a:picLocks/>
            </p:cNvPicPr>
            <p:nvPr/>
          </p:nvPicPr>
          <p:blipFill>
            <a:blip r:embed="rId44"/>
            <a:stretch>
              <a:fillRect/>
            </a:stretch>
          </p:blipFill>
          <p:spPr>
            <a:xfrm>
              <a:off x="7063701" y="4665757"/>
              <a:ext cx="90704" cy="115483"/>
            </a:xfrm>
            <a:prstGeom prst="rect">
              <a:avLst/>
            </a:prstGeom>
            <a:effectLst/>
          </p:spPr>
        </p:pic>
        <p:pic>
          <p:nvPicPr>
            <p:cNvPr id="2417" name="Line Line" descr="Line Line"/>
            <p:cNvPicPr>
              <a:picLocks/>
            </p:cNvPicPr>
            <p:nvPr/>
          </p:nvPicPr>
          <p:blipFill>
            <a:blip r:embed="rId45"/>
            <a:stretch>
              <a:fillRect/>
            </a:stretch>
          </p:blipFill>
          <p:spPr>
            <a:xfrm>
              <a:off x="7176510" y="4557382"/>
              <a:ext cx="32575" cy="66907"/>
            </a:xfrm>
            <a:prstGeom prst="rect">
              <a:avLst/>
            </a:prstGeom>
            <a:effectLst/>
          </p:spPr>
        </p:pic>
        <p:pic>
          <p:nvPicPr>
            <p:cNvPr id="2419" name="Line Shape" descr="Line Shape"/>
            <p:cNvPicPr>
              <a:picLocks/>
            </p:cNvPicPr>
            <p:nvPr/>
          </p:nvPicPr>
          <p:blipFill>
            <a:blip r:embed="rId46"/>
            <a:stretch>
              <a:fillRect/>
            </a:stretch>
          </p:blipFill>
          <p:spPr>
            <a:xfrm>
              <a:off x="7234198" y="4652372"/>
              <a:ext cx="323122" cy="150990"/>
            </a:xfrm>
            <a:prstGeom prst="rect">
              <a:avLst/>
            </a:prstGeom>
            <a:effectLst/>
          </p:spPr>
        </p:pic>
        <p:pic>
          <p:nvPicPr>
            <p:cNvPr id="2421" name="Line Shape" descr="Line Shape"/>
            <p:cNvPicPr>
              <a:picLocks/>
            </p:cNvPicPr>
            <p:nvPr/>
          </p:nvPicPr>
          <p:blipFill>
            <a:blip r:embed="rId47"/>
            <a:stretch>
              <a:fillRect/>
            </a:stretch>
          </p:blipFill>
          <p:spPr>
            <a:xfrm>
              <a:off x="7900623" y="4444572"/>
              <a:ext cx="109635" cy="304583"/>
            </a:xfrm>
            <a:prstGeom prst="rect">
              <a:avLst/>
            </a:prstGeom>
            <a:effectLst/>
          </p:spPr>
        </p:pic>
        <p:pic>
          <p:nvPicPr>
            <p:cNvPr id="2423" name="Line Shape" descr="Line Shape"/>
            <p:cNvPicPr>
              <a:picLocks/>
            </p:cNvPicPr>
            <p:nvPr/>
          </p:nvPicPr>
          <p:blipFill>
            <a:blip r:embed="rId48"/>
            <a:stretch>
              <a:fillRect/>
            </a:stretch>
          </p:blipFill>
          <p:spPr>
            <a:xfrm>
              <a:off x="7842402" y="4616238"/>
              <a:ext cx="146535" cy="27670"/>
            </a:xfrm>
            <a:prstGeom prst="rect">
              <a:avLst/>
            </a:prstGeom>
            <a:effectLst/>
          </p:spPr>
        </p:pic>
        <p:pic>
          <p:nvPicPr>
            <p:cNvPr id="2425" name="Line Shape" descr="Line Shape"/>
            <p:cNvPicPr>
              <a:picLocks/>
            </p:cNvPicPr>
            <p:nvPr/>
          </p:nvPicPr>
          <p:blipFill>
            <a:blip r:embed="rId49"/>
            <a:stretch>
              <a:fillRect/>
            </a:stretch>
          </p:blipFill>
          <p:spPr>
            <a:xfrm>
              <a:off x="8034839" y="4598899"/>
              <a:ext cx="91402" cy="159054"/>
            </a:xfrm>
            <a:prstGeom prst="rect">
              <a:avLst/>
            </a:prstGeom>
            <a:effectLst/>
          </p:spPr>
        </p:pic>
        <p:pic>
          <p:nvPicPr>
            <p:cNvPr id="2427" name="Line Shape" descr="Line Shape"/>
            <p:cNvPicPr>
              <a:picLocks/>
            </p:cNvPicPr>
            <p:nvPr/>
          </p:nvPicPr>
          <p:blipFill>
            <a:blip r:embed="rId50"/>
            <a:stretch>
              <a:fillRect/>
            </a:stretch>
          </p:blipFill>
          <p:spPr>
            <a:xfrm>
              <a:off x="8137839" y="4592443"/>
              <a:ext cx="96336" cy="153737"/>
            </a:xfrm>
            <a:prstGeom prst="rect">
              <a:avLst/>
            </a:prstGeom>
            <a:effectLst/>
          </p:spPr>
        </p:pic>
        <p:pic>
          <p:nvPicPr>
            <p:cNvPr id="2429" name="Line Shape" descr="Line Shape"/>
            <p:cNvPicPr>
              <a:picLocks/>
            </p:cNvPicPr>
            <p:nvPr/>
          </p:nvPicPr>
          <p:blipFill>
            <a:blip r:embed="rId51"/>
            <a:stretch>
              <a:fillRect/>
            </a:stretch>
          </p:blipFill>
          <p:spPr>
            <a:xfrm>
              <a:off x="8319314" y="4384843"/>
              <a:ext cx="90704" cy="352690"/>
            </a:xfrm>
            <a:prstGeom prst="rect">
              <a:avLst/>
            </a:prstGeom>
            <a:effectLst/>
          </p:spPr>
        </p:pic>
        <p:pic>
          <p:nvPicPr>
            <p:cNvPr id="2431" name="Line Shape" descr="Line Shape"/>
            <p:cNvPicPr>
              <a:picLocks/>
            </p:cNvPicPr>
            <p:nvPr/>
          </p:nvPicPr>
          <p:blipFill>
            <a:blip r:embed="rId52"/>
            <a:stretch>
              <a:fillRect/>
            </a:stretch>
          </p:blipFill>
          <p:spPr>
            <a:xfrm>
              <a:off x="8319859" y="4573039"/>
              <a:ext cx="144839" cy="56154"/>
            </a:xfrm>
            <a:prstGeom prst="rect">
              <a:avLst/>
            </a:prstGeom>
            <a:effectLst/>
          </p:spPr>
        </p:pic>
        <p:pic>
          <p:nvPicPr>
            <p:cNvPr id="2433" name="Line Shape" descr="Line Shape"/>
            <p:cNvPicPr>
              <a:picLocks/>
            </p:cNvPicPr>
            <p:nvPr/>
          </p:nvPicPr>
          <p:blipFill>
            <a:blip r:embed="rId53"/>
            <a:stretch>
              <a:fillRect/>
            </a:stretch>
          </p:blipFill>
          <p:spPr>
            <a:xfrm>
              <a:off x="8505695" y="4714333"/>
              <a:ext cx="17860" cy="37479"/>
            </a:xfrm>
            <a:prstGeom prst="rect">
              <a:avLst/>
            </a:prstGeom>
            <a:effectLst/>
          </p:spPr>
        </p:pic>
      </p:grpSp>
      <p:grpSp>
        <p:nvGrpSpPr>
          <p:cNvPr id="7" name="Group 6">
            <a:extLst>
              <a:ext uri="{FF2B5EF4-FFF2-40B4-BE49-F238E27FC236}">
                <a16:creationId xmlns:a16="http://schemas.microsoft.com/office/drawing/2014/main" id="{E9F48DDD-6AD1-48E6-8DD6-CE0ACAC7A212}"/>
              </a:ext>
            </a:extLst>
          </p:cNvPr>
          <p:cNvGrpSpPr/>
          <p:nvPr/>
        </p:nvGrpSpPr>
        <p:grpSpPr>
          <a:xfrm>
            <a:off x="804497" y="493601"/>
            <a:ext cx="5907722" cy="3238026"/>
            <a:chOff x="804497" y="493601"/>
            <a:chExt cx="5907722" cy="3238026"/>
          </a:xfrm>
        </p:grpSpPr>
        <p:pic>
          <p:nvPicPr>
            <p:cNvPr id="2085" name="Line Shape" descr="Line Shape"/>
            <p:cNvPicPr>
              <a:picLocks/>
            </p:cNvPicPr>
            <p:nvPr/>
          </p:nvPicPr>
          <p:blipFill>
            <a:blip r:embed="rId54"/>
            <a:stretch>
              <a:fillRect/>
            </a:stretch>
          </p:blipFill>
          <p:spPr>
            <a:xfrm>
              <a:off x="1210648" y="1023295"/>
              <a:ext cx="3031070" cy="2703848"/>
            </a:xfrm>
            <a:prstGeom prst="rect">
              <a:avLst/>
            </a:prstGeom>
            <a:effectLst/>
          </p:spPr>
        </p:pic>
        <p:pic>
          <p:nvPicPr>
            <p:cNvPr id="2087" name="Line Shape" descr="Line Shape"/>
            <p:cNvPicPr>
              <a:picLocks/>
            </p:cNvPicPr>
            <p:nvPr/>
          </p:nvPicPr>
          <p:blipFill>
            <a:blip r:embed="rId55"/>
            <a:stretch>
              <a:fillRect/>
            </a:stretch>
          </p:blipFill>
          <p:spPr>
            <a:xfrm>
              <a:off x="1224413" y="1937380"/>
              <a:ext cx="181024" cy="818167"/>
            </a:xfrm>
            <a:prstGeom prst="rect">
              <a:avLst/>
            </a:prstGeom>
            <a:effectLst/>
          </p:spPr>
        </p:pic>
        <p:pic>
          <p:nvPicPr>
            <p:cNvPr id="2089" name="Line Line" descr="Line Line"/>
            <p:cNvPicPr>
              <a:picLocks/>
            </p:cNvPicPr>
            <p:nvPr/>
          </p:nvPicPr>
          <p:blipFill>
            <a:blip r:embed="rId56"/>
            <a:stretch>
              <a:fillRect/>
            </a:stretch>
          </p:blipFill>
          <p:spPr>
            <a:xfrm>
              <a:off x="1384015" y="2713200"/>
              <a:ext cx="22764" cy="52194"/>
            </a:xfrm>
            <a:prstGeom prst="rect">
              <a:avLst/>
            </a:prstGeom>
            <a:effectLst/>
          </p:spPr>
        </p:pic>
        <p:pic>
          <p:nvPicPr>
            <p:cNvPr id="2091" name="Line Shape" descr="Line Shape"/>
            <p:cNvPicPr>
              <a:picLocks/>
            </p:cNvPicPr>
            <p:nvPr/>
          </p:nvPicPr>
          <p:blipFill>
            <a:blip r:embed="rId57"/>
            <a:stretch>
              <a:fillRect/>
            </a:stretch>
          </p:blipFill>
          <p:spPr>
            <a:xfrm>
              <a:off x="1364396" y="2747533"/>
              <a:ext cx="1870315" cy="983480"/>
            </a:xfrm>
            <a:prstGeom prst="rect">
              <a:avLst/>
            </a:prstGeom>
            <a:effectLst/>
          </p:spPr>
        </p:pic>
        <p:pic>
          <p:nvPicPr>
            <p:cNvPr id="2093" name="Line Shape" descr="Line Shape"/>
            <p:cNvPicPr>
              <a:picLocks/>
            </p:cNvPicPr>
            <p:nvPr/>
          </p:nvPicPr>
          <p:blipFill>
            <a:blip r:embed="rId58"/>
            <a:stretch>
              <a:fillRect/>
            </a:stretch>
          </p:blipFill>
          <p:spPr>
            <a:xfrm>
              <a:off x="4204239" y="493601"/>
              <a:ext cx="101240" cy="130733"/>
            </a:xfrm>
            <a:prstGeom prst="rect">
              <a:avLst/>
            </a:prstGeom>
            <a:effectLst/>
          </p:spPr>
        </p:pic>
        <p:pic>
          <p:nvPicPr>
            <p:cNvPr id="2095" name="Line Shape" descr="Line Shape"/>
            <p:cNvPicPr>
              <a:picLocks/>
            </p:cNvPicPr>
            <p:nvPr/>
          </p:nvPicPr>
          <p:blipFill>
            <a:blip r:embed="rId59"/>
            <a:stretch>
              <a:fillRect/>
            </a:stretch>
          </p:blipFill>
          <p:spPr>
            <a:xfrm>
              <a:off x="4371472" y="506210"/>
              <a:ext cx="213578" cy="291035"/>
            </a:xfrm>
            <a:prstGeom prst="rect">
              <a:avLst/>
            </a:prstGeom>
            <a:effectLst/>
          </p:spPr>
        </p:pic>
        <p:pic>
          <p:nvPicPr>
            <p:cNvPr id="2125" name="Line Line" descr="Line Line"/>
            <p:cNvPicPr>
              <a:picLocks/>
            </p:cNvPicPr>
            <p:nvPr/>
          </p:nvPicPr>
          <p:blipFill>
            <a:blip r:embed="rId60"/>
            <a:stretch>
              <a:fillRect/>
            </a:stretch>
          </p:blipFill>
          <p:spPr>
            <a:xfrm>
              <a:off x="2296296" y="1187826"/>
              <a:ext cx="22765" cy="76717"/>
            </a:xfrm>
            <a:prstGeom prst="rect">
              <a:avLst/>
            </a:prstGeom>
            <a:effectLst/>
          </p:spPr>
        </p:pic>
        <p:pic>
          <p:nvPicPr>
            <p:cNvPr id="2127" name="Line Line" descr="Line Line"/>
            <p:cNvPicPr>
              <a:picLocks/>
            </p:cNvPicPr>
            <p:nvPr/>
          </p:nvPicPr>
          <p:blipFill>
            <a:blip r:embed="rId61"/>
            <a:stretch>
              <a:fillRect/>
            </a:stretch>
          </p:blipFill>
          <p:spPr>
            <a:xfrm>
              <a:off x="2311010" y="1384016"/>
              <a:ext cx="27669" cy="71812"/>
            </a:xfrm>
            <a:prstGeom prst="rect">
              <a:avLst/>
            </a:prstGeom>
            <a:effectLst/>
          </p:spPr>
        </p:pic>
        <p:pic>
          <p:nvPicPr>
            <p:cNvPr id="2129" name="Line Line" descr="Line Line"/>
            <p:cNvPicPr>
              <a:picLocks/>
            </p:cNvPicPr>
            <p:nvPr/>
          </p:nvPicPr>
          <p:blipFill>
            <a:blip r:embed="rId62"/>
            <a:stretch>
              <a:fillRect/>
            </a:stretch>
          </p:blipFill>
          <p:spPr>
            <a:xfrm>
              <a:off x="2315915" y="1560587"/>
              <a:ext cx="32574" cy="62002"/>
            </a:xfrm>
            <a:prstGeom prst="rect">
              <a:avLst/>
            </a:prstGeom>
            <a:effectLst/>
          </p:spPr>
        </p:pic>
        <p:pic>
          <p:nvPicPr>
            <p:cNvPr id="2131" name="Line Line" descr="Line Line"/>
            <p:cNvPicPr>
              <a:picLocks/>
            </p:cNvPicPr>
            <p:nvPr/>
          </p:nvPicPr>
          <p:blipFill>
            <a:blip r:embed="rId63"/>
            <a:stretch>
              <a:fillRect/>
            </a:stretch>
          </p:blipFill>
          <p:spPr>
            <a:xfrm>
              <a:off x="2311010" y="1742062"/>
              <a:ext cx="37479" cy="101241"/>
            </a:xfrm>
            <a:prstGeom prst="rect">
              <a:avLst/>
            </a:prstGeom>
            <a:effectLst/>
          </p:spPr>
        </p:pic>
        <p:pic>
          <p:nvPicPr>
            <p:cNvPr id="2133" name="Line Line" descr="Line Line"/>
            <p:cNvPicPr>
              <a:picLocks/>
            </p:cNvPicPr>
            <p:nvPr/>
          </p:nvPicPr>
          <p:blipFill>
            <a:blip r:embed="rId61"/>
            <a:stretch>
              <a:fillRect/>
            </a:stretch>
          </p:blipFill>
          <p:spPr>
            <a:xfrm>
              <a:off x="2286487" y="1987298"/>
              <a:ext cx="27669" cy="71812"/>
            </a:xfrm>
            <a:prstGeom prst="rect">
              <a:avLst/>
            </a:prstGeom>
            <a:effectLst/>
          </p:spPr>
        </p:pic>
        <p:pic>
          <p:nvPicPr>
            <p:cNvPr id="2135" name="Line Shape" descr="Line Shape"/>
            <p:cNvPicPr>
              <a:picLocks/>
            </p:cNvPicPr>
            <p:nvPr/>
          </p:nvPicPr>
          <p:blipFill>
            <a:blip r:embed="rId64"/>
            <a:stretch>
              <a:fillRect/>
            </a:stretch>
          </p:blipFill>
          <p:spPr>
            <a:xfrm>
              <a:off x="2254746" y="2198202"/>
              <a:ext cx="29981" cy="91432"/>
            </a:xfrm>
            <a:prstGeom prst="rect">
              <a:avLst/>
            </a:prstGeom>
            <a:effectLst/>
          </p:spPr>
        </p:pic>
        <p:pic>
          <p:nvPicPr>
            <p:cNvPr id="2137" name="Line Shape" descr="Line Shape"/>
            <p:cNvPicPr>
              <a:picLocks/>
            </p:cNvPicPr>
            <p:nvPr/>
          </p:nvPicPr>
          <p:blipFill>
            <a:blip r:embed="rId65"/>
            <a:stretch>
              <a:fillRect/>
            </a:stretch>
          </p:blipFill>
          <p:spPr>
            <a:xfrm>
              <a:off x="2232534" y="2414011"/>
              <a:ext cx="42384" cy="120859"/>
            </a:xfrm>
            <a:prstGeom prst="rect">
              <a:avLst/>
            </a:prstGeom>
            <a:effectLst/>
          </p:spPr>
        </p:pic>
        <p:pic>
          <p:nvPicPr>
            <p:cNvPr id="2141" name="Line Line" descr="Line Line"/>
            <p:cNvPicPr>
              <a:picLocks/>
            </p:cNvPicPr>
            <p:nvPr/>
          </p:nvPicPr>
          <p:blipFill>
            <a:blip r:embed="rId66"/>
            <a:stretch>
              <a:fillRect/>
            </a:stretch>
          </p:blipFill>
          <p:spPr>
            <a:xfrm>
              <a:off x="2212915" y="2870151"/>
              <a:ext cx="27670" cy="111050"/>
            </a:xfrm>
            <a:prstGeom prst="rect">
              <a:avLst/>
            </a:prstGeom>
            <a:effectLst/>
          </p:spPr>
        </p:pic>
        <p:pic>
          <p:nvPicPr>
            <p:cNvPr id="2143" name="Line Line" descr="Line Line"/>
            <p:cNvPicPr>
              <a:picLocks/>
            </p:cNvPicPr>
            <p:nvPr/>
          </p:nvPicPr>
          <p:blipFill>
            <a:blip r:embed="rId67"/>
            <a:stretch>
              <a:fillRect/>
            </a:stretch>
          </p:blipFill>
          <p:spPr>
            <a:xfrm>
              <a:off x="2217820" y="3076150"/>
              <a:ext cx="22765" cy="135574"/>
            </a:xfrm>
            <a:prstGeom prst="rect">
              <a:avLst/>
            </a:prstGeom>
            <a:effectLst/>
          </p:spPr>
        </p:pic>
        <p:pic>
          <p:nvPicPr>
            <p:cNvPr id="2145" name="Line Line" descr="Line Line"/>
            <p:cNvPicPr>
              <a:picLocks/>
            </p:cNvPicPr>
            <p:nvPr/>
          </p:nvPicPr>
          <p:blipFill>
            <a:blip r:embed="rId68"/>
            <a:stretch>
              <a:fillRect/>
            </a:stretch>
          </p:blipFill>
          <p:spPr>
            <a:xfrm>
              <a:off x="2203106" y="3311578"/>
              <a:ext cx="27669" cy="57098"/>
            </a:xfrm>
            <a:prstGeom prst="rect">
              <a:avLst/>
            </a:prstGeom>
            <a:effectLst/>
          </p:spPr>
        </p:pic>
        <p:pic>
          <p:nvPicPr>
            <p:cNvPr id="2147" name="Line Line" descr="Line Line"/>
            <p:cNvPicPr>
              <a:picLocks/>
            </p:cNvPicPr>
            <p:nvPr/>
          </p:nvPicPr>
          <p:blipFill>
            <a:blip r:embed="rId69"/>
            <a:stretch>
              <a:fillRect/>
            </a:stretch>
          </p:blipFill>
          <p:spPr>
            <a:xfrm>
              <a:off x="2188392" y="3444006"/>
              <a:ext cx="17860" cy="37479"/>
            </a:xfrm>
            <a:prstGeom prst="rect">
              <a:avLst/>
            </a:prstGeom>
            <a:effectLst/>
          </p:spPr>
        </p:pic>
        <p:pic>
          <p:nvPicPr>
            <p:cNvPr id="2149" name="Line Shape" descr="Line Shape"/>
            <p:cNvPicPr>
              <a:picLocks/>
            </p:cNvPicPr>
            <p:nvPr/>
          </p:nvPicPr>
          <p:blipFill>
            <a:blip r:embed="rId70"/>
            <a:stretch>
              <a:fillRect/>
            </a:stretch>
          </p:blipFill>
          <p:spPr>
            <a:xfrm>
              <a:off x="1251587" y="1952966"/>
              <a:ext cx="76717" cy="62003"/>
            </a:xfrm>
            <a:prstGeom prst="rect">
              <a:avLst/>
            </a:prstGeom>
            <a:effectLst/>
          </p:spPr>
        </p:pic>
        <p:pic>
          <p:nvPicPr>
            <p:cNvPr id="2151" name="Line Line" descr="Line Line"/>
            <p:cNvPicPr>
              <a:picLocks/>
            </p:cNvPicPr>
            <p:nvPr/>
          </p:nvPicPr>
          <p:blipFill>
            <a:blip r:embed="rId71"/>
            <a:stretch>
              <a:fillRect/>
            </a:stretch>
          </p:blipFill>
          <p:spPr>
            <a:xfrm>
              <a:off x="1531157" y="2173679"/>
              <a:ext cx="81622" cy="76717"/>
            </a:xfrm>
            <a:prstGeom prst="rect">
              <a:avLst/>
            </a:prstGeom>
            <a:effectLst/>
          </p:spPr>
        </p:pic>
        <p:pic>
          <p:nvPicPr>
            <p:cNvPr id="2153" name="Line Line" descr="Line Line"/>
            <p:cNvPicPr>
              <a:picLocks/>
            </p:cNvPicPr>
            <p:nvPr/>
          </p:nvPicPr>
          <p:blipFill>
            <a:blip r:embed="rId72"/>
            <a:stretch>
              <a:fillRect/>
            </a:stretch>
          </p:blipFill>
          <p:spPr>
            <a:xfrm>
              <a:off x="1712633" y="2325726"/>
              <a:ext cx="91431" cy="81622"/>
            </a:xfrm>
            <a:prstGeom prst="rect">
              <a:avLst/>
            </a:prstGeom>
            <a:effectLst/>
          </p:spPr>
        </p:pic>
        <p:pic>
          <p:nvPicPr>
            <p:cNvPr id="2155" name="Line Shape" descr="Line Shape"/>
            <p:cNvPicPr>
              <a:picLocks/>
            </p:cNvPicPr>
            <p:nvPr/>
          </p:nvPicPr>
          <p:blipFill>
            <a:blip r:embed="rId73"/>
            <a:stretch>
              <a:fillRect/>
            </a:stretch>
          </p:blipFill>
          <p:spPr>
            <a:xfrm>
              <a:off x="1943155" y="2502296"/>
              <a:ext cx="101241" cy="91431"/>
            </a:xfrm>
            <a:prstGeom prst="rect">
              <a:avLst/>
            </a:prstGeom>
            <a:effectLst/>
          </p:spPr>
        </p:pic>
        <p:pic>
          <p:nvPicPr>
            <p:cNvPr id="2159" name="Line Shape" descr="Line Shape"/>
            <p:cNvPicPr>
              <a:picLocks/>
            </p:cNvPicPr>
            <p:nvPr/>
          </p:nvPicPr>
          <p:blipFill>
            <a:blip r:embed="rId74"/>
            <a:stretch>
              <a:fillRect/>
            </a:stretch>
          </p:blipFill>
          <p:spPr>
            <a:xfrm>
              <a:off x="2433629" y="2933913"/>
              <a:ext cx="86526" cy="81622"/>
            </a:xfrm>
            <a:prstGeom prst="rect">
              <a:avLst/>
            </a:prstGeom>
            <a:effectLst/>
          </p:spPr>
        </p:pic>
        <p:pic>
          <p:nvPicPr>
            <p:cNvPr id="2161" name="Line Shape" descr="Line Shape"/>
            <p:cNvPicPr>
              <a:picLocks/>
            </p:cNvPicPr>
            <p:nvPr/>
          </p:nvPicPr>
          <p:blipFill>
            <a:blip r:embed="rId75"/>
            <a:stretch>
              <a:fillRect/>
            </a:stretch>
          </p:blipFill>
          <p:spPr>
            <a:xfrm>
              <a:off x="2718103" y="3203674"/>
              <a:ext cx="52193" cy="62003"/>
            </a:xfrm>
            <a:prstGeom prst="rect">
              <a:avLst/>
            </a:prstGeom>
            <a:effectLst/>
          </p:spPr>
        </p:pic>
        <p:pic>
          <p:nvPicPr>
            <p:cNvPr id="2163" name="Line Shape" descr="Line Shape"/>
            <p:cNvPicPr>
              <a:picLocks/>
            </p:cNvPicPr>
            <p:nvPr/>
          </p:nvPicPr>
          <p:blipFill>
            <a:blip r:embed="rId76"/>
            <a:stretch>
              <a:fillRect/>
            </a:stretch>
          </p:blipFill>
          <p:spPr>
            <a:xfrm>
              <a:off x="2904484" y="3414578"/>
              <a:ext cx="91431" cy="96336"/>
            </a:xfrm>
            <a:prstGeom prst="rect">
              <a:avLst/>
            </a:prstGeom>
            <a:effectLst/>
          </p:spPr>
        </p:pic>
        <p:pic>
          <p:nvPicPr>
            <p:cNvPr id="2165" name="Line Shape" descr="Line Shape"/>
            <p:cNvPicPr>
              <a:picLocks/>
            </p:cNvPicPr>
            <p:nvPr/>
          </p:nvPicPr>
          <p:blipFill>
            <a:blip r:embed="rId77"/>
            <a:stretch>
              <a:fillRect/>
            </a:stretch>
          </p:blipFill>
          <p:spPr>
            <a:xfrm>
              <a:off x="3100673" y="3600957"/>
              <a:ext cx="48923" cy="66908"/>
            </a:xfrm>
            <a:prstGeom prst="rect">
              <a:avLst/>
            </a:prstGeom>
            <a:effectLst/>
          </p:spPr>
        </p:pic>
        <p:pic>
          <p:nvPicPr>
            <p:cNvPr id="2167" name="Line Line" descr="Line Line"/>
            <p:cNvPicPr>
              <a:picLocks/>
            </p:cNvPicPr>
            <p:nvPr/>
          </p:nvPicPr>
          <p:blipFill>
            <a:blip r:embed="rId78"/>
            <a:stretch>
              <a:fillRect/>
            </a:stretch>
          </p:blipFill>
          <p:spPr>
            <a:xfrm>
              <a:off x="3184934" y="3713767"/>
              <a:ext cx="35719" cy="17860"/>
            </a:xfrm>
            <a:prstGeom prst="rect">
              <a:avLst/>
            </a:prstGeom>
            <a:effectLst/>
          </p:spPr>
        </p:pic>
        <p:pic>
          <p:nvPicPr>
            <p:cNvPr id="2185" name="Line Line" descr="Line Line"/>
            <p:cNvPicPr>
              <a:picLocks/>
            </p:cNvPicPr>
            <p:nvPr/>
          </p:nvPicPr>
          <p:blipFill>
            <a:blip r:embed="rId79"/>
            <a:stretch>
              <a:fillRect/>
            </a:stretch>
          </p:blipFill>
          <p:spPr>
            <a:xfrm>
              <a:off x="2669056" y="2615106"/>
              <a:ext cx="66907" cy="32574"/>
            </a:xfrm>
            <a:prstGeom prst="rect">
              <a:avLst/>
            </a:prstGeom>
            <a:effectLst/>
          </p:spPr>
        </p:pic>
        <p:pic>
          <p:nvPicPr>
            <p:cNvPr id="2187" name="Line Line" descr="Line Line"/>
            <p:cNvPicPr>
              <a:picLocks/>
            </p:cNvPicPr>
            <p:nvPr/>
          </p:nvPicPr>
          <p:blipFill>
            <a:blip r:embed="rId80"/>
            <a:stretch>
              <a:fillRect/>
            </a:stretch>
          </p:blipFill>
          <p:spPr>
            <a:xfrm>
              <a:off x="2879960" y="2531725"/>
              <a:ext cx="101240" cy="47289"/>
            </a:xfrm>
            <a:prstGeom prst="rect">
              <a:avLst/>
            </a:prstGeom>
            <a:effectLst/>
          </p:spPr>
        </p:pic>
        <p:pic>
          <p:nvPicPr>
            <p:cNvPr id="2189" name="Line Line" descr="Line Line"/>
            <p:cNvPicPr>
              <a:picLocks/>
            </p:cNvPicPr>
            <p:nvPr/>
          </p:nvPicPr>
          <p:blipFill>
            <a:blip r:embed="rId81"/>
            <a:stretch>
              <a:fillRect/>
            </a:stretch>
          </p:blipFill>
          <p:spPr>
            <a:xfrm>
              <a:off x="3090864" y="2482678"/>
              <a:ext cx="86526" cy="37479"/>
            </a:xfrm>
            <a:prstGeom prst="rect">
              <a:avLst/>
            </a:prstGeom>
            <a:effectLst/>
          </p:spPr>
        </p:pic>
        <p:pic>
          <p:nvPicPr>
            <p:cNvPr id="2191" name="Line Line" descr="Line Line"/>
            <p:cNvPicPr>
              <a:picLocks/>
            </p:cNvPicPr>
            <p:nvPr/>
          </p:nvPicPr>
          <p:blipFill>
            <a:blip r:embed="rId82"/>
            <a:stretch>
              <a:fillRect/>
            </a:stretch>
          </p:blipFill>
          <p:spPr>
            <a:xfrm>
              <a:off x="3291958" y="2435345"/>
              <a:ext cx="80526" cy="35764"/>
            </a:xfrm>
            <a:prstGeom prst="rect">
              <a:avLst/>
            </a:prstGeom>
            <a:effectLst/>
          </p:spPr>
        </p:pic>
        <p:pic>
          <p:nvPicPr>
            <p:cNvPr id="2193" name="Line Shape" descr="Line Shape"/>
            <p:cNvPicPr>
              <a:picLocks/>
            </p:cNvPicPr>
            <p:nvPr/>
          </p:nvPicPr>
          <p:blipFill>
            <a:blip r:embed="rId83"/>
            <a:stretch>
              <a:fillRect/>
            </a:stretch>
          </p:blipFill>
          <p:spPr>
            <a:xfrm>
              <a:off x="3615671" y="2350250"/>
              <a:ext cx="91431" cy="42384"/>
            </a:xfrm>
            <a:prstGeom prst="rect">
              <a:avLst/>
            </a:prstGeom>
            <a:effectLst/>
          </p:spPr>
        </p:pic>
        <p:pic>
          <p:nvPicPr>
            <p:cNvPr id="2195" name="Line Line" descr="Line Line"/>
            <p:cNvPicPr>
              <a:picLocks/>
            </p:cNvPicPr>
            <p:nvPr/>
          </p:nvPicPr>
          <p:blipFill>
            <a:blip r:embed="rId84"/>
            <a:stretch>
              <a:fillRect/>
            </a:stretch>
          </p:blipFill>
          <p:spPr>
            <a:xfrm>
              <a:off x="3792241" y="2320821"/>
              <a:ext cx="91432" cy="27669"/>
            </a:xfrm>
            <a:prstGeom prst="rect">
              <a:avLst/>
            </a:prstGeom>
            <a:effectLst/>
          </p:spPr>
        </p:pic>
        <p:pic>
          <p:nvPicPr>
            <p:cNvPr id="2197" name="Line Line" descr="Line Line"/>
            <p:cNvPicPr>
              <a:picLocks/>
            </p:cNvPicPr>
            <p:nvPr/>
          </p:nvPicPr>
          <p:blipFill>
            <a:blip r:embed="rId85"/>
            <a:stretch>
              <a:fillRect/>
            </a:stretch>
          </p:blipFill>
          <p:spPr>
            <a:xfrm>
              <a:off x="3968812" y="2301202"/>
              <a:ext cx="71812" cy="17860"/>
            </a:xfrm>
            <a:prstGeom prst="rect">
              <a:avLst/>
            </a:prstGeom>
            <a:effectLst/>
          </p:spPr>
        </p:pic>
        <p:pic>
          <p:nvPicPr>
            <p:cNvPr id="2199" name="Line Line" descr="Line Line"/>
            <p:cNvPicPr>
              <a:picLocks/>
            </p:cNvPicPr>
            <p:nvPr/>
          </p:nvPicPr>
          <p:blipFill>
            <a:blip r:embed="rId85"/>
            <a:stretch>
              <a:fillRect/>
            </a:stretch>
          </p:blipFill>
          <p:spPr>
            <a:xfrm>
              <a:off x="4071811" y="2291392"/>
              <a:ext cx="71812" cy="17860"/>
            </a:xfrm>
            <a:prstGeom prst="rect">
              <a:avLst/>
            </a:prstGeom>
            <a:effectLst/>
          </p:spPr>
        </p:pic>
        <p:pic>
          <p:nvPicPr>
            <p:cNvPr id="2201" name="Line Line" descr="Line Line"/>
            <p:cNvPicPr>
              <a:picLocks/>
            </p:cNvPicPr>
            <p:nvPr/>
          </p:nvPicPr>
          <p:blipFill>
            <a:blip r:embed="rId86"/>
            <a:stretch>
              <a:fillRect/>
            </a:stretch>
          </p:blipFill>
          <p:spPr>
            <a:xfrm>
              <a:off x="4165001" y="2286488"/>
              <a:ext cx="42384" cy="17860"/>
            </a:xfrm>
            <a:prstGeom prst="rect">
              <a:avLst/>
            </a:prstGeom>
            <a:effectLst/>
          </p:spPr>
        </p:pic>
        <p:pic>
          <p:nvPicPr>
            <p:cNvPr id="2203" name="Line Line" descr="Line Line"/>
            <p:cNvPicPr>
              <a:picLocks/>
            </p:cNvPicPr>
            <p:nvPr/>
          </p:nvPicPr>
          <p:blipFill>
            <a:blip r:embed="rId87"/>
            <a:stretch>
              <a:fillRect/>
            </a:stretch>
          </p:blipFill>
          <p:spPr>
            <a:xfrm>
              <a:off x="4151167" y="2301202"/>
              <a:ext cx="35719" cy="17860"/>
            </a:xfrm>
            <a:prstGeom prst="rect">
              <a:avLst/>
            </a:prstGeom>
            <a:effectLst/>
          </p:spPr>
        </p:pic>
        <p:pic>
          <p:nvPicPr>
            <p:cNvPr id="2205" name="Line Line" descr="Line Line"/>
            <p:cNvPicPr>
              <a:picLocks/>
            </p:cNvPicPr>
            <p:nvPr/>
          </p:nvPicPr>
          <p:blipFill>
            <a:blip r:embed="rId87"/>
            <a:stretch>
              <a:fillRect/>
            </a:stretch>
          </p:blipFill>
          <p:spPr>
            <a:xfrm>
              <a:off x="4131548" y="2301202"/>
              <a:ext cx="35719" cy="17860"/>
            </a:xfrm>
            <a:prstGeom prst="rect">
              <a:avLst/>
            </a:prstGeom>
            <a:effectLst/>
          </p:spPr>
        </p:pic>
        <p:pic>
          <p:nvPicPr>
            <p:cNvPr id="2209" name="Line Line" descr="Line Line"/>
            <p:cNvPicPr>
              <a:picLocks/>
            </p:cNvPicPr>
            <p:nvPr/>
          </p:nvPicPr>
          <p:blipFill>
            <a:blip r:embed="rId88"/>
            <a:stretch>
              <a:fillRect/>
            </a:stretch>
          </p:blipFill>
          <p:spPr>
            <a:xfrm>
              <a:off x="2433629" y="2566058"/>
              <a:ext cx="101240" cy="76717"/>
            </a:xfrm>
            <a:prstGeom prst="rect">
              <a:avLst/>
            </a:prstGeom>
            <a:effectLst/>
          </p:spPr>
        </p:pic>
        <p:pic>
          <p:nvPicPr>
            <p:cNvPr id="2211" name="Line Line" descr="Line Line"/>
            <p:cNvPicPr>
              <a:picLocks/>
            </p:cNvPicPr>
            <p:nvPr/>
          </p:nvPicPr>
          <p:blipFill>
            <a:blip r:embed="rId89"/>
            <a:stretch>
              <a:fillRect/>
            </a:stretch>
          </p:blipFill>
          <p:spPr>
            <a:xfrm>
              <a:off x="2649437" y="2418915"/>
              <a:ext cx="111050" cy="81622"/>
            </a:xfrm>
            <a:prstGeom prst="rect">
              <a:avLst/>
            </a:prstGeom>
            <a:effectLst/>
          </p:spPr>
        </p:pic>
        <p:pic>
          <p:nvPicPr>
            <p:cNvPr id="2213" name="Line Line" descr="Line Line"/>
            <p:cNvPicPr>
              <a:picLocks/>
            </p:cNvPicPr>
            <p:nvPr/>
          </p:nvPicPr>
          <p:blipFill>
            <a:blip r:embed="rId90"/>
            <a:stretch>
              <a:fillRect/>
            </a:stretch>
          </p:blipFill>
          <p:spPr>
            <a:xfrm>
              <a:off x="2879960" y="2276678"/>
              <a:ext cx="106145" cy="66908"/>
            </a:xfrm>
            <a:prstGeom prst="rect">
              <a:avLst/>
            </a:prstGeom>
            <a:effectLst/>
          </p:spPr>
        </p:pic>
        <p:pic>
          <p:nvPicPr>
            <p:cNvPr id="2215" name="Line Line" descr="Line Line"/>
            <p:cNvPicPr>
              <a:picLocks/>
            </p:cNvPicPr>
            <p:nvPr/>
          </p:nvPicPr>
          <p:blipFill>
            <a:blip r:embed="rId91"/>
            <a:stretch>
              <a:fillRect/>
            </a:stretch>
          </p:blipFill>
          <p:spPr>
            <a:xfrm>
              <a:off x="3100673" y="2080489"/>
              <a:ext cx="106145" cy="96336"/>
            </a:xfrm>
            <a:prstGeom prst="rect">
              <a:avLst/>
            </a:prstGeom>
            <a:effectLst/>
          </p:spPr>
        </p:pic>
        <p:pic>
          <p:nvPicPr>
            <p:cNvPr id="2217" name="Line Line" descr="Line Line"/>
            <p:cNvPicPr>
              <a:picLocks/>
            </p:cNvPicPr>
            <p:nvPr/>
          </p:nvPicPr>
          <p:blipFill>
            <a:blip r:embed="rId92"/>
            <a:stretch>
              <a:fillRect/>
            </a:stretch>
          </p:blipFill>
          <p:spPr>
            <a:xfrm>
              <a:off x="3272339" y="1923537"/>
              <a:ext cx="101240" cy="86527"/>
            </a:xfrm>
            <a:prstGeom prst="rect">
              <a:avLst/>
            </a:prstGeom>
            <a:effectLst/>
          </p:spPr>
        </p:pic>
        <p:pic>
          <p:nvPicPr>
            <p:cNvPr id="2219" name="Line Shape" descr="Line Shape"/>
            <p:cNvPicPr>
              <a:picLocks/>
            </p:cNvPicPr>
            <p:nvPr/>
          </p:nvPicPr>
          <p:blipFill>
            <a:blip r:embed="rId93"/>
            <a:stretch>
              <a:fillRect/>
            </a:stretch>
          </p:blipFill>
          <p:spPr>
            <a:xfrm>
              <a:off x="3493052" y="1761681"/>
              <a:ext cx="106145" cy="76717"/>
            </a:xfrm>
            <a:prstGeom prst="rect">
              <a:avLst/>
            </a:prstGeom>
            <a:effectLst/>
          </p:spPr>
        </p:pic>
        <p:pic>
          <p:nvPicPr>
            <p:cNvPr id="2221" name="Line Line" descr="Line Line"/>
            <p:cNvPicPr>
              <a:picLocks/>
            </p:cNvPicPr>
            <p:nvPr/>
          </p:nvPicPr>
          <p:blipFill>
            <a:blip r:embed="rId94"/>
            <a:stretch>
              <a:fillRect/>
            </a:stretch>
          </p:blipFill>
          <p:spPr>
            <a:xfrm>
              <a:off x="3684337" y="1604729"/>
              <a:ext cx="101241" cy="76717"/>
            </a:xfrm>
            <a:prstGeom prst="rect">
              <a:avLst/>
            </a:prstGeom>
            <a:effectLst/>
          </p:spPr>
        </p:pic>
        <p:pic>
          <p:nvPicPr>
            <p:cNvPr id="2223" name="Line Line" descr="Line Line"/>
            <p:cNvPicPr>
              <a:picLocks/>
            </p:cNvPicPr>
            <p:nvPr/>
          </p:nvPicPr>
          <p:blipFill>
            <a:blip r:embed="rId95"/>
            <a:stretch>
              <a:fillRect/>
            </a:stretch>
          </p:blipFill>
          <p:spPr>
            <a:xfrm>
              <a:off x="3831479" y="1501729"/>
              <a:ext cx="57098" cy="62003"/>
            </a:xfrm>
            <a:prstGeom prst="rect">
              <a:avLst/>
            </a:prstGeom>
            <a:effectLst/>
          </p:spPr>
        </p:pic>
        <p:pic>
          <p:nvPicPr>
            <p:cNvPr id="2225" name="Line Line" descr="Line Line"/>
            <p:cNvPicPr>
              <a:picLocks/>
            </p:cNvPicPr>
            <p:nvPr/>
          </p:nvPicPr>
          <p:blipFill>
            <a:blip r:embed="rId87"/>
            <a:stretch>
              <a:fillRect/>
            </a:stretch>
          </p:blipFill>
          <p:spPr>
            <a:xfrm>
              <a:off x="3901025" y="1462492"/>
              <a:ext cx="35719" cy="17860"/>
            </a:xfrm>
            <a:prstGeom prst="rect">
              <a:avLst/>
            </a:prstGeom>
            <a:effectLst/>
          </p:spPr>
        </p:pic>
        <p:pic>
          <p:nvPicPr>
            <p:cNvPr id="2227" name="Line Shape" descr="Line Shape"/>
            <p:cNvPicPr>
              <a:picLocks/>
            </p:cNvPicPr>
            <p:nvPr/>
          </p:nvPicPr>
          <p:blipFill>
            <a:blip r:embed="rId96"/>
            <a:stretch>
              <a:fillRect/>
            </a:stretch>
          </p:blipFill>
          <p:spPr>
            <a:xfrm>
              <a:off x="2266867" y="2585677"/>
              <a:ext cx="101241" cy="135574"/>
            </a:xfrm>
            <a:prstGeom prst="rect">
              <a:avLst/>
            </a:prstGeom>
            <a:effectLst/>
          </p:spPr>
        </p:pic>
        <p:pic>
          <p:nvPicPr>
            <p:cNvPr id="2229" name="Line Line" descr="Line Line"/>
            <p:cNvPicPr>
              <a:picLocks/>
            </p:cNvPicPr>
            <p:nvPr/>
          </p:nvPicPr>
          <p:blipFill>
            <a:blip r:embed="rId97"/>
            <a:stretch>
              <a:fillRect/>
            </a:stretch>
          </p:blipFill>
          <p:spPr>
            <a:xfrm>
              <a:off x="2477771" y="2261964"/>
              <a:ext cx="101241" cy="125764"/>
            </a:xfrm>
            <a:prstGeom prst="rect">
              <a:avLst/>
            </a:prstGeom>
            <a:effectLst/>
          </p:spPr>
        </p:pic>
        <p:pic>
          <p:nvPicPr>
            <p:cNvPr id="2231" name="Line Shape" descr="Line Shape"/>
            <p:cNvPicPr>
              <a:picLocks/>
            </p:cNvPicPr>
            <p:nvPr/>
          </p:nvPicPr>
          <p:blipFill>
            <a:blip r:embed="rId98"/>
            <a:stretch>
              <a:fillRect/>
            </a:stretch>
          </p:blipFill>
          <p:spPr>
            <a:xfrm>
              <a:off x="2708294" y="1913728"/>
              <a:ext cx="96336" cy="115955"/>
            </a:xfrm>
            <a:prstGeom prst="rect">
              <a:avLst/>
            </a:prstGeom>
            <a:effectLst/>
          </p:spPr>
        </p:pic>
        <p:pic>
          <p:nvPicPr>
            <p:cNvPr id="2233" name="Line Shape" descr="Line Shape"/>
            <p:cNvPicPr>
              <a:picLocks/>
            </p:cNvPicPr>
            <p:nvPr/>
          </p:nvPicPr>
          <p:blipFill>
            <a:blip r:embed="rId99"/>
            <a:stretch>
              <a:fillRect/>
            </a:stretch>
          </p:blipFill>
          <p:spPr>
            <a:xfrm>
              <a:off x="2933912" y="1545872"/>
              <a:ext cx="91431" cy="120859"/>
            </a:xfrm>
            <a:prstGeom prst="rect">
              <a:avLst/>
            </a:prstGeom>
            <a:effectLst/>
          </p:spPr>
        </p:pic>
        <p:pic>
          <p:nvPicPr>
            <p:cNvPr id="2235" name="Line Line" descr="Line Line"/>
            <p:cNvPicPr>
              <a:picLocks/>
            </p:cNvPicPr>
            <p:nvPr/>
          </p:nvPicPr>
          <p:blipFill>
            <a:blip r:embed="rId100"/>
            <a:stretch>
              <a:fillRect/>
            </a:stretch>
          </p:blipFill>
          <p:spPr>
            <a:xfrm>
              <a:off x="3046721" y="1364397"/>
              <a:ext cx="32574" cy="47289"/>
            </a:xfrm>
            <a:prstGeom prst="rect">
              <a:avLst/>
            </a:prstGeom>
            <a:effectLst/>
          </p:spPr>
        </p:pic>
        <p:pic>
          <p:nvPicPr>
            <p:cNvPr id="2237" name="Line Line" descr="Line Line"/>
            <p:cNvPicPr>
              <a:picLocks/>
            </p:cNvPicPr>
            <p:nvPr/>
          </p:nvPicPr>
          <p:blipFill>
            <a:blip r:embed="rId101"/>
            <a:stretch>
              <a:fillRect/>
            </a:stretch>
          </p:blipFill>
          <p:spPr>
            <a:xfrm>
              <a:off x="3071245" y="1236874"/>
              <a:ext cx="37479" cy="57098"/>
            </a:xfrm>
            <a:prstGeom prst="rect">
              <a:avLst/>
            </a:prstGeom>
            <a:effectLst/>
          </p:spPr>
        </p:pic>
        <p:pic>
          <p:nvPicPr>
            <p:cNvPr id="2239" name="Line Line" descr="Line Line"/>
            <p:cNvPicPr>
              <a:picLocks/>
            </p:cNvPicPr>
            <p:nvPr/>
          </p:nvPicPr>
          <p:blipFill>
            <a:blip r:embed="rId102"/>
            <a:stretch>
              <a:fillRect/>
            </a:stretch>
          </p:blipFill>
          <p:spPr>
            <a:xfrm>
              <a:off x="3090864" y="1104446"/>
              <a:ext cx="27669" cy="37479"/>
            </a:xfrm>
            <a:prstGeom prst="rect">
              <a:avLst/>
            </a:prstGeom>
            <a:effectLst/>
          </p:spPr>
        </p:pic>
        <p:pic>
          <p:nvPicPr>
            <p:cNvPr id="2241" name="Line Line" descr="Line Line"/>
            <p:cNvPicPr>
              <a:picLocks/>
            </p:cNvPicPr>
            <p:nvPr/>
          </p:nvPicPr>
          <p:blipFill>
            <a:blip r:embed="rId87"/>
            <a:stretch>
              <a:fillRect/>
            </a:stretch>
          </p:blipFill>
          <p:spPr>
            <a:xfrm>
              <a:off x="3101553" y="1065208"/>
              <a:ext cx="35719" cy="17860"/>
            </a:xfrm>
            <a:prstGeom prst="rect">
              <a:avLst/>
            </a:prstGeom>
            <a:effectLst/>
          </p:spPr>
        </p:pic>
        <p:pic>
          <p:nvPicPr>
            <p:cNvPr id="2243" name="Line Shape" descr="Line Shape"/>
            <p:cNvPicPr>
              <a:picLocks/>
            </p:cNvPicPr>
            <p:nvPr/>
          </p:nvPicPr>
          <p:blipFill>
            <a:blip r:embed="rId103"/>
            <a:stretch>
              <a:fillRect/>
            </a:stretch>
          </p:blipFill>
          <p:spPr>
            <a:xfrm>
              <a:off x="4400429" y="2239198"/>
              <a:ext cx="189522" cy="122372"/>
            </a:xfrm>
            <a:prstGeom prst="rect">
              <a:avLst/>
            </a:prstGeom>
            <a:effectLst/>
          </p:spPr>
        </p:pic>
        <p:pic>
          <p:nvPicPr>
            <p:cNvPr id="2245" name="Line Shape" descr="Line Shape"/>
            <p:cNvPicPr>
              <a:picLocks/>
            </p:cNvPicPr>
            <p:nvPr/>
          </p:nvPicPr>
          <p:blipFill>
            <a:blip r:embed="rId104"/>
            <a:stretch>
              <a:fillRect/>
            </a:stretch>
          </p:blipFill>
          <p:spPr>
            <a:xfrm>
              <a:off x="4611332" y="2320821"/>
              <a:ext cx="42384" cy="150288"/>
            </a:xfrm>
            <a:prstGeom prst="rect">
              <a:avLst/>
            </a:prstGeom>
            <a:effectLst/>
          </p:spPr>
        </p:pic>
        <p:pic>
          <p:nvPicPr>
            <p:cNvPr id="2247" name="Line Shape" descr="Line Shape"/>
            <p:cNvPicPr>
              <a:picLocks/>
            </p:cNvPicPr>
            <p:nvPr/>
          </p:nvPicPr>
          <p:blipFill>
            <a:blip r:embed="rId105"/>
            <a:stretch>
              <a:fillRect/>
            </a:stretch>
          </p:blipFill>
          <p:spPr>
            <a:xfrm>
              <a:off x="4057097" y="1305915"/>
              <a:ext cx="168398" cy="141487"/>
            </a:xfrm>
            <a:prstGeom prst="rect">
              <a:avLst/>
            </a:prstGeom>
            <a:effectLst/>
          </p:spPr>
        </p:pic>
        <p:pic>
          <p:nvPicPr>
            <p:cNvPr id="2249" name="Line Shape" descr="Line Shape"/>
            <p:cNvPicPr>
              <a:picLocks/>
            </p:cNvPicPr>
            <p:nvPr/>
          </p:nvPicPr>
          <p:blipFill>
            <a:blip r:embed="rId106"/>
            <a:stretch>
              <a:fillRect/>
            </a:stretch>
          </p:blipFill>
          <p:spPr>
            <a:xfrm>
              <a:off x="4302334" y="1419166"/>
              <a:ext cx="179717" cy="114481"/>
            </a:xfrm>
            <a:prstGeom prst="rect">
              <a:avLst/>
            </a:prstGeom>
            <a:effectLst/>
          </p:spPr>
        </p:pic>
        <p:pic>
          <p:nvPicPr>
            <p:cNvPr id="2251" name="Line Shape" descr="Line Shape"/>
            <p:cNvPicPr>
              <a:picLocks/>
            </p:cNvPicPr>
            <p:nvPr/>
          </p:nvPicPr>
          <p:blipFill>
            <a:blip r:embed="rId107"/>
            <a:stretch>
              <a:fillRect/>
            </a:stretch>
          </p:blipFill>
          <p:spPr>
            <a:xfrm>
              <a:off x="3064272" y="751304"/>
              <a:ext cx="122927" cy="149560"/>
            </a:xfrm>
            <a:prstGeom prst="rect">
              <a:avLst/>
            </a:prstGeom>
            <a:effectLst/>
          </p:spPr>
        </p:pic>
        <p:pic>
          <p:nvPicPr>
            <p:cNvPr id="2253" name="Line Shape" descr="Line Shape"/>
            <p:cNvPicPr>
              <a:picLocks/>
            </p:cNvPicPr>
            <p:nvPr/>
          </p:nvPicPr>
          <p:blipFill>
            <a:blip r:embed="rId108"/>
            <a:stretch>
              <a:fillRect/>
            </a:stretch>
          </p:blipFill>
          <p:spPr>
            <a:xfrm>
              <a:off x="3223292" y="837329"/>
              <a:ext cx="106864" cy="181977"/>
            </a:xfrm>
            <a:prstGeom prst="rect">
              <a:avLst/>
            </a:prstGeom>
            <a:effectLst/>
          </p:spPr>
        </p:pic>
        <p:pic>
          <p:nvPicPr>
            <p:cNvPr id="2255" name="Line Shape" descr="Line Shape"/>
            <p:cNvPicPr>
              <a:picLocks/>
            </p:cNvPicPr>
            <p:nvPr/>
          </p:nvPicPr>
          <p:blipFill>
            <a:blip r:embed="rId109"/>
            <a:stretch>
              <a:fillRect/>
            </a:stretch>
          </p:blipFill>
          <p:spPr>
            <a:xfrm>
              <a:off x="2203106" y="769034"/>
              <a:ext cx="179059" cy="170457"/>
            </a:xfrm>
            <a:prstGeom prst="rect">
              <a:avLst/>
            </a:prstGeom>
            <a:effectLst/>
          </p:spPr>
        </p:pic>
        <p:pic>
          <p:nvPicPr>
            <p:cNvPr id="2257" name="Line Shape" descr="Line Shape"/>
            <p:cNvPicPr>
              <a:picLocks/>
            </p:cNvPicPr>
            <p:nvPr/>
          </p:nvPicPr>
          <p:blipFill>
            <a:blip r:embed="rId110"/>
            <a:stretch>
              <a:fillRect/>
            </a:stretch>
          </p:blipFill>
          <p:spPr>
            <a:xfrm>
              <a:off x="2384640" y="859209"/>
              <a:ext cx="91168" cy="179717"/>
            </a:xfrm>
            <a:prstGeom prst="rect">
              <a:avLst/>
            </a:prstGeom>
            <a:effectLst/>
          </p:spPr>
        </p:pic>
        <p:pic>
          <p:nvPicPr>
            <p:cNvPr id="2259" name="Line Shape" descr="Line Shape"/>
            <p:cNvPicPr>
              <a:picLocks/>
            </p:cNvPicPr>
            <p:nvPr/>
          </p:nvPicPr>
          <p:blipFill>
            <a:blip r:embed="rId111"/>
            <a:stretch>
              <a:fillRect/>
            </a:stretch>
          </p:blipFill>
          <p:spPr>
            <a:xfrm>
              <a:off x="911412" y="1604729"/>
              <a:ext cx="153783" cy="125728"/>
            </a:xfrm>
            <a:prstGeom prst="rect">
              <a:avLst/>
            </a:prstGeom>
            <a:effectLst/>
          </p:spPr>
        </p:pic>
        <p:pic>
          <p:nvPicPr>
            <p:cNvPr id="2261" name="Line Shape" descr="Line Shape"/>
            <p:cNvPicPr>
              <a:picLocks/>
            </p:cNvPicPr>
            <p:nvPr/>
          </p:nvPicPr>
          <p:blipFill>
            <a:blip r:embed="rId112"/>
            <a:stretch>
              <a:fillRect/>
            </a:stretch>
          </p:blipFill>
          <p:spPr>
            <a:xfrm>
              <a:off x="1104445" y="1609634"/>
              <a:ext cx="48829" cy="125764"/>
            </a:xfrm>
            <a:prstGeom prst="rect">
              <a:avLst/>
            </a:prstGeom>
            <a:effectLst/>
          </p:spPr>
        </p:pic>
        <p:pic>
          <p:nvPicPr>
            <p:cNvPr id="2263" name="Line Shape" descr="Line Shape"/>
            <p:cNvPicPr>
              <a:picLocks/>
            </p:cNvPicPr>
            <p:nvPr/>
          </p:nvPicPr>
          <p:blipFill>
            <a:blip r:embed="rId113"/>
            <a:stretch>
              <a:fillRect/>
            </a:stretch>
          </p:blipFill>
          <p:spPr>
            <a:xfrm>
              <a:off x="1119159" y="1540967"/>
              <a:ext cx="120859" cy="57098"/>
            </a:xfrm>
            <a:prstGeom prst="rect">
              <a:avLst/>
            </a:prstGeom>
            <a:effectLst/>
          </p:spPr>
        </p:pic>
        <p:pic>
          <p:nvPicPr>
            <p:cNvPr id="2269" name="Line Line" descr="Line Line"/>
            <p:cNvPicPr>
              <a:picLocks/>
            </p:cNvPicPr>
            <p:nvPr/>
          </p:nvPicPr>
          <p:blipFill>
            <a:blip r:embed="rId114"/>
            <a:stretch>
              <a:fillRect/>
            </a:stretch>
          </p:blipFill>
          <p:spPr>
            <a:xfrm>
              <a:off x="3092623" y="2499151"/>
              <a:ext cx="56007" cy="58449"/>
            </a:xfrm>
            <a:prstGeom prst="rect">
              <a:avLst/>
            </a:prstGeom>
            <a:effectLst/>
          </p:spPr>
        </p:pic>
        <p:pic>
          <p:nvPicPr>
            <p:cNvPr id="2275" name="Line Shape" descr="Line Shape"/>
            <p:cNvPicPr>
              <a:picLocks/>
            </p:cNvPicPr>
            <p:nvPr/>
          </p:nvPicPr>
          <p:blipFill>
            <a:blip r:embed="rId115"/>
            <a:stretch>
              <a:fillRect/>
            </a:stretch>
          </p:blipFill>
          <p:spPr>
            <a:xfrm>
              <a:off x="3193863" y="2512105"/>
              <a:ext cx="59410" cy="258192"/>
            </a:xfrm>
            <a:prstGeom prst="rect">
              <a:avLst/>
            </a:prstGeom>
            <a:effectLst/>
          </p:spPr>
        </p:pic>
        <p:pic>
          <p:nvPicPr>
            <p:cNvPr id="2277" name="Line Shape" descr="Line Shape"/>
            <p:cNvPicPr>
              <a:picLocks/>
            </p:cNvPicPr>
            <p:nvPr/>
          </p:nvPicPr>
          <p:blipFill>
            <a:blip r:embed="rId116"/>
            <a:stretch>
              <a:fillRect/>
            </a:stretch>
          </p:blipFill>
          <p:spPr>
            <a:xfrm>
              <a:off x="3148780" y="2502296"/>
              <a:ext cx="126705" cy="73447"/>
            </a:xfrm>
            <a:prstGeom prst="rect">
              <a:avLst/>
            </a:prstGeom>
            <a:effectLst/>
          </p:spPr>
        </p:pic>
        <p:pic>
          <p:nvPicPr>
            <p:cNvPr id="2281" name="Line Shape" descr="Line Shape"/>
            <p:cNvPicPr>
              <a:picLocks/>
            </p:cNvPicPr>
            <p:nvPr/>
          </p:nvPicPr>
          <p:blipFill>
            <a:blip r:embed="rId117"/>
            <a:stretch>
              <a:fillRect/>
            </a:stretch>
          </p:blipFill>
          <p:spPr>
            <a:xfrm>
              <a:off x="3375952" y="2471053"/>
              <a:ext cx="117566" cy="219135"/>
            </a:xfrm>
            <a:prstGeom prst="rect">
              <a:avLst/>
            </a:prstGeom>
            <a:effectLst/>
          </p:spPr>
        </p:pic>
        <p:pic>
          <p:nvPicPr>
            <p:cNvPr id="2283" name="Line Line" descr="Line Line"/>
            <p:cNvPicPr>
              <a:picLocks/>
            </p:cNvPicPr>
            <p:nvPr/>
          </p:nvPicPr>
          <p:blipFill>
            <a:blip r:embed="rId118"/>
            <a:stretch>
              <a:fillRect/>
            </a:stretch>
          </p:blipFill>
          <p:spPr>
            <a:xfrm>
              <a:off x="3527385" y="2580772"/>
              <a:ext cx="37479" cy="111050"/>
            </a:xfrm>
            <a:prstGeom prst="rect">
              <a:avLst/>
            </a:prstGeom>
            <a:effectLst/>
          </p:spPr>
        </p:pic>
        <p:pic>
          <p:nvPicPr>
            <p:cNvPr id="2285" name="Line Shape" descr="Line Shape"/>
            <p:cNvPicPr>
              <a:picLocks/>
            </p:cNvPicPr>
            <p:nvPr/>
          </p:nvPicPr>
          <p:blipFill>
            <a:blip r:embed="rId119"/>
            <a:stretch>
              <a:fillRect/>
            </a:stretch>
          </p:blipFill>
          <p:spPr>
            <a:xfrm>
              <a:off x="2867628" y="2352632"/>
              <a:ext cx="147906" cy="388237"/>
            </a:xfrm>
            <a:prstGeom prst="rect">
              <a:avLst/>
            </a:prstGeom>
            <a:effectLst/>
          </p:spPr>
        </p:pic>
        <p:pic>
          <p:nvPicPr>
            <p:cNvPr id="2287" name="Line Shape" descr="Line Shape"/>
            <p:cNvPicPr>
              <a:picLocks/>
            </p:cNvPicPr>
            <p:nvPr/>
          </p:nvPicPr>
          <p:blipFill>
            <a:blip r:embed="rId120"/>
            <a:stretch>
              <a:fillRect/>
            </a:stretch>
          </p:blipFill>
          <p:spPr>
            <a:xfrm>
              <a:off x="3085034" y="2169446"/>
              <a:ext cx="120590" cy="216254"/>
            </a:xfrm>
            <a:prstGeom prst="rect">
              <a:avLst/>
            </a:prstGeom>
            <a:effectLst/>
          </p:spPr>
        </p:pic>
        <p:pic>
          <p:nvPicPr>
            <p:cNvPr id="2289" name="Line Line" descr="Line Line"/>
            <p:cNvPicPr>
              <a:picLocks/>
            </p:cNvPicPr>
            <p:nvPr/>
          </p:nvPicPr>
          <p:blipFill>
            <a:blip r:embed="rId121"/>
            <a:stretch>
              <a:fillRect/>
            </a:stretch>
          </p:blipFill>
          <p:spPr>
            <a:xfrm>
              <a:off x="3090864" y="2276678"/>
              <a:ext cx="101240" cy="37479"/>
            </a:xfrm>
            <a:prstGeom prst="rect">
              <a:avLst/>
            </a:prstGeom>
            <a:effectLst/>
          </p:spPr>
        </p:pic>
        <p:pic>
          <p:nvPicPr>
            <p:cNvPr id="2291" name="Line Shape" descr="Line Shape"/>
            <p:cNvPicPr>
              <a:picLocks/>
            </p:cNvPicPr>
            <p:nvPr/>
          </p:nvPicPr>
          <p:blipFill>
            <a:blip r:embed="rId122"/>
            <a:stretch>
              <a:fillRect/>
            </a:stretch>
          </p:blipFill>
          <p:spPr>
            <a:xfrm>
              <a:off x="3251846" y="2257021"/>
              <a:ext cx="92305" cy="88115"/>
            </a:xfrm>
            <a:prstGeom prst="rect">
              <a:avLst/>
            </a:prstGeom>
            <a:effectLst/>
          </p:spPr>
        </p:pic>
        <p:pic>
          <p:nvPicPr>
            <p:cNvPr id="2293" name="Line Shape" descr="Line Shape"/>
            <p:cNvPicPr>
              <a:picLocks/>
            </p:cNvPicPr>
            <p:nvPr/>
          </p:nvPicPr>
          <p:blipFill>
            <a:blip r:embed="rId123"/>
            <a:stretch>
              <a:fillRect/>
            </a:stretch>
          </p:blipFill>
          <p:spPr>
            <a:xfrm>
              <a:off x="2653917" y="2073949"/>
              <a:ext cx="126189" cy="666920"/>
            </a:xfrm>
            <a:prstGeom prst="rect">
              <a:avLst/>
            </a:prstGeom>
            <a:effectLst/>
          </p:spPr>
        </p:pic>
        <p:pic>
          <p:nvPicPr>
            <p:cNvPr id="2295" name="Line Shape" descr="Line Shape"/>
            <p:cNvPicPr>
              <a:picLocks/>
            </p:cNvPicPr>
            <p:nvPr/>
          </p:nvPicPr>
          <p:blipFill>
            <a:blip r:embed="rId124"/>
            <a:stretch>
              <a:fillRect/>
            </a:stretch>
          </p:blipFill>
          <p:spPr>
            <a:xfrm>
              <a:off x="2831395" y="1936371"/>
              <a:ext cx="101840" cy="230098"/>
            </a:xfrm>
            <a:prstGeom prst="rect">
              <a:avLst/>
            </a:prstGeom>
            <a:effectLst/>
          </p:spPr>
        </p:pic>
        <p:pic>
          <p:nvPicPr>
            <p:cNvPr id="2297" name="Line Shape" descr="Line Shape"/>
            <p:cNvPicPr>
              <a:picLocks/>
            </p:cNvPicPr>
            <p:nvPr/>
          </p:nvPicPr>
          <p:blipFill>
            <a:blip r:embed="rId125"/>
            <a:stretch>
              <a:fillRect/>
            </a:stretch>
          </p:blipFill>
          <p:spPr>
            <a:xfrm>
              <a:off x="2884864" y="2041234"/>
              <a:ext cx="111992" cy="174828"/>
            </a:xfrm>
            <a:prstGeom prst="rect">
              <a:avLst/>
            </a:prstGeom>
            <a:effectLst/>
          </p:spPr>
        </p:pic>
        <p:grpSp>
          <p:nvGrpSpPr>
            <p:cNvPr id="6" name="Group 5">
              <a:extLst>
                <a:ext uri="{FF2B5EF4-FFF2-40B4-BE49-F238E27FC236}">
                  <a16:creationId xmlns:a16="http://schemas.microsoft.com/office/drawing/2014/main" id="{B6742F54-CB73-4E0F-BC71-C3F196935035}"/>
                </a:ext>
              </a:extLst>
            </p:cNvPr>
            <p:cNvGrpSpPr/>
            <p:nvPr/>
          </p:nvGrpSpPr>
          <p:grpSpPr>
            <a:xfrm>
              <a:off x="2142387" y="2644533"/>
              <a:ext cx="4569832" cy="225202"/>
              <a:chOff x="2142387" y="2644533"/>
              <a:chExt cx="4569832" cy="225202"/>
            </a:xfrm>
          </p:grpSpPr>
          <p:pic>
            <p:nvPicPr>
              <p:cNvPr id="2139" name="Line Line" descr="Line Line"/>
              <p:cNvPicPr>
                <a:picLocks/>
              </p:cNvPicPr>
              <p:nvPr/>
            </p:nvPicPr>
            <p:blipFill>
              <a:blip r:embed="rId126"/>
              <a:stretch>
                <a:fillRect/>
              </a:stretch>
            </p:blipFill>
            <p:spPr>
              <a:xfrm>
                <a:off x="2222725" y="2644533"/>
                <a:ext cx="32574" cy="120860"/>
              </a:xfrm>
              <a:prstGeom prst="rect">
                <a:avLst/>
              </a:prstGeom>
              <a:effectLst/>
            </p:spPr>
          </p:pic>
          <p:pic>
            <p:nvPicPr>
              <p:cNvPr id="2157" name="Line Line" descr="Line Line"/>
              <p:cNvPicPr>
                <a:picLocks/>
              </p:cNvPicPr>
              <p:nvPr/>
            </p:nvPicPr>
            <p:blipFill>
              <a:blip r:embed="rId127"/>
              <a:stretch>
                <a:fillRect/>
              </a:stretch>
            </p:blipFill>
            <p:spPr>
              <a:xfrm>
                <a:off x="2188392" y="2723009"/>
                <a:ext cx="101241" cy="96336"/>
              </a:xfrm>
              <a:prstGeom prst="rect">
                <a:avLst/>
              </a:prstGeom>
              <a:effectLst/>
            </p:spPr>
          </p:pic>
          <p:pic>
            <p:nvPicPr>
              <p:cNvPr id="2169" name="Line Shape" descr="Line Shape"/>
              <p:cNvPicPr>
                <a:picLocks/>
              </p:cNvPicPr>
              <p:nvPr/>
            </p:nvPicPr>
            <p:blipFill>
              <a:blip r:embed="rId128"/>
              <a:stretch>
                <a:fillRect/>
              </a:stretch>
            </p:blipFill>
            <p:spPr>
              <a:xfrm>
                <a:off x="2142387" y="2726365"/>
                <a:ext cx="155212" cy="143370"/>
              </a:xfrm>
              <a:prstGeom prst="rect">
                <a:avLst/>
              </a:prstGeom>
              <a:effectLst/>
            </p:spPr>
          </p:pic>
          <p:pic>
            <p:nvPicPr>
              <p:cNvPr id="2171" name="Line Shape" descr="Line Shape"/>
              <p:cNvPicPr>
                <a:picLocks/>
              </p:cNvPicPr>
              <p:nvPr/>
            </p:nvPicPr>
            <p:blipFill>
              <a:blip r:embed="rId129"/>
              <a:stretch>
                <a:fillRect/>
              </a:stretch>
            </p:blipFill>
            <p:spPr>
              <a:xfrm>
                <a:off x="2189147" y="2738595"/>
                <a:ext cx="885073" cy="61132"/>
              </a:xfrm>
              <a:prstGeom prst="rect">
                <a:avLst/>
              </a:prstGeom>
              <a:effectLst/>
            </p:spPr>
          </p:pic>
          <p:pic>
            <p:nvPicPr>
              <p:cNvPr id="2173" name="Line Line" descr="Line Line"/>
              <p:cNvPicPr>
                <a:picLocks/>
              </p:cNvPicPr>
              <p:nvPr/>
            </p:nvPicPr>
            <p:blipFill>
              <a:blip r:embed="rId130"/>
              <a:stretch>
                <a:fillRect/>
              </a:stretch>
            </p:blipFill>
            <p:spPr>
              <a:xfrm>
                <a:off x="3182228" y="2734282"/>
                <a:ext cx="48675" cy="18701"/>
              </a:xfrm>
              <a:prstGeom prst="rect">
                <a:avLst/>
              </a:prstGeom>
              <a:effectLst/>
            </p:spPr>
          </p:pic>
          <p:pic>
            <p:nvPicPr>
              <p:cNvPr id="2175" name="Line Shape" descr="Line Shape"/>
              <p:cNvPicPr>
                <a:picLocks/>
              </p:cNvPicPr>
              <p:nvPr/>
            </p:nvPicPr>
            <p:blipFill>
              <a:blip r:embed="rId131"/>
              <a:stretch>
                <a:fillRect/>
              </a:stretch>
            </p:blipFill>
            <p:spPr>
              <a:xfrm>
                <a:off x="3528782" y="2673962"/>
                <a:ext cx="3183437" cy="71885"/>
              </a:xfrm>
              <a:prstGeom prst="rect">
                <a:avLst/>
              </a:prstGeom>
              <a:effectLst/>
            </p:spPr>
          </p:pic>
          <p:pic>
            <p:nvPicPr>
              <p:cNvPr id="2179" name="Line Line" descr="Line Line"/>
              <p:cNvPicPr>
                <a:picLocks/>
              </p:cNvPicPr>
              <p:nvPr/>
            </p:nvPicPr>
            <p:blipFill>
              <a:blip r:embed="rId87"/>
              <a:stretch>
                <a:fillRect/>
              </a:stretch>
            </p:blipFill>
            <p:spPr>
              <a:xfrm>
                <a:off x="2233414" y="2776961"/>
                <a:ext cx="35719" cy="17860"/>
              </a:xfrm>
              <a:prstGeom prst="rect">
                <a:avLst/>
              </a:prstGeom>
              <a:effectLst/>
            </p:spPr>
          </p:pic>
          <p:pic>
            <p:nvPicPr>
              <p:cNvPr id="2181" name="Line Line" descr="Line Line"/>
              <p:cNvPicPr>
                <a:picLocks/>
              </p:cNvPicPr>
              <p:nvPr/>
            </p:nvPicPr>
            <p:blipFill>
              <a:blip r:embed="rId132"/>
              <a:stretch>
                <a:fillRect/>
              </a:stretch>
            </p:blipFill>
            <p:spPr>
              <a:xfrm>
                <a:off x="2291392" y="2737723"/>
                <a:ext cx="71812" cy="37479"/>
              </a:xfrm>
              <a:prstGeom prst="rect">
                <a:avLst/>
              </a:prstGeom>
              <a:effectLst/>
            </p:spPr>
          </p:pic>
          <p:pic>
            <p:nvPicPr>
              <p:cNvPr id="2183" name="Line Line" descr="Line Line"/>
              <p:cNvPicPr>
                <a:picLocks/>
              </p:cNvPicPr>
              <p:nvPr/>
            </p:nvPicPr>
            <p:blipFill>
              <a:blip r:embed="rId133"/>
              <a:stretch>
                <a:fillRect/>
              </a:stretch>
            </p:blipFill>
            <p:spPr>
              <a:xfrm>
                <a:off x="2428724" y="2678867"/>
                <a:ext cx="101240" cy="52193"/>
              </a:xfrm>
              <a:prstGeom prst="rect">
                <a:avLst/>
              </a:prstGeom>
              <a:effectLst/>
            </p:spPr>
          </p:pic>
          <p:pic>
            <p:nvPicPr>
              <p:cNvPr id="2207" name="Line Line" descr="Line Line"/>
              <p:cNvPicPr>
                <a:picLocks/>
              </p:cNvPicPr>
              <p:nvPr/>
            </p:nvPicPr>
            <p:blipFill>
              <a:blip r:embed="rId134"/>
              <a:stretch>
                <a:fillRect/>
              </a:stretch>
            </p:blipFill>
            <p:spPr>
              <a:xfrm>
                <a:off x="2247249" y="2713200"/>
                <a:ext cx="71812" cy="52194"/>
              </a:xfrm>
              <a:prstGeom prst="rect">
                <a:avLst/>
              </a:prstGeom>
              <a:effectLst/>
            </p:spPr>
          </p:pic>
          <p:pic>
            <p:nvPicPr>
              <p:cNvPr id="2265" name="Line Line" descr="Line Line"/>
              <p:cNvPicPr>
                <a:picLocks/>
              </p:cNvPicPr>
              <p:nvPr/>
            </p:nvPicPr>
            <p:blipFill>
              <a:blip r:embed="rId135"/>
              <a:stretch>
                <a:fillRect/>
              </a:stretch>
            </p:blipFill>
            <p:spPr>
              <a:xfrm>
                <a:off x="3192443" y="2728327"/>
                <a:ext cx="29090" cy="22352"/>
              </a:xfrm>
              <a:prstGeom prst="rect">
                <a:avLst/>
              </a:prstGeom>
              <a:effectLst/>
            </p:spPr>
          </p:pic>
          <p:pic>
            <p:nvPicPr>
              <p:cNvPr id="2267" name="Line Shape" descr="Line Shape"/>
              <p:cNvPicPr>
                <a:picLocks/>
              </p:cNvPicPr>
              <p:nvPr/>
            </p:nvPicPr>
            <p:blipFill>
              <a:blip r:embed="rId136"/>
              <a:stretch>
                <a:fillRect/>
              </a:stretch>
            </p:blipFill>
            <p:spPr>
              <a:xfrm>
                <a:off x="3190196" y="2727200"/>
                <a:ext cx="177071" cy="27862"/>
              </a:xfrm>
              <a:prstGeom prst="rect">
                <a:avLst/>
              </a:prstGeom>
              <a:effectLst/>
            </p:spPr>
          </p:pic>
          <p:pic>
            <p:nvPicPr>
              <p:cNvPr id="2271" name="Line Shape" descr="Line Shape"/>
              <p:cNvPicPr>
                <a:picLocks/>
              </p:cNvPicPr>
              <p:nvPr/>
            </p:nvPicPr>
            <p:blipFill>
              <a:blip r:embed="rId137"/>
              <a:stretch>
                <a:fillRect/>
              </a:stretch>
            </p:blipFill>
            <p:spPr>
              <a:xfrm>
                <a:off x="3012387" y="2745221"/>
                <a:ext cx="268002" cy="29982"/>
              </a:xfrm>
              <a:prstGeom prst="rect">
                <a:avLst/>
              </a:prstGeom>
              <a:effectLst/>
            </p:spPr>
          </p:pic>
          <p:pic>
            <p:nvPicPr>
              <p:cNvPr id="2273" name="Line Line" descr="Line Line"/>
              <p:cNvPicPr>
                <a:picLocks/>
              </p:cNvPicPr>
              <p:nvPr/>
            </p:nvPicPr>
            <p:blipFill>
              <a:blip r:embed="rId78"/>
              <a:stretch>
                <a:fillRect/>
              </a:stretch>
            </p:blipFill>
            <p:spPr>
              <a:xfrm>
                <a:off x="3224171" y="2757343"/>
                <a:ext cx="35719" cy="17860"/>
              </a:xfrm>
              <a:prstGeom prst="rect">
                <a:avLst/>
              </a:prstGeom>
              <a:effectLst/>
            </p:spPr>
          </p:pic>
          <p:pic>
            <p:nvPicPr>
              <p:cNvPr id="2279" name="Line Shape" descr="Line Shape"/>
              <p:cNvPicPr>
                <a:picLocks/>
              </p:cNvPicPr>
              <p:nvPr/>
            </p:nvPicPr>
            <p:blipFill>
              <a:blip r:embed="rId138"/>
              <a:stretch>
                <a:fillRect/>
              </a:stretch>
            </p:blipFill>
            <p:spPr>
              <a:xfrm>
                <a:off x="3252720" y="2736779"/>
                <a:ext cx="366097" cy="28614"/>
              </a:xfrm>
              <a:prstGeom prst="rect">
                <a:avLst/>
              </a:prstGeom>
              <a:effectLst/>
            </p:spPr>
          </p:pic>
          <p:pic>
            <p:nvPicPr>
              <p:cNvPr id="2299" name="Line Line" descr="Line Line"/>
              <p:cNvPicPr>
                <a:picLocks/>
              </p:cNvPicPr>
              <p:nvPr/>
            </p:nvPicPr>
            <p:blipFill>
              <a:blip r:embed="rId139"/>
              <a:stretch>
                <a:fillRect/>
              </a:stretch>
            </p:blipFill>
            <p:spPr>
              <a:xfrm>
                <a:off x="2287366" y="2673962"/>
                <a:ext cx="35719" cy="17860"/>
              </a:xfrm>
              <a:prstGeom prst="rect">
                <a:avLst/>
              </a:prstGeom>
              <a:effectLst/>
            </p:spPr>
          </p:pic>
        </p:grpSp>
        <p:pic>
          <p:nvPicPr>
            <p:cNvPr id="2301" name="Line Line" descr="Line Line"/>
            <p:cNvPicPr>
              <a:picLocks/>
            </p:cNvPicPr>
            <p:nvPr/>
          </p:nvPicPr>
          <p:blipFill>
            <a:blip r:embed="rId140"/>
            <a:stretch>
              <a:fillRect/>
            </a:stretch>
          </p:blipFill>
          <p:spPr>
            <a:xfrm>
              <a:off x="2296296" y="2610201"/>
              <a:ext cx="81622" cy="86527"/>
            </a:xfrm>
            <a:prstGeom prst="rect">
              <a:avLst/>
            </a:prstGeom>
            <a:effectLst/>
          </p:spPr>
        </p:pic>
        <p:pic>
          <p:nvPicPr>
            <p:cNvPr id="2303" name="Line Line" descr="Line Line"/>
            <p:cNvPicPr>
              <a:picLocks/>
            </p:cNvPicPr>
            <p:nvPr/>
          </p:nvPicPr>
          <p:blipFill>
            <a:blip r:embed="rId141"/>
            <a:stretch>
              <a:fillRect/>
            </a:stretch>
          </p:blipFill>
          <p:spPr>
            <a:xfrm>
              <a:off x="2428724" y="2438535"/>
              <a:ext cx="120859" cy="111050"/>
            </a:xfrm>
            <a:prstGeom prst="rect">
              <a:avLst/>
            </a:prstGeom>
            <a:effectLst/>
          </p:spPr>
        </p:pic>
        <p:pic>
          <p:nvPicPr>
            <p:cNvPr id="2305" name="Line Line" descr="Line Line"/>
            <p:cNvPicPr>
              <a:picLocks/>
            </p:cNvPicPr>
            <p:nvPr/>
          </p:nvPicPr>
          <p:blipFill>
            <a:blip r:embed="rId142"/>
            <a:stretch>
              <a:fillRect/>
            </a:stretch>
          </p:blipFill>
          <p:spPr>
            <a:xfrm>
              <a:off x="2620008" y="2266869"/>
              <a:ext cx="96337" cy="96336"/>
            </a:xfrm>
            <a:prstGeom prst="rect">
              <a:avLst/>
            </a:prstGeom>
            <a:effectLst/>
          </p:spPr>
        </p:pic>
        <p:pic>
          <p:nvPicPr>
            <p:cNvPr id="2307" name="Line Line" descr="Line Line"/>
            <p:cNvPicPr>
              <a:picLocks/>
            </p:cNvPicPr>
            <p:nvPr/>
          </p:nvPicPr>
          <p:blipFill>
            <a:blip r:embed="rId143"/>
            <a:stretch>
              <a:fillRect/>
            </a:stretch>
          </p:blipFill>
          <p:spPr>
            <a:xfrm>
              <a:off x="2870150" y="1977489"/>
              <a:ext cx="125764" cy="125764"/>
            </a:xfrm>
            <a:prstGeom prst="rect">
              <a:avLst/>
            </a:prstGeom>
            <a:effectLst/>
          </p:spPr>
        </p:pic>
        <p:pic>
          <p:nvPicPr>
            <p:cNvPr id="2309" name="Line Shape" descr="Line Shape"/>
            <p:cNvPicPr>
              <a:picLocks/>
            </p:cNvPicPr>
            <p:nvPr/>
          </p:nvPicPr>
          <p:blipFill>
            <a:blip r:embed="rId144"/>
            <a:stretch>
              <a:fillRect/>
            </a:stretch>
          </p:blipFill>
          <p:spPr>
            <a:xfrm>
              <a:off x="3120292" y="1727347"/>
              <a:ext cx="115955" cy="106145"/>
            </a:xfrm>
            <a:prstGeom prst="rect">
              <a:avLst/>
            </a:prstGeom>
            <a:effectLst/>
          </p:spPr>
        </p:pic>
        <p:pic>
          <p:nvPicPr>
            <p:cNvPr id="2311" name="Line Shape" descr="Line Shape"/>
            <p:cNvPicPr>
              <a:picLocks/>
            </p:cNvPicPr>
            <p:nvPr/>
          </p:nvPicPr>
          <p:blipFill>
            <a:blip r:embed="rId145"/>
            <a:stretch>
              <a:fillRect/>
            </a:stretch>
          </p:blipFill>
          <p:spPr>
            <a:xfrm>
              <a:off x="3350815" y="1477206"/>
              <a:ext cx="115954" cy="111050"/>
            </a:xfrm>
            <a:prstGeom prst="rect">
              <a:avLst/>
            </a:prstGeom>
            <a:effectLst/>
          </p:spPr>
        </p:pic>
        <p:pic>
          <p:nvPicPr>
            <p:cNvPr id="2313" name="Line Line" descr="Line Line"/>
            <p:cNvPicPr>
              <a:picLocks/>
            </p:cNvPicPr>
            <p:nvPr/>
          </p:nvPicPr>
          <p:blipFill>
            <a:blip r:embed="rId146"/>
            <a:stretch>
              <a:fillRect/>
            </a:stretch>
          </p:blipFill>
          <p:spPr>
            <a:xfrm>
              <a:off x="3542099" y="1261398"/>
              <a:ext cx="106145" cy="111049"/>
            </a:xfrm>
            <a:prstGeom prst="rect">
              <a:avLst/>
            </a:prstGeom>
            <a:effectLst/>
          </p:spPr>
        </p:pic>
        <p:pic>
          <p:nvPicPr>
            <p:cNvPr id="2315" name="Line Line" descr="Line Line"/>
            <p:cNvPicPr>
              <a:picLocks/>
            </p:cNvPicPr>
            <p:nvPr/>
          </p:nvPicPr>
          <p:blipFill>
            <a:blip r:embed="rId147"/>
            <a:stretch>
              <a:fillRect/>
            </a:stretch>
          </p:blipFill>
          <p:spPr>
            <a:xfrm>
              <a:off x="3689242" y="1153493"/>
              <a:ext cx="57098" cy="66907"/>
            </a:xfrm>
            <a:prstGeom prst="rect">
              <a:avLst/>
            </a:prstGeom>
            <a:effectLst/>
          </p:spPr>
        </p:pic>
        <p:pic>
          <p:nvPicPr>
            <p:cNvPr id="2317" name="Line Shape" descr="Line Shape"/>
            <p:cNvPicPr>
              <a:picLocks/>
            </p:cNvPicPr>
            <p:nvPr/>
          </p:nvPicPr>
          <p:blipFill>
            <a:blip r:embed="rId148"/>
            <a:stretch>
              <a:fillRect/>
            </a:stretch>
          </p:blipFill>
          <p:spPr>
            <a:xfrm>
              <a:off x="3797146" y="1016160"/>
              <a:ext cx="76717" cy="76717"/>
            </a:xfrm>
            <a:prstGeom prst="rect">
              <a:avLst/>
            </a:prstGeom>
            <a:effectLst/>
          </p:spPr>
        </p:pic>
        <p:pic>
          <p:nvPicPr>
            <p:cNvPr id="2319" name="Line Shape" descr="Line Shape"/>
            <p:cNvPicPr>
              <a:picLocks/>
            </p:cNvPicPr>
            <p:nvPr/>
          </p:nvPicPr>
          <p:blipFill>
            <a:blip r:embed="rId149"/>
            <a:stretch>
              <a:fillRect/>
            </a:stretch>
          </p:blipFill>
          <p:spPr>
            <a:xfrm>
              <a:off x="3919764" y="834685"/>
              <a:ext cx="101241" cy="91432"/>
            </a:xfrm>
            <a:prstGeom prst="rect">
              <a:avLst/>
            </a:prstGeom>
            <a:effectLst/>
          </p:spPr>
        </p:pic>
        <p:pic>
          <p:nvPicPr>
            <p:cNvPr id="2321" name="Line Shape" descr="Line Shape"/>
            <p:cNvPicPr>
              <a:picLocks/>
            </p:cNvPicPr>
            <p:nvPr/>
          </p:nvPicPr>
          <p:blipFill>
            <a:blip r:embed="rId150"/>
            <a:stretch>
              <a:fillRect/>
            </a:stretch>
          </p:blipFill>
          <p:spPr>
            <a:xfrm>
              <a:off x="4086525" y="667924"/>
              <a:ext cx="76717" cy="91431"/>
            </a:xfrm>
            <a:prstGeom prst="rect">
              <a:avLst/>
            </a:prstGeom>
            <a:effectLst/>
          </p:spPr>
        </p:pic>
        <p:pic>
          <p:nvPicPr>
            <p:cNvPr id="2323" name="Line Line" descr="Line Line"/>
            <p:cNvPicPr>
              <a:picLocks/>
            </p:cNvPicPr>
            <p:nvPr/>
          </p:nvPicPr>
          <p:blipFill>
            <a:blip r:embed="rId151"/>
            <a:stretch>
              <a:fillRect/>
            </a:stretch>
          </p:blipFill>
          <p:spPr>
            <a:xfrm>
              <a:off x="4218953" y="589448"/>
              <a:ext cx="32574" cy="37479"/>
            </a:xfrm>
            <a:prstGeom prst="rect">
              <a:avLst/>
            </a:prstGeom>
            <a:effectLst/>
          </p:spPr>
        </p:pic>
        <p:pic>
          <p:nvPicPr>
            <p:cNvPr id="2325" name="Line Shape" descr="Line Shape"/>
            <p:cNvPicPr>
              <a:picLocks/>
            </p:cNvPicPr>
            <p:nvPr/>
          </p:nvPicPr>
          <p:blipFill>
            <a:blip r:embed="rId152"/>
            <a:stretch>
              <a:fillRect/>
            </a:stretch>
          </p:blipFill>
          <p:spPr>
            <a:xfrm>
              <a:off x="3485477" y="1451047"/>
              <a:ext cx="417814" cy="1280013"/>
            </a:xfrm>
            <a:prstGeom prst="rect">
              <a:avLst/>
            </a:prstGeom>
            <a:effectLst/>
          </p:spPr>
        </p:pic>
        <p:pic>
          <p:nvPicPr>
            <p:cNvPr id="2327" name="Line Shape" descr="Line Shape"/>
            <p:cNvPicPr>
              <a:picLocks/>
            </p:cNvPicPr>
            <p:nvPr/>
          </p:nvPicPr>
          <p:blipFill>
            <a:blip r:embed="rId153"/>
            <a:stretch>
              <a:fillRect/>
            </a:stretch>
          </p:blipFill>
          <p:spPr>
            <a:xfrm>
              <a:off x="3773235" y="1820117"/>
              <a:ext cx="141625" cy="331405"/>
            </a:xfrm>
            <a:prstGeom prst="rect">
              <a:avLst/>
            </a:prstGeom>
            <a:effectLst/>
          </p:spPr>
        </p:pic>
        <p:pic>
          <p:nvPicPr>
            <p:cNvPr id="2393" name="Line Shape" descr="Line Shape"/>
            <p:cNvPicPr>
              <a:picLocks/>
            </p:cNvPicPr>
            <p:nvPr/>
          </p:nvPicPr>
          <p:blipFill>
            <a:blip r:embed="rId154"/>
            <a:stretch>
              <a:fillRect/>
            </a:stretch>
          </p:blipFill>
          <p:spPr>
            <a:xfrm>
              <a:off x="3144081" y="1047349"/>
              <a:ext cx="777069" cy="396910"/>
            </a:xfrm>
            <a:prstGeom prst="rect">
              <a:avLst/>
            </a:prstGeom>
            <a:effectLst/>
          </p:spPr>
        </p:pic>
        <p:pic>
          <p:nvPicPr>
            <p:cNvPr id="2395" name="Line Shape" descr="Line Shape"/>
            <p:cNvPicPr>
              <a:picLocks/>
            </p:cNvPicPr>
            <p:nvPr/>
          </p:nvPicPr>
          <p:blipFill>
            <a:blip r:embed="rId155"/>
            <a:stretch>
              <a:fillRect/>
            </a:stretch>
          </p:blipFill>
          <p:spPr>
            <a:xfrm>
              <a:off x="3326291" y="1089732"/>
              <a:ext cx="174812" cy="219827"/>
            </a:xfrm>
            <a:prstGeom prst="rect">
              <a:avLst/>
            </a:prstGeom>
            <a:effectLst/>
          </p:spPr>
        </p:pic>
        <p:pic>
          <p:nvPicPr>
            <p:cNvPr id="2451" name="Line Shape" descr="Line Shape"/>
            <p:cNvPicPr>
              <a:picLocks/>
            </p:cNvPicPr>
            <p:nvPr/>
          </p:nvPicPr>
          <p:blipFill>
            <a:blip r:embed="rId156"/>
            <a:stretch>
              <a:fillRect/>
            </a:stretch>
          </p:blipFill>
          <p:spPr>
            <a:xfrm>
              <a:off x="844073" y="3237154"/>
              <a:ext cx="57519" cy="352235"/>
            </a:xfrm>
            <a:prstGeom prst="rect">
              <a:avLst/>
            </a:prstGeom>
            <a:effectLst/>
          </p:spPr>
        </p:pic>
        <p:pic>
          <p:nvPicPr>
            <p:cNvPr id="2453" name="Line Shape" descr="Line Shape"/>
            <p:cNvPicPr>
              <a:picLocks/>
            </p:cNvPicPr>
            <p:nvPr/>
          </p:nvPicPr>
          <p:blipFill>
            <a:blip r:embed="rId157"/>
            <a:stretch>
              <a:fillRect/>
            </a:stretch>
          </p:blipFill>
          <p:spPr>
            <a:xfrm>
              <a:off x="804497" y="3202039"/>
              <a:ext cx="172913" cy="231488"/>
            </a:xfrm>
            <a:prstGeom prst="rect">
              <a:avLst/>
            </a:prstGeom>
            <a:effectLst/>
          </p:spPr>
        </p:pic>
        <p:pic>
          <p:nvPicPr>
            <p:cNvPr id="2455" name="Line Shape" descr="Line Shape"/>
            <p:cNvPicPr>
              <a:picLocks/>
            </p:cNvPicPr>
            <p:nvPr/>
          </p:nvPicPr>
          <p:blipFill>
            <a:blip r:embed="rId158"/>
            <a:stretch>
              <a:fillRect/>
            </a:stretch>
          </p:blipFill>
          <p:spPr>
            <a:xfrm>
              <a:off x="1111442" y="3120293"/>
              <a:ext cx="569925" cy="253733"/>
            </a:xfrm>
            <a:prstGeom prst="rect">
              <a:avLst/>
            </a:prstGeom>
            <a:effectLst/>
          </p:spPr>
        </p:pic>
      </p:grpSp>
      <p:grpSp>
        <p:nvGrpSpPr>
          <p:cNvPr id="2" name="Group 1">
            <a:extLst>
              <a:ext uri="{FF2B5EF4-FFF2-40B4-BE49-F238E27FC236}">
                <a16:creationId xmlns:a16="http://schemas.microsoft.com/office/drawing/2014/main" id="{70B4464C-35C8-48E4-9B6A-98BF48081C6D}"/>
              </a:ext>
            </a:extLst>
          </p:cNvPr>
          <p:cNvGrpSpPr/>
          <p:nvPr/>
        </p:nvGrpSpPr>
        <p:grpSpPr>
          <a:xfrm>
            <a:off x="5654506" y="26136"/>
            <a:ext cx="3070142" cy="2011721"/>
            <a:chOff x="5654506" y="26136"/>
            <a:chExt cx="3070142" cy="2011721"/>
          </a:xfrm>
        </p:grpSpPr>
        <p:pic>
          <p:nvPicPr>
            <p:cNvPr id="2097" name="Line Shape" descr="Line Shape"/>
            <p:cNvPicPr>
              <a:picLocks/>
            </p:cNvPicPr>
            <p:nvPr/>
          </p:nvPicPr>
          <p:blipFill>
            <a:blip r:embed="rId159"/>
            <a:stretch>
              <a:fillRect/>
            </a:stretch>
          </p:blipFill>
          <p:spPr>
            <a:xfrm>
              <a:off x="5654506" y="93176"/>
              <a:ext cx="225394" cy="226387"/>
            </a:xfrm>
            <a:prstGeom prst="rect">
              <a:avLst/>
            </a:prstGeom>
            <a:effectLst/>
          </p:spPr>
        </p:pic>
        <p:pic>
          <p:nvPicPr>
            <p:cNvPr id="2099" name="Line Shape" descr="Line Shape"/>
            <p:cNvPicPr>
              <a:picLocks/>
            </p:cNvPicPr>
            <p:nvPr/>
          </p:nvPicPr>
          <p:blipFill>
            <a:blip r:embed="rId160"/>
            <a:stretch>
              <a:fillRect/>
            </a:stretch>
          </p:blipFill>
          <p:spPr>
            <a:xfrm>
              <a:off x="5870111" y="179563"/>
              <a:ext cx="191265" cy="133672"/>
            </a:xfrm>
            <a:prstGeom prst="rect">
              <a:avLst/>
            </a:prstGeom>
            <a:effectLst/>
          </p:spPr>
        </p:pic>
        <p:pic>
          <p:nvPicPr>
            <p:cNvPr id="2101" name="Line Shape" descr="Line Shape"/>
            <p:cNvPicPr>
              <a:picLocks/>
            </p:cNvPicPr>
            <p:nvPr/>
          </p:nvPicPr>
          <p:blipFill>
            <a:blip r:embed="rId161"/>
            <a:stretch>
              <a:fillRect/>
            </a:stretch>
          </p:blipFill>
          <p:spPr>
            <a:xfrm>
              <a:off x="6070308" y="164371"/>
              <a:ext cx="145784" cy="148653"/>
            </a:xfrm>
            <a:prstGeom prst="rect">
              <a:avLst/>
            </a:prstGeom>
            <a:effectLst/>
          </p:spPr>
        </p:pic>
        <p:pic>
          <p:nvPicPr>
            <p:cNvPr id="2103" name="Line Shape" descr="Line Shape"/>
            <p:cNvPicPr>
              <a:picLocks/>
            </p:cNvPicPr>
            <p:nvPr/>
          </p:nvPicPr>
          <p:blipFill>
            <a:blip r:embed="rId162"/>
            <a:stretch>
              <a:fillRect/>
            </a:stretch>
          </p:blipFill>
          <p:spPr>
            <a:xfrm>
              <a:off x="6318510" y="136144"/>
              <a:ext cx="196307" cy="163039"/>
            </a:xfrm>
            <a:prstGeom prst="rect">
              <a:avLst/>
            </a:prstGeom>
            <a:effectLst/>
          </p:spPr>
        </p:pic>
        <p:pic>
          <p:nvPicPr>
            <p:cNvPr id="2105" name="Line Shape" descr="Line Shape"/>
            <p:cNvPicPr>
              <a:picLocks/>
            </p:cNvPicPr>
            <p:nvPr/>
          </p:nvPicPr>
          <p:blipFill>
            <a:blip r:embed="rId163"/>
            <a:stretch>
              <a:fillRect/>
            </a:stretch>
          </p:blipFill>
          <p:spPr>
            <a:xfrm>
              <a:off x="6530214" y="137272"/>
              <a:ext cx="116404" cy="135200"/>
            </a:xfrm>
            <a:prstGeom prst="rect">
              <a:avLst/>
            </a:prstGeom>
            <a:effectLst/>
          </p:spPr>
        </p:pic>
        <p:pic>
          <p:nvPicPr>
            <p:cNvPr id="2107" name="Line Shape" descr="Line Shape"/>
            <p:cNvPicPr>
              <a:picLocks/>
            </p:cNvPicPr>
            <p:nvPr/>
          </p:nvPicPr>
          <p:blipFill>
            <a:blip r:embed="rId164"/>
            <a:stretch>
              <a:fillRect/>
            </a:stretch>
          </p:blipFill>
          <p:spPr>
            <a:xfrm>
              <a:off x="6797346" y="26136"/>
              <a:ext cx="214429" cy="267269"/>
            </a:xfrm>
            <a:prstGeom prst="rect">
              <a:avLst/>
            </a:prstGeom>
            <a:effectLst/>
          </p:spPr>
        </p:pic>
        <p:pic>
          <p:nvPicPr>
            <p:cNvPr id="2109" name="Line Shape" descr="Line Shape"/>
            <p:cNvPicPr>
              <a:picLocks/>
            </p:cNvPicPr>
            <p:nvPr/>
          </p:nvPicPr>
          <p:blipFill>
            <a:blip r:embed="rId165"/>
            <a:stretch>
              <a:fillRect/>
            </a:stretch>
          </p:blipFill>
          <p:spPr>
            <a:xfrm>
              <a:off x="7025805" y="160989"/>
              <a:ext cx="121690" cy="138367"/>
            </a:xfrm>
            <a:prstGeom prst="rect">
              <a:avLst/>
            </a:prstGeom>
            <a:effectLst/>
          </p:spPr>
        </p:pic>
        <p:pic>
          <p:nvPicPr>
            <p:cNvPr id="2111" name="Line Shape" descr="Line Shape"/>
            <p:cNvPicPr>
              <a:picLocks/>
            </p:cNvPicPr>
            <p:nvPr/>
          </p:nvPicPr>
          <p:blipFill>
            <a:blip r:embed="rId166"/>
            <a:stretch>
              <a:fillRect/>
            </a:stretch>
          </p:blipFill>
          <p:spPr>
            <a:xfrm>
              <a:off x="7292324" y="113689"/>
              <a:ext cx="139679" cy="193302"/>
            </a:xfrm>
            <a:prstGeom prst="rect">
              <a:avLst/>
            </a:prstGeom>
            <a:effectLst/>
          </p:spPr>
        </p:pic>
        <p:pic>
          <p:nvPicPr>
            <p:cNvPr id="2113" name="Line Shape" descr="Line Shape"/>
            <p:cNvPicPr>
              <a:picLocks/>
            </p:cNvPicPr>
            <p:nvPr/>
          </p:nvPicPr>
          <p:blipFill>
            <a:blip r:embed="rId167"/>
            <a:stretch>
              <a:fillRect/>
            </a:stretch>
          </p:blipFill>
          <p:spPr>
            <a:xfrm>
              <a:off x="7480675" y="149139"/>
              <a:ext cx="107775" cy="178599"/>
            </a:xfrm>
            <a:prstGeom prst="rect">
              <a:avLst/>
            </a:prstGeom>
            <a:effectLst/>
          </p:spPr>
        </p:pic>
        <p:pic>
          <p:nvPicPr>
            <p:cNvPr id="2115" name="Line Shape" descr="Line Shape"/>
            <p:cNvPicPr>
              <a:picLocks/>
            </p:cNvPicPr>
            <p:nvPr/>
          </p:nvPicPr>
          <p:blipFill>
            <a:blip r:embed="rId168"/>
            <a:stretch>
              <a:fillRect/>
            </a:stretch>
          </p:blipFill>
          <p:spPr>
            <a:xfrm>
              <a:off x="7672449" y="84260"/>
              <a:ext cx="207970" cy="223860"/>
            </a:xfrm>
            <a:prstGeom prst="rect">
              <a:avLst/>
            </a:prstGeom>
            <a:effectLst/>
          </p:spPr>
        </p:pic>
        <p:pic>
          <p:nvPicPr>
            <p:cNvPr id="2117" name="Line Shape" descr="Line Shape"/>
            <p:cNvPicPr>
              <a:picLocks/>
            </p:cNvPicPr>
            <p:nvPr/>
          </p:nvPicPr>
          <p:blipFill>
            <a:blip r:embed="rId169"/>
            <a:stretch>
              <a:fillRect/>
            </a:stretch>
          </p:blipFill>
          <p:spPr>
            <a:xfrm>
              <a:off x="7922031" y="138212"/>
              <a:ext cx="91431" cy="183893"/>
            </a:xfrm>
            <a:prstGeom prst="rect">
              <a:avLst/>
            </a:prstGeom>
            <a:effectLst/>
          </p:spPr>
        </p:pic>
        <p:pic>
          <p:nvPicPr>
            <p:cNvPr id="2119" name="Line Shape" descr="Line Shape"/>
            <p:cNvPicPr>
              <a:picLocks/>
            </p:cNvPicPr>
            <p:nvPr/>
          </p:nvPicPr>
          <p:blipFill>
            <a:blip r:embed="rId170"/>
            <a:stretch>
              <a:fillRect/>
            </a:stretch>
          </p:blipFill>
          <p:spPr>
            <a:xfrm>
              <a:off x="7676793" y="113689"/>
              <a:ext cx="204240" cy="37479"/>
            </a:xfrm>
            <a:prstGeom prst="rect">
              <a:avLst/>
            </a:prstGeom>
            <a:effectLst/>
          </p:spPr>
        </p:pic>
        <p:pic>
          <p:nvPicPr>
            <p:cNvPr id="2121" name="Line Shape" descr="Line Shape"/>
            <p:cNvPicPr>
              <a:picLocks/>
            </p:cNvPicPr>
            <p:nvPr/>
          </p:nvPicPr>
          <p:blipFill>
            <a:blip r:embed="rId171"/>
            <a:stretch>
              <a:fillRect/>
            </a:stretch>
          </p:blipFill>
          <p:spPr>
            <a:xfrm>
              <a:off x="8212832" y="93026"/>
              <a:ext cx="93075" cy="288664"/>
            </a:xfrm>
            <a:prstGeom prst="rect">
              <a:avLst/>
            </a:prstGeom>
            <a:effectLst/>
          </p:spPr>
        </p:pic>
        <p:pic>
          <p:nvPicPr>
            <p:cNvPr id="2123" name="Line Line" descr="Line Line"/>
            <p:cNvPicPr>
              <a:picLocks/>
            </p:cNvPicPr>
            <p:nvPr/>
          </p:nvPicPr>
          <p:blipFill>
            <a:blip r:embed="rId172"/>
            <a:stretch>
              <a:fillRect/>
            </a:stretch>
          </p:blipFill>
          <p:spPr>
            <a:xfrm>
              <a:off x="8221219" y="447211"/>
              <a:ext cx="66907" cy="42384"/>
            </a:xfrm>
            <a:prstGeom prst="rect">
              <a:avLst/>
            </a:prstGeom>
            <a:effectLst/>
          </p:spPr>
        </p:pic>
        <p:pic>
          <p:nvPicPr>
            <p:cNvPr id="2457" name="Line Shape" descr="Line Shape"/>
            <p:cNvPicPr>
              <a:picLocks/>
            </p:cNvPicPr>
            <p:nvPr/>
          </p:nvPicPr>
          <p:blipFill>
            <a:blip r:embed="rId173"/>
            <a:stretch>
              <a:fillRect/>
            </a:stretch>
          </p:blipFill>
          <p:spPr>
            <a:xfrm>
              <a:off x="5675661" y="869019"/>
              <a:ext cx="22765" cy="268002"/>
            </a:xfrm>
            <a:prstGeom prst="rect">
              <a:avLst/>
            </a:prstGeom>
            <a:effectLst/>
          </p:spPr>
        </p:pic>
        <p:pic>
          <p:nvPicPr>
            <p:cNvPr id="2459" name="Line Shape" descr="Line Shape"/>
            <p:cNvPicPr>
              <a:picLocks/>
            </p:cNvPicPr>
            <p:nvPr/>
          </p:nvPicPr>
          <p:blipFill>
            <a:blip r:embed="rId174"/>
            <a:stretch>
              <a:fillRect/>
            </a:stretch>
          </p:blipFill>
          <p:spPr>
            <a:xfrm>
              <a:off x="5665851" y="807848"/>
              <a:ext cx="141773" cy="188570"/>
            </a:xfrm>
            <a:prstGeom prst="rect">
              <a:avLst/>
            </a:prstGeom>
            <a:effectLst/>
          </p:spPr>
        </p:pic>
        <p:pic>
          <p:nvPicPr>
            <p:cNvPr id="2461" name="Line Shape" descr="Line Shape"/>
            <p:cNvPicPr>
              <a:picLocks/>
            </p:cNvPicPr>
            <p:nvPr/>
          </p:nvPicPr>
          <p:blipFill>
            <a:blip r:embed="rId175"/>
            <a:stretch>
              <a:fillRect/>
            </a:stretch>
          </p:blipFill>
          <p:spPr>
            <a:xfrm>
              <a:off x="6023897" y="953854"/>
              <a:ext cx="26035" cy="129214"/>
            </a:xfrm>
            <a:prstGeom prst="rect">
              <a:avLst/>
            </a:prstGeom>
            <a:effectLst/>
          </p:spPr>
        </p:pic>
        <p:pic>
          <p:nvPicPr>
            <p:cNvPr id="2463" name="Line Line" descr="Line Line"/>
            <p:cNvPicPr>
              <a:picLocks/>
            </p:cNvPicPr>
            <p:nvPr/>
          </p:nvPicPr>
          <p:blipFill>
            <a:blip r:embed="rId176"/>
            <a:stretch>
              <a:fillRect/>
            </a:stretch>
          </p:blipFill>
          <p:spPr>
            <a:xfrm>
              <a:off x="6028802" y="829781"/>
              <a:ext cx="32574" cy="37479"/>
            </a:xfrm>
            <a:prstGeom prst="rect">
              <a:avLst/>
            </a:prstGeom>
            <a:effectLst/>
          </p:spPr>
        </p:pic>
        <p:pic>
          <p:nvPicPr>
            <p:cNvPr id="2465" name="Line Shape" descr="Line Shape"/>
            <p:cNvPicPr>
              <a:picLocks/>
            </p:cNvPicPr>
            <p:nvPr/>
          </p:nvPicPr>
          <p:blipFill>
            <a:blip r:embed="rId177"/>
            <a:stretch>
              <a:fillRect/>
            </a:stretch>
          </p:blipFill>
          <p:spPr>
            <a:xfrm>
              <a:off x="6082753" y="935015"/>
              <a:ext cx="130669" cy="144087"/>
            </a:xfrm>
            <a:prstGeom prst="rect">
              <a:avLst/>
            </a:prstGeom>
            <a:effectLst/>
          </p:spPr>
        </p:pic>
        <p:pic>
          <p:nvPicPr>
            <p:cNvPr id="2467" name="Line Shape" descr="Line Shape"/>
            <p:cNvPicPr>
              <a:picLocks/>
            </p:cNvPicPr>
            <p:nvPr/>
          </p:nvPicPr>
          <p:blipFill>
            <a:blip r:embed="rId178"/>
            <a:stretch>
              <a:fillRect/>
            </a:stretch>
          </p:blipFill>
          <p:spPr>
            <a:xfrm>
              <a:off x="6374516" y="923749"/>
              <a:ext cx="120724" cy="195453"/>
            </a:xfrm>
            <a:prstGeom prst="rect">
              <a:avLst/>
            </a:prstGeom>
            <a:effectLst/>
          </p:spPr>
        </p:pic>
        <p:pic>
          <p:nvPicPr>
            <p:cNvPr id="2469" name="Line Shape" descr="Line Shape"/>
            <p:cNvPicPr>
              <a:picLocks/>
            </p:cNvPicPr>
            <p:nvPr/>
          </p:nvPicPr>
          <p:blipFill>
            <a:blip r:embed="rId179"/>
            <a:stretch>
              <a:fillRect/>
            </a:stretch>
          </p:blipFill>
          <p:spPr>
            <a:xfrm>
              <a:off x="6558078" y="913161"/>
              <a:ext cx="33009" cy="125764"/>
            </a:xfrm>
            <a:prstGeom prst="rect">
              <a:avLst/>
            </a:prstGeom>
            <a:effectLst/>
          </p:spPr>
        </p:pic>
        <p:pic>
          <p:nvPicPr>
            <p:cNvPr id="2471" name="Line Line" descr="Line Line"/>
            <p:cNvPicPr>
              <a:picLocks/>
            </p:cNvPicPr>
            <p:nvPr/>
          </p:nvPicPr>
          <p:blipFill>
            <a:blip r:embed="rId87"/>
            <a:stretch>
              <a:fillRect/>
            </a:stretch>
          </p:blipFill>
          <p:spPr>
            <a:xfrm>
              <a:off x="6554488" y="815067"/>
              <a:ext cx="35719" cy="17860"/>
            </a:xfrm>
            <a:prstGeom prst="rect">
              <a:avLst/>
            </a:prstGeom>
            <a:effectLst/>
          </p:spPr>
        </p:pic>
        <p:pic>
          <p:nvPicPr>
            <p:cNvPr id="2473" name="Line Shape" descr="Line Shape"/>
            <p:cNvPicPr>
              <a:picLocks/>
            </p:cNvPicPr>
            <p:nvPr/>
          </p:nvPicPr>
          <p:blipFill>
            <a:blip r:embed="rId180"/>
            <a:stretch>
              <a:fillRect/>
            </a:stretch>
          </p:blipFill>
          <p:spPr>
            <a:xfrm>
              <a:off x="6619605" y="908257"/>
              <a:ext cx="103911" cy="132304"/>
            </a:xfrm>
            <a:prstGeom prst="rect">
              <a:avLst/>
            </a:prstGeom>
            <a:effectLst/>
          </p:spPr>
        </p:pic>
        <p:pic>
          <p:nvPicPr>
            <p:cNvPr id="2475" name="Line Shape" descr="Line Shape"/>
            <p:cNvPicPr>
              <a:picLocks/>
            </p:cNvPicPr>
            <p:nvPr/>
          </p:nvPicPr>
          <p:blipFill>
            <a:blip r:embed="rId181"/>
            <a:stretch>
              <a:fillRect/>
            </a:stretch>
          </p:blipFill>
          <p:spPr>
            <a:xfrm>
              <a:off x="6710560" y="914976"/>
              <a:ext cx="385715" cy="147136"/>
            </a:xfrm>
            <a:prstGeom prst="rect">
              <a:avLst/>
            </a:prstGeom>
            <a:effectLst/>
          </p:spPr>
        </p:pic>
        <p:pic>
          <p:nvPicPr>
            <p:cNvPr id="2477" name="Line Shape" descr="Line Shape"/>
            <p:cNvPicPr>
              <a:picLocks/>
            </p:cNvPicPr>
            <p:nvPr/>
          </p:nvPicPr>
          <p:blipFill>
            <a:blip r:embed="rId182"/>
            <a:stretch>
              <a:fillRect/>
            </a:stretch>
          </p:blipFill>
          <p:spPr>
            <a:xfrm>
              <a:off x="7333491" y="935804"/>
              <a:ext cx="174782" cy="132550"/>
            </a:xfrm>
            <a:prstGeom prst="rect">
              <a:avLst/>
            </a:prstGeom>
            <a:effectLst/>
          </p:spPr>
        </p:pic>
        <p:pic>
          <p:nvPicPr>
            <p:cNvPr id="2479" name="Line Shape" descr="Line Shape"/>
            <p:cNvPicPr>
              <a:picLocks/>
            </p:cNvPicPr>
            <p:nvPr/>
          </p:nvPicPr>
          <p:blipFill>
            <a:blip r:embed="rId183"/>
            <a:stretch>
              <a:fillRect/>
            </a:stretch>
          </p:blipFill>
          <p:spPr>
            <a:xfrm>
              <a:off x="7539461" y="917641"/>
              <a:ext cx="96336" cy="145808"/>
            </a:xfrm>
            <a:prstGeom prst="rect">
              <a:avLst/>
            </a:prstGeom>
            <a:effectLst/>
          </p:spPr>
        </p:pic>
        <p:pic>
          <p:nvPicPr>
            <p:cNvPr id="2481" name="Line Shape" descr="Line Shape"/>
            <p:cNvPicPr>
              <a:picLocks/>
            </p:cNvPicPr>
            <p:nvPr/>
          </p:nvPicPr>
          <p:blipFill>
            <a:blip r:embed="rId184"/>
            <a:stretch>
              <a:fillRect/>
            </a:stretch>
          </p:blipFill>
          <p:spPr>
            <a:xfrm>
              <a:off x="7799010" y="926240"/>
              <a:ext cx="371403" cy="132304"/>
            </a:xfrm>
            <a:prstGeom prst="rect">
              <a:avLst/>
            </a:prstGeom>
            <a:effectLst/>
          </p:spPr>
        </p:pic>
        <p:pic>
          <p:nvPicPr>
            <p:cNvPr id="2483" name="Line Shape" descr="Line Shape"/>
            <p:cNvPicPr>
              <a:picLocks/>
            </p:cNvPicPr>
            <p:nvPr/>
          </p:nvPicPr>
          <p:blipFill>
            <a:blip r:embed="rId185"/>
            <a:stretch>
              <a:fillRect/>
            </a:stretch>
          </p:blipFill>
          <p:spPr>
            <a:xfrm>
              <a:off x="5969460" y="1349683"/>
              <a:ext cx="117688" cy="152917"/>
            </a:xfrm>
            <a:prstGeom prst="rect">
              <a:avLst/>
            </a:prstGeom>
            <a:effectLst/>
          </p:spPr>
        </p:pic>
        <p:pic>
          <p:nvPicPr>
            <p:cNvPr id="2485" name="Line Shape" descr="Line Shape"/>
            <p:cNvPicPr>
              <a:picLocks/>
            </p:cNvPicPr>
            <p:nvPr/>
          </p:nvPicPr>
          <p:blipFill>
            <a:blip r:embed="rId186"/>
            <a:stretch>
              <a:fillRect/>
            </a:stretch>
          </p:blipFill>
          <p:spPr>
            <a:xfrm>
              <a:off x="6092563" y="1349644"/>
              <a:ext cx="150288" cy="149008"/>
            </a:xfrm>
            <a:prstGeom prst="rect">
              <a:avLst/>
            </a:prstGeom>
            <a:effectLst/>
          </p:spPr>
        </p:pic>
        <p:pic>
          <p:nvPicPr>
            <p:cNvPr id="2487" name="Line Shape" descr="Line Shape"/>
            <p:cNvPicPr>
              <a:picLocks/>
            </p:cNvPicPr>
            <p:nvPr/>
          </p:nvPicPr>
          <p:blipFill>
            <a:blip r:embed="rId187"/>
            <a:stretch>
              <a:fillRect/>
            </a:stretch>
          </p:blipFill>
          <p:spPr>
            <a:xfrm>
              <a:off x="6269860" y="1226192"/>
              <a:ext cx="178990" cy="293397"/>
            </a:xfrm>
            <a:prstGeom prst="rect">
              <a:avLst/>
            </a:prstGeom>
            <a:effectLst/>
          </p:spPr>
        </p:pic>
        <p:pic>
          <p:nvPicPr>
            <p:cNvPr id="2489" name="Line Shape" descr="Line Shape"/>
            <p:cNvPicPr>
              <a:picLocks/>
            </p:cNvPicPr>
            <p:nvPr/>
          </p:nvPicPr>
          <p:blipFill>
            <a:blip r:embed="rId188"/>
            <a:stretch>
              <a:fillRect/>
            </a:stretch>
          </p:blipFill>
          <p:spPr>
            <a:xfrm>
              <a:off x="6484903" y="1371570"/>
              <a:ext cx="140517" cy="128400"/>
            </a:xfrm>
            <a:prstGeom prst="rect">
              <a:avLst/>
            </a:prstGeom>
            <a:effectLst/>
          </p:spPr>
        </p:pic>
        <p:pic>
          <p:nvPicPr>
            <p:cNvPr id="2491" name="Line Shape" descr="Line Shape"/>
            <p:cNvPicPr>
              <a:picLocks/>
            </p:cNvPicPr>
            <p:nvPr/>
          </p:nvPicPr>
          <p:blipFill>
            <a:blip r:embed="rId189"/>
            <a:stretch>
              <a:fillRect/>
            </a:stretch>
          </p:blipFill>
          <p:spPr>
            <a:xfrm>
              <a:off x="6622274" y="1344778"/>
              <a:ext cx="145384" cy="139547"/>
            </a:xfrm>
            <a:prstGeom prst="rect">
              <a:avLst/>
            </a:prstGeom>
            <a:effectLst/>
          </p:spPr>
        </p:pic>
        <p:pic>
          <p:nvPicPr>
            <p:cNvPr id="2493" name="Line Shape" descr="Line Shape"/>
            <p:cNvPicPr>
              <a:picLocks/>
            </p:cNvPicPr>
            <p:nvPr/>
          </p:nvPicPr>
          <p:blipFill>
            <a:blip r:embed="rId190"/>
            <a:stretch>
              <a:fillRect/>
            </a:stretch>
          </p:blipFill>
          <p:spPr>
            <a:xfrm>
              <a:off x="6725274" y="1384927"/>
              <a:ext cx="199335" cy="103920"/>
            </a:xfrm>
            <a:prstGeom prst="rect">
              <a:avLst/>
            </a:prstGeom>
            <a:effectLst/>
          </p:spPr>
        </p:pic>
        <p:pic>
          <p:nvPicPr>
            <p:cNvPr id="2495" name="Line Shape" descr="Line Shape"/>
            <p:cNvPicPr>
              <a:picLocks/>
            </p:cNvPicPr>
            <p:nvPr/>
          </p:nvPicPr>
          <p:blipFill>
            <a:blip r:embed="rId191"/>
            <a:stretch>
              <a:fillRect/>
            </a:stretch>
          </p:blipFill>
          <p:spPr>
            <a:xfrm>
              <a:off x="6875686" y="1280817"/>
              <a:ext cx="161732" cy="224216"/>
            </a:xfrm>
            <a:prstGeom prst="rect">
              <a:avLst/>
            </a:prstGeom>
            <a:effectLst/>
          </p:spPr>
        </p:pic>
        <p:pic>
          <p:nvPicPr>
            <p:cNvPr id="2497" name="Line Shape" descr="Line Shape"/>
            <p:cNvPicPr>
              <a:picLocks/>
            </p:cNvPicPr>
            <p:nvPr/>
          </p:nvPicPr>
          <p:blipFill>
            <a:blip r:embed="rId192"/>
            <a:stretch>
              <a:fillRect/>
            </a:stretch>
          </p:blipFill>
          <p:spPr>
            <a:xfrm>
              <a:off x="7372700" y="1310445"/>
              <a:ext cx="150288" cy="165432"/>
            </a:xfrm>
            <a:prstGeom prst="rect">
              <a:avLst/>
            </a:prstGeom>
            <a:effectLst/>
          </p:spPr>
        </p:pic>
        <p:pic>
          <p:nvPicPr>
            <p:cNvPr id="2499" name="Line Shape" descr="Line Shape"/>
            <p:cNvPicPr>
              <a:picLocks/>
            </p:cNvPicPr>
            <p:nvPr/>
          </p:nvPicPr>
          <p:blipFill>
            <a:blip r:embed="rId193"/>
            <a:stretch>
              <a:fillRect/>
            </a:stretch>
          </p:blipFill>
          <p:spPr>
            <a:xfrm>
              <a:off x="7535675" y="1335990"/>
              <a:ext cx="252169" cy="118038"/>
            </a:xfrm>
            <a:prstGeom prst="rect">
              <a:avLst/>
            </a:prstGeom>
            <a:effectLst/>
          </p:spPr>
        </p:pic>
        <p:pic>
          <p:nvPicPr>
            <p:cNvPr id="2501" name="Line Shape" descr="Line Shape"/>
            <p:cNvPicPr>
              <a:picLocks/>
            </p:cNvPicPr>
            <p:nvPr/>
          </p:nvPicPr>
          <p:blipFill>
            <a:blip r:embed="rId194"/>
            <a:stretch>
              <a:fillRect/>
            </a:stretch>
          </p:blipFill>
          <p:spPr>
            <a:xfrm>
              <a:off x="7740918" y="1320982"/>
              <a:ext cx="86163" cy="291798"/>
            </a:xfrm>
            <a:prstGeom prst="rect">
              <a:avLst/>
            </a:prstGeom>
            <a:effectLst/>
          </p:spPr>
        </p:pic>
        <p:pic>
          <p:nvPicPr>
            <p:cNvPr id="2503" name="Line Shape" descr="Line Shape"/>
            <p:cNvPicPr>
              <a:picLocks/>
            </p:cNvPicPr>
            <p:nvPr/>
          </p:nvPicPr>
          <p:blipFill>
            <a:blip r:embed="rId195"/>
            <a:stretch>
              <a:fillRect/>
            </a:stretch>
          </p:blipFill>
          <p:spPr>
            <a:xfrm>
              <a:off x="7897506" y="1334027"/>
              <a:ext cx="464192" cy="127641"/>
            </a:xfrm>
            <a:prstGeom prst="rect">
              <a:avLst/>
            </a:prstGeom>
            <a:effectLst/>
          </p:spPr>
        </p:pic>
        <p:pic>
          <p:nvPicPr>
            <p:cNvPr id="2505" name="Line Shape" descr="Line Shape"/>
            <p:cNvPicPr>
              <a:picLocks/>
            </p:cNvPicPr>
            <p:nvPr/>
          </p:nvPicPr>
          <p:blipFill>
            <a:blip r:embed="rId196"/>
            <a:stretch>
              <a:fillRect/>
            </a:stretch>
          </p:blipFill>
          <p:spPr>
            <a:xfrm>
              <a:off x="8369385" y="1325159"/>
              <a:ext cx="355263" cy="112685"/>
            </a:xfrm>
            <a:prstGeom prst="rect">
              <a:avLst/>
            </a:prstGeom>
            <a:effectLst/>
          </p:spPr>
        </p:pic>
        <p:pic>
          <p:nvPicPr>
            <p:cNvPr id="2507" name="Line Shape" descr="Line Shape"/>
            <p:cNvPicPr>
              <a:picLocks/>
            </p:cNvPicPr>
            <p:nvPr/>
          </p:nvPicPr>
          <p:blipFill>
            <a:blip r:embed="rId197"/>
            <a:stretch>
              <a:fillRect/>
            </a:stretch>
          </p:blipFill>
          <p:spPr>
            <a:xfrm>
              <a:off x="6395440" y="1662714"/>
              <a:ext cx="298647" cy="375143"/>
            </a:xfrm>
            <a:prstGeom prst="rect">
              <a:avLst/>
            </a:prstGeom>
            <a:effectLst/>
          </p:spPr>
        </p:pic>
        <p:pic>
          <p:nvPicPr>
            <p:cNvPr id="2509" name="Line Shape" descr="Line Shape"/>
            <p:cNvPicPr>
              <a:picLocks/>
            </p:cNvPicPr>
            <p:nvPr/>
          </p:nvPicPr>
          <p:blipFill>
            <a:blip r:embed="rId198"/>
            <a:stretch>
              <a:fillRect/>
            </a:stretch>
          </p:blipFill>
          <p:spPr>
            <a:xfrm>
              <a:off x="6873144" y="1727347"/>
              <a:ext cx="115227" cy="148835"/>
            </a:xfrm>
            <a:prstGeom prst="rect">
              <a:avLst/>
            </a:prstGeom>
            <a:effectLst/>
          </p:spPr>
        </p:pic>
        <p:pic>
          <p:nvPicPr>
            <p:cNvPr id="2511" name="Line Shape" descr="Line Shape"/>
            <p:cNvPicPr>
              <a:picLocks/>
            </p:cNvPicPr>
            <p:nvPr/>
          </p:nvPicPr>
          <p:blipFill>
            <a:blip r:embed="rId199"/>
            <a:stretch>
              <a:fillRect/>
            </a:stretch>
          </p:blipFill>
          <p:spPr>
            <a:xfrm>
              <a:off x="7014654" y="1647237"/>
              <a:ext cx="513238" cy="225494"/>
            </a:xfrm>
            <a:prstGeom prst="rect">
              <a:avLst/>
            </a:prstGeom>
            <a:effectLst/>
          </p:spPr>
        </p:pic>
        <p:pic>
          <p:nvPicPr>
            <p:cNvPr id="2513" name="Line Shape" descr="Line Shape"/>
            <p:cNvPicPr>
              <a:picLocks/>
            </p:cNvPicPr>
            <p:nvPr/>
          </p:nvPicPr>
          <p:blipFill>
            <a:blip r:embed="rId200"/>
            <a:stretch>
              <a:fillRect/>
            </a:stretch>
          </p:blipFill>
          <p:spPr>
            <a:xfrm>
              <a:off x="7505128" y="1673676"/>
              <a:ext cx="52193" cy="42104"/>
            </a:xfrm>
            <a:prstGeom prst="rect">
              <a:avLst/>
            </a:prstGeom>
            <a:effectLst/>
          </p:spPr>
        </p:pic>
        <p:pic>
          <p:nvPicPr>
            <p:cNvPr id="2515" name="Line Shape" descr="Line Shape"/>
            <p:cNvPicPr>
              <a:picLocks/>
            </p:cNvPicPr>
            <p:nvPr/>
          </p:nvPicPr>
          <p:blipFill>
            <a:blip r:embed="rId201"/>
            <a:stretch>
              <a:fillRect/>
            </a:stretch>
          </p:blipFill>
          <p:spPr>
            <a:xfrm>
              <a:off x="7625998" y="1747957"/>
              <a:ext cx="263223" cy="168916"/>
            </a:xfrm>
            <a:prstGeom prst="rect">
              <a:avLst/>
            </a:prstGeom>
            <a:effectLst/>
          </p:spPr>
        </p:pic>
      </p:grpSp>
      <p:grpSp>
        <p:nvGrpSpPr>
          <p:cNvPr id="5" name="Group 4">
            <a:extLst>
              <a:ext uri="{FF2B5EF4-FFF2-40B4-BE49-F238E27FC236}">
                <a16:creationId xmlns:a16="http://schemas.microsoft.com/office/drawing/2014/main" id="{B50697F2-5B65-4641-BF9B-BB353B95EAD5}"/>
              </a:ext>
            </a:extLst>
          </p:cNvPr>
          <p:cNvGrpSpPr/>
          <p:nvPr/>
        </p:nvGrpSpPr>
        <p:grpSpPr>
          <a:xfrm>
            <a:off x="1531906" y="4367560"/>
            <a:ext cx="6834696" cy="1257296"/>
            <a:chOff x="1531906" y="4367560"/>
            <a:chExt cx="6834696" cy="1257296"/>
          </a:xfrm>
        </p:grpSpPr>
        <p:pic>
          <p:nvPicPr>
            <p:cNvPr id="2435" name="Line Shape" descr="Line Shape"/>
            <p:cNvPicPr>
              <a:picLocks/>
            </p:cNvPicPr>
            <p:nvPr/>
          </p:nvPicPr>
          <p:blipFill>
            <a:blip r:embed="rId202"/>
            <a:stretch>
              <a:fillRect/>
            </a:stretch>
          </p:blipFill>
          <p:spPr>
            <a:xfrm>
              <a:off x="1531906" y="4481957"/>
              <a:ext cx="221993" cy="532299"/>
            </a:xfrm>
            <a:prstGeom prst="rect">
              <a:avLst/>
            </a:prstGeom>
            <a:effectLst/>
          </p:spPr>
        </p:pic>
        <p:pic>
          <p:nvPicPr>
            <p:cNvPr id="2437" name="Line Shape" descr="Line Shape"/>
            <p:cNvPicPr>
              <a:picLocks/>
            </p:cNvPicPr>
            <p:nvPr/>
          </p:nvPicPr>
          <p:blipFill>
            <a:blip r:embed="rId203"/>
            <a:stretch>
              <a:fillRect/>
            </a:stretch>
          </p:blipFill>
          <p:spPr>
            <a:xfrm>
              <a:off x="1956338" y="4367560"/>
              <a:ext cx="180816" cy="734295"/>
            </a:xfrm>
            <a:prstGeom prst="rect">
              <a:avLst/>
            </a:prstGeom>
            <a:effectLst/>
          </p:spPr>
        </p:pic>
        <p:pic>
          <p:nvPicPr>
            <p:cNvPr id="2439" name="Line Shape" descr="Line Shape"/>
            <p:cNvPicPr>
              <a:picLocks/>
            </p:cNvPicPr>
            <p:nvPr/>
          </p:nvPicPr>
          <p:blipFill>
            <a:blip r:embed="rId204"/>
            <a:stretch>
              <a:fillRect/>
            </a:stretch>
          </p:blipFill>
          <p:spPr>
            <a:xfrm>
              <a:off x="2177238" y="4487576"/>
              <a:ext cx="206773" cy="378932"/>
            </a:xfrm>
            <a:prstGeom prst="rect">
              <a:avLst/>
            </a:prstGeom>
            <a:effectLst/>
          </p:spPr>
        </p:pic>
        <p:pic>
          <p:nvPicPr>
            <p:cNvPr id="2441" name="Line Shape" descr="Line Shape"/>
            <p:cNvPicPr>
              <a:picLocks/>
            </p:cNvPicPr>
            <p:nvPr/>
          </p:nvPicPr>
          <p:blipFill>
            <a:blip r:embed="rId205"/>
            <a:stretch>
              <a:fillRect/>
            </a:stretch>
          </p:blipFill>
          <p:spPr>
            <a:xfrm>
              <a:off x="2340439" y="4702003"/>
              <a:ext cx="119836" cy="162952"/>
            </a:xfrm>
            <a:prstGeom prst="rect">
              <a:avLst/>
            </a:prstGeom>
            <a:effectLst/>
          </p:spPr>
        </p:pic>
        <p:pic>
          <p:nvPicPr>
            <p:cNvPr id="2443" name="Line Shape" descr="Line Shape"/>
            <p:cNvPicPr>
              <a:picLocks/>
            </p:cNvPicPr>
            <p:nvPr/>
          </p:nvPicPr>
          <p:blipFill>
            <a:blip r:embed="rId206"/>
            <a:stretch>
              <a:fillRect/>
            </a:stretch>
          </p:blipFill>
          <p:spPr>
            <a:xfrm>
              <a:off x="2456653" y="4730370"/>
              <a:ext cx="166501" cy="374247"/>
            </a:xfrm>
            <a:prstGeom prst="rect">
              <a:avLst/>
            </a:prstGeom>
            <a:effectLst/>
          </p:spPr>
        </p:pic>
        <p:pic>
          <p:nvPicPr>
            <p:cNvPr id="2445" name="Line Shape" descr="Line Shape"/>
            <p:cNvPicPr>
              <a:picLocks/>
            </p:cNvPicPr>
            <p:nvPr/>
          </p:nvPicPr>
          <p:blipFill>
            <a:blip r:embed="rId207"/>
            <a:stretch>
              <a:fillRect/>
            </a:stretch>
          </p:blipFill>
          <p:spPr>
            <a:xfrm>
              <a:off x="2673563" y="4770155"/>
              <a:ext cx="204638" cy="145148"/>
            </a:xfrm>
            <a:prstGeom prst="rect">
              <a:avLst/>
            </a:prstGeom>
            <a:effectLst/>
          </p:spPr>
        </p:pic>
        <p:pic>
          <p:nvPicPr>
            <p:cNvPr id="2447" name="Line Shape" descr="Line Shape"/>
            <p:cNvPicPr>
              <a:picLocks/>
            </p:cNvPicPr>
            <p:nvPr/>
          </p:nvPicPr>
          <p:blipFill>
            <a:blip r:embed="rId208"/>
            <a:stretch>
              <a:fillRect/>
            </a:stretch>
          </p:blipFill>
          <p:spPr>
            <a:xfrm>
              <a:off x="2806389" y="4534416"/>
              <a:ext cx="195150" cy="511681"/>
            </a:xfrm>
            <a:prstGeom prst="rect">
              <a:avLst/>
            </a:prstGeom>
            <a:effectLst/>
          </p:spPr>
        </p:pic>
        <p:pic>
          <p:nvPicPr>
            <p:cNvPr id="2517" name="Line Shape" descr="Line Shape"/>
            <p:cNvPicPr>
              <a:picLocks/>
            </p:cNvPicPr>
            <p:nvPr/>
          </p:nvPicPr>
          <p:blipFill>
            <a:blip r:embed="rId209"/>
            <a:stretch>
              <a:fillRect/>
            </a:stretch>
          </p:blipFill>
          <p:spPr>
            <a:xfrm>
              <a:off x="3188084" y="4907876"/>
              <a:ext cx="1329174" cy="309886"/>
            </a:xfrm>
            <a:prstGeom prst="rect">
              <a:avLst/>
            </a:prstGeom>
            <a:effectLst/>
          </p:spPr>
        </p:pic>
        <p:pic>
          <p:nvPicPr>
            <p:cNvPr id="2519" name="Line Shape" descr="Line Shape"/>
            <p:cNvPicPr>
              <a:picLocks/>
            </p:cNvPicPr>
            <p:nvPr/>
          </p:nvPicPr>
          <p:blipFill>
            <a:blip r:embed="rId210"/>
            <a:stretch>
              <a:fillRect/>
            </a:stretch>
          </p:blipFill>
          <p:spPr>
            <a:xfrm>
              <a:off x="3099388" y="4843696"/>
              <a:ext cx="254573" cy="207305"/>
            </a:xfrm>
            <a:prstGeom prst="rect">
              <a:avLst/>
            </a:prstGeom>
            <a:effectLst/>
          </p:spPr>
        </p:pic>
        <p:grpSp>
          <p:nvGrpSpPr>
            <p:cNvPr id="4" name="Group 3">
              <a:extLst>
                <a:ext uri="{FF2B5EF4-FFF2-40B4-BE49-F238E27FC236}">
                  <a16:creationId xmlns:a16="http://schemas.microsoft.com/office/drawing/2014/main" id="{92494A62-0799-4747-8AC8-0E3B4B43E5C8}"/>
                </a:ext>
              </a:extLst>
            </p:cNvPr>
            <p:cNvGrpSpPr/>
            <p:nvPr/>
          </p:nvGrpSpPr>
          <p:grpSpPr>
            <a:xfrm>
              <a:off x="4450936" y="4898082"/>
              <a:ext cx="3915666" cy="726774"/>
              <a:chOff x="4450936" y="4898082"/>
              <a:chExt cx="3915666" cy="726774"/>
            </a:xfrm>
          </p:grpSpPr>
          <p:pic>
            <p:nvPicPr>
              <p:cNvPr id="2449" name="Line Shape" descr="Line Shape"/>
              <p:cNvPicPr>
                <a:picLocks/>
              </p:cNvPicPr>
              <p:nvPr/>
            </p:nvPicPr>
            <p:blipFill>
              <a:blip r:embed="rId211"/>
              <a:stretch>
                <a:fillRect/>
              </a:stretch>
            </p:blipFill>
            <p:spPr>
              <a:xfrm>
                <a:off x="4777978" y="5128575"/>
                <a:ext cx="33668" cy="19542"/>
              </a:xfrm>
              <a:prstGeom prst="rect">
                <a:avLst/>
              </a:prstGeom>
              <a:effectLst/>
            </p:spPr>
          </p:pic>
          <p:pic>
            <p:nvPicPr>
              <p:cNvPr id="2521" name="Line Shape" descr="Line Shape"/>
              <p:cNvPicPr>
                <a:picLocks/>
              </p:cNvPicPr>
              <p:nvPr/>
            </p:nvPicPr>
            <p:blipFill>
              <a:blip r:embed="rId212"/>
              <a:stretch>
                <a:fillRect/>
              </a:stretch>
            </p:blipFill>
            <p:spPr>
              <a:xfrm>
                <a:off x="4705983" y="5095231"/>
                <a:ext cx="208554" cy="68579"/>
              </a:xfrm>
              <a:prstGeom prst="rect">
                <a:avLst/>
              </a:prstGeom>
              <a:effectLst/>
            </p:spPr>
          </p:pic>
          <p:pic>
            <p:nvPicPr>
              <p:cNvPr id="2523" name="Line Shape" descr="Line Shape"/>
              <p:cNvPicPr>
                <a:picLocks/>
              </p:cNvPicPr>
              <p:nvPr/>
            </p:nvPicPr>
            <p:blipFill>
              <a:blip r:embed="rId213"/>
              <a:stretch>
                <a:fillRect/>
              </a:stretch>
            </p:blipFill>
            <p:spPr>
              <a:xfrm>
                <a:off x="4758474" y="5145950"/>
                <a:ext cx="66908" cy="233669"/>
              </a:xfrm>
              <a:prstGeom prst="rect">
                <a:avLst/>
              </a:prstGeom>
              <a:effectLst/>
            </p:spPr>
          </p:pic>
          <p:pic>
            <p:nvPicPr>
              <p:cNvPr id="2525" name="Line Shape" descr="Line Shape"/>
              <p:cNvPicPr>
                <a:picLocks/>
              </p:cNvPicPr>
              <p:nvPr/>
            </p:nvPicPr>
            <p:blipFill>
              <a:blip r:embed="rId214"/>
              <a:stretch>
                <a:fillRect/>
              </a:stretch>
            </p:blipFill>
            <p:spPr>
              <a:xfrm>
                <a:off x="4841013" y="5225627"/>
                <a:ext cx="100573" cy="146070"/>
              </a:xfrm>
              <a:prstGeom prst="rect">
                <a:avLst/>
              </a:prstGeom>
              <a:effectLst/>
            </p:spPr>
          </p:pic>
          <p:pic>
            <p:nvPicPr>
              <p:cNvPr id="2527" name="Line Shape" descr="Line Shape"/>
              <p:cNvPicPr>
                <a:picLocks/>
              </p:cNvPicPr>
              <p:nvPr/>
            </p:nvPicPr>
            <p:blipFill>
              <a:blip r:embed="rId215"/>
              <a:stretch>
                <a:fillRect/>
              </a:stretch>
            </p:blipFill>
            <p:spPr>
              <a:xfrm>
                <a:off x="4925236" y="5217781"/>
                <a:ext cx="125764" cy="171647"/>
              </a:xfrm>
              <a:prstGeom prst="rect">
                <a:avLst/>
              </a:prstGeom>
              <a:effectLst/>
            </p:spPr>
          </p:pic>
          <p:pic>
            <p:nvPicPr>
              <p:cNvPr id="2529" name="Line Shape" descr="Line Shape"/>
              <p:cNvPicPr>
                <a:picLocks/>
              </p:cNvPicPr>
              <p:nvPr/>
            </p:nvPicPr>
            <p:blipFill>
              <a:blip r:embed="rId216"/>
              <a:stretch>
                <a:fillRect/>
              </a:stretch>
            </p:blipFill>
            <p:spPr>
              <a:xfrm>
                <a:off x="5067473" y="5131236"/>
                <a:ext cx="91432" cy="228764"/>
              </a:xfrm>
              <a:prstGeom prst="rect">
                <a:avLst/>
              </a:prstGeom>
              <a:effectLst/>
            </p:spPr>
          </p:pic>
          <p:pic>
            <p:nvPicPr>
              <p:cNvPr id="2531" name="Line Shape" descr="Line Shape"/>
              <p:cNvPicPr>
                <a:picLocks/>
              </p:cNvPicPr>
              <p:nvPr/>
            </p:nvPicPr>
            <p:blipFill>
              <a:blip r:embed="rId217"/>
              <a:stretch>
                <a:fillRect/>
              </a:stretch>
            </p:blipFill>
            <p:spPr>
              <a:xfrm>
                <a:off x="5077282" y="5194997"/>
                <a:ext cx="106145" cy="42384"/>
              </a:xfrm>
              <a:prstGeom prst="rect">
                <a:avLst/>
              </a:prstGeom>
              <a:effectLst/>
            </p:spPr>
          </p:pic>
          <p:pic>
            <p:nvPicPr>
              <p:cNvPr id="2533" name="Line Shape" descr="Line Shape"/>
              <p:cNvPicPr>
                <a:picLocks/>
              </p:cNvPicPr>
              <p:nvPr/>
            </p:nvPicPr>
            <p:blipFill>
              <a:blip r:embed="rId218"/>
              <a:stretch>
                <a:fillRect/>
              </a:stretch>
            </p:blipFill>
            <p:spPr>
              <a:xfrm>
                <a:off x="5366662" y="5108026"/>
                <a:ext cx="184621" cy="369687"/>
              </a:xfrm>
              <a:prstGeom prst="rect">
                <a:avLst/>
              </a:prstGeom>
              <a:effectLst/>
            </p:spPr>
          </p:pic>
          <p:pic>
            <p:nvPicPr>
              <p:cNvPr id="2535" name="Line Shape" descr="Line Shape"/>
              <p:cNvPicPr>
                <a:picLocks/>
              </p:cNvPicPr>
              <p:nvPr/>
            </p:nvPicPr>
            <p:blipFill>
              <a:blip r:embed="rId219"/>
              <a:stretch>
                <a:fillRect/>
              </a:stretch>
            </p:blipFill>
            <p:spPr>
              <a:xfrm>
                <a:off x="5355104" y="5288187"/>
                <a:ext cx="186369" cy="52194"/>
              </a:xfrm>
              <a:prstGeom prst="rect">
                <a:avLst/>
              </a:prstGeom>
              <a:effectLst/>
            </p:spPr>
          </p:pic>
          <p:pic>
            <p:nvPicPr>
              <p:cNvPr id="2537" name="Line Shape" descr="Line Shape"/>
              <p:cNvPicPr>
                <a:picLocks/>
              </p:cNvPicPr>
              <p:nvPr/>
            </p:nvPicPr>
            <p:blipFill>
              <a:blip r:embed="rId220"/>
              <a:stretch>
                <a:fillRect/>
              </a:stretch>
            </p:blipFill>
            <p:spPr>
              <a:xfrm>
                <a:off x="5543846" y="5214616"/>
                <a:ext cx="218340" cy="148037"/>
              </a:xfrm>
              <a:prstGeom prst="rect">
                <a:avLst/>
              </a:prstGeom>
              <a:effectLst/>
            </p:spPr>
          </p:pic>
          <p:pic>
            <p:nvPicPr>
              <p:cNvPr id="2539" name="Line Shape" descr="Line Shape"/>
              <p:cNvPicPr>
                <a:picLocks/>
              </p:cNvPicPr>
              <p:nvPr/>
            </p:nvPicPr>
            <p:blipFill>
              <a:blip r:embed="rId221"/>
              <a:stretch>
                <a:fillRect/>
              </a:stretch>
            </p:blipFill>
            <p:spPr>
              <a:xfrm>
                <a:off x="5930707" y="5113710"/>
                <a:ext cx="103197" cy="364004"/>
              </a:xfrm>
              <a:prstGeom prst="rect">
                <a:avLst/>
              </a:prstGeom>
              <a:effectLst/>
            </p:spPr>
          </p:pic>
          <p:pic>
            <p:nvPicPr>
              <p:cNvPr id="2541" name="Line Shape" descr="Line Shape"/>
              <p:cNvPicPr>
                <a:picLocks/>
              </p:cNvPicPr>
              <p:nvPr/>
            </p:nvPicPr>
            <p:blipFill>
              <a:blip r:embed="rId222"/>
              <a:stretch>
                <a:fillRect/>
              </a:stretch>
            </p:blipFill>
            <p:spPr>
              <a:xfrm>
                <a:off x="5979754" y="5247315"/>
                <a:ext cx="111322" cy="127399"/>
              </a:xfrm>
              <a:prstGeom prst="rect">
                <a:avLst/>
              </a:prstGeom>
              <a:effectLst/>
            </p:spPr>
          </p:pic>
          <p:pic>
            <p:nvPicPr>
              <p:cNvPr id="2543" name="Line Shape" descr="Line Shape"/>
              <p:cNvPicPr>
                <a:picLocks/>
              </p:cNvPicPr>
              <p:nvPr/>
            </p:nvPicPr>
            <p:blipFill>
              <a:blip r:embed="rId223"/>
              <a:stretch>
                <a:fillRect/>
              </a:stretch>
            </p:blipFill>
            <p:spPr>
              <a:xfrm>
                <a:off x="6117890" y="5215954"/>
                <a:ext cx="125169" cy="149825"/>
              </a:xfrm>
              <a:prstGeom prst="rect">
                <a:avLst/>
              </a:prstGeom>
              <a:effectLst/>
            </p:spPr>
          </p:pic>
          <p:pic>
            <p:nvPicPr>
              <p:cNvPr id="2545" name="Line Line" descr="Line Line"/>
              <p:cNvPicPr>
                <a:picLocks/>
              </p:cNvPicPr>
              <p:nvPr/>
            </p:nvPicPr>
            <p:blipFill>
              <a:blip r:embed="rId224"/>
              <a:stretch>
                <a:fillRect/>
              </a:stretch>
            </p:blipFill>
            <p:spPr>
              <a:xfrm>
                <a:off x="6283848" y="5214616"/>
                <a:ext cx="47288" cy="135574"/>
              </a:xfrm>
              <a:prstGeom prst="rect">
                <a:avLst/>
              </a:prstGeom>
              <a:effectLst/>
            </p:spPr>
          </p:pic>
          <p:pic>
            <p:nvPicPr>
              <p:cNvPr id="2547" name="Line Line" descr="Line Line"/>
              <p:cNvPicPr>
                <a:picLocks/>
              </p:cNvPicPr>
              <p:nvPr/>
            </p:nvPicPr>
            <p:blipFill>
              <a:blip r:embed="rId87"/>
              <a:stretch>
                <a:fillRect/>
              </a:stretch>
            </p:blipFill>
            <p:spPr>
              <a:xfrm>
                <a:off x="6314156" y="5145950"/>
                <a:ext cx="35719" cy="17860"/>
              </a:xfrm>
              <a:prstGeom prst="rect">
                <a:avLst/>
              </a:prstGeom>
              <a:effectLst/>
            </p:spPr>
          </p:pic>
          <p:pic>
            <p:nvPicPr>
              <p:cNvPr id="2549" name="Line Shape" descr="Line Shape"/>
              <p:cNvPicPr>
                <a:picLocks/>
              </p:cNvPicPr>
              <p:nvPr/>
            </p:nvPicPr>
            <p:blipFill>
              <a:blip r:embed="rId225"/>
              <a:stretch>
                <a:fillRect/>
              </a:stretch>
            </p:blipFill>
            <p:spPr>
              <a:xfrm>
                <a:off x="6361390" y="5091998"/>
                <a:ext cx="281386" cy="263097"/>
              </a:xfrm>
              <a:prstGeom prst="rect">
                <a:avLst/>
              </a:prstGeom>
              <a:effectLst/>
            </p:spPr>
          </p:pic>
          <p:pic>
            <p:nvPicPr>
              <p:cNvPr id="2551" name="Line Shape" descr="Line Shape"/>
              <p:cNvPicPr>
                <a:picLocks/>
              </p:cNvPicPr>
              <p:nvPr/>
            </p:nvPicPr>
            <p:blipFill>
              <a:blip r:embed="rId226"/>
              <a:stretch>
                <a:fillRect/>
              </a:stretch>
            </p:blipFill>
            <p:spPr>
              <a:xfrm>
                <a:off x="6527197" y="5168553"/>
                <a:ext cx="103128" cy="49210"/>
              </a:xfrm>
              <a:prstGeom prst="rect">
                <a:avLst/>
              </a:prstGeom>
              <a:effectLst/>
            </p:spPr>
          </p:pic>
          <p:pic>
            <p:nvPicPr>
              <p:cNvPr id="2553" name="Line Shape" descr="Line Shape"/>
              <p:cNvPicPr>
                <a:picLocks/>
              </p:cNvPicPr>
              <p:nvPr/>
            </p:nvPicPr>
            <p:blipFill>
              <a:blip r:embed="rId227"/>
              <a:stretch>
                <a:fillRect/>
              </a:stretch>
            </p:blipFill>
            <p:spPr>
              <a:xfrm>
                <a:off x="6818465" y="5171370"/>
                <a:ext cx="66907" cy="129772"/>
              </a:xfrm>
              <a:prstGeom prst="rect">
                <a:avLst/>
              </a:prstGeom>
              <a:effectLst/>
            </p:spPr>
          </p:pic>
          <p:pic>
            <p:nvPicPr>
              <p:cNvPr id="2555" name="Line Shape" descr="Line Shape"/>
              <p:cNvPicPr>
                <a:picLocks/>
              </p:cNvPicPr>
              <p:nvPr/>
            </p:nvPicPr>
            <p:blipFill>
              <a:blip r:embed="rId228"/>
              <a:stretch>
                <a:fillRect/>
              </a:stretch>
            </p:blipFill>
            <p:spPr>
              <a:xfrm>
                <a:off x="6922522" y="5155759"/>
                <a:ext cx="114903" cy="165002"/>
              </a:xfrm>
              <a:prstGeom prst="rect">
                <a:avLst/>
              </a:prstGeom>
              <a:effectLst/>
            </p:spPr>
          </p:pic>
          <p:pic>
            <p:nvPicPr>
              <p:cNvPr id="2557" name="Line Shape" descr="Line Shape"/>
              <p:cNvPicPr>
                <a:picLocks/>
              </p:cNvPicPr>
              <p:nvPr/>
            </p:nvPicPr>
            <p:blipFill>
              <a:blip r:embed="rId229"/>
              <a:stretch>
                <a:fillRect/>
              </a:stretch>
            </p:blipFill>
            <p:spPr>
              <a:xfrm>
                <a:off x="7105309" y="5166296"/>
                <a:ext cx="162632" cy="117259"/>
              </a:xfrm>
              <a:prstGeom prst="rect">
                <a:avLst/>
              </a:prstGeom>
              <a:effectLst/>
            </p:spPr>
          </p:pic>
          <p:pic>
            <p:nvPicPr>
              <p:cNvPr id="2559" name="Line Shape" descr="Line Shape"/>
              <p:cNvPicPr>
                <a:picLocks/>
              </p:cNvPicPr>
              <p:nvPr/>
            </p:nvPicPr>
            <p:blipFill>
              <a:blip r:embed="rId230"/>
              <a:stretch>
                <a:fillRect/>
              </a:stretch>
            </p:blipFill>
            <p:spPr>
              <a:xfrm>
                <a:off x="7292485" y="5017552"/>
                <a:ext cx="227338" cy="293400"/>
              </a:xfrm>
              <a:prstGeom prst="rect">
                <a:avLst/>
              </a:prstGeom>
              <a:effectLst/>
            </p:spPr>
          </p:pic>
          <p:pic>
            <p:nvPicPr>
              <p:cNvPr id="2561" name="Line Shape" descr="Line Shape"/>
              <p:cNvPicPr>
                <a:picLocks/>
              </p:cNvPicPr>
              <p:nvPr/>
            </p:nvPicPr>
            <p:blipFill>
              <a:blip r:embed="rId231"/>
              <a:stretch>
                <a:fillRect/>
              </a:stretch>
            </p:blipFill>
            <p:spPr>
              <a:xfrm>
                <a:off x="7514937" y="5122701"/>
                <a:ext cx="150288" cy="180510"/>
              </a:xfrm>
              <a:prstGeom prst="rect">
                <a:avLst/>
              </a:prstGeom>
              <a:effectLst/>
            </p:spPr>
          </p:pic>
          <p:pic>
            <p:nvPicPr>
              <p:cNvPr id="2563" name="Line Shape" descr="Line Shape"/>
              <p:cNvPicPr>
                <a:picLocks/>
              </p:cNvPicPr>
              <p:nvPr/>
            </p:nvPicPr>
            <p:blipFill>
              <a:blip r:embed="rId232"/>
              <a:stretch>
                <a:fillRect/>
              </a:stretch>
            </p:blipFill>
            <p:spPr>
              <a:xfrm>
                <a:off x="7642460" y="5145950"/>
                <a:ext cx="96336" cy="150288"/>
              </a:xfrm>
              <a:prstGeom prst="rect">
                <a:avLst/>
              </a:prstGeom>
              <a:effectLst/>
            </p:spPr>
          </p:pic>
          <p:pic>
            <p:nvPicPr>
              <p:cNvPr id="2565" name="Line Line" descr="Line Line"/>
              <p:cNvPicPr>
                <a:picLocks/>
              </p:cNvPicPr>
              <p:nvPr/>
            </p:nvPicPr>
            <p:blipFill>
              <a:blip r:embed="rId233"/>
              <a:stretch>
                <a:fillRect/>
              </a:stretch>
            </p:blipFill>
            <p:spPr>
              <a:xfrm>
                <a:off x="7755269" y="5082189"/>
                <a:ext cx="42384" cy="66907"/>
              </a:xfrm>
              <a:prstGeom prst="rect">
                <a:avLst/>
              </a:prstGeom>
              <a:effectLst/>
            </p:spPr>
          </p:pic>
          <p:pic>
            <p:nvPicPr>
              <p:cNvPr id="2567" name="Line Shape" descr="Line Shape"/>
              <p:cNvPicPr>
                <a:picLocks/>
              </p:cNvPicPr>
              <p:nvPr/>
            </p:nvPicPr>
            <p:blipFill>
              <a:blip r:embed="rId234"/>
              <a:stretch>
                <a:fillRect/>
              </a:stretch>
            </p:blipFill>
            <p:spPr>
              <a:xfrm>
                <a:off x="7776775" y="5179409"/>
                <a:ext cx="123878" cy="132813"/>
              </a:xfrm>
              <a:prstGeom prst="rect">
                <a:avLst/>
              </a:prstGeom>
              <a:effectLst/>
            </p:spPr>
          </p:pic>
          <p:pic>
            <p:nvPicPr>
              <p:cNvPr id="2569" name="Line Shape" descr="Line Shape"/>
              <p:cNvPicPr>
                <a:picLocks/>
              </p:cNvPicPr>
              <p:nvPr/>
            </p:nvPicPr>
            <p:blipFill>
              <a:blip r:embed="rId235"/>
              <a:stretch>
                <a:fillRect/>
              </a:stretch>
            </p:blipFill>
            <p:spPr>
              <a:xfrm>
                <a:off x="7953844" y="5194997"/>
                <a:ext cx="250902" cy="131014"/>
              </a:xfrm>
              <a:prstGeom prst="rect">
                <a:avLst/>
              </a:prstGeom>
              <a:effectLst/>
            </p:spPr>
          </p:pic>
          <p:pic>
            <p:nvPicPr>
              <p:cNvPr id="2571" name="Line Shape" descr="Line Shape"/>
              <p:cNvPicPr>
                <a:picLocks/>
              </p:cNvPicPr>
              <p:nvPr/>
            </p:nvPicPr>
            <p:blipFill>
              <a:blip r:embed="rId236"/>
              <a:stretch>
                <a:fillRect/>
              </a:stretch>
            </p:blipFill>
            <p:spPr>
              <a:xfrm>
                <a:off x="4450936" y="4898082"/>
                <a:ext cx="3915666" cy="726774"/>
              </a:xfrm>
              <a:prstGeom prst="rect">
                <a:avLst/>
              </a:prstGeom>
              <a:effectLst/>
            </p:spPr>
          </p:pic>
        </p:grpSp>
      </p:grpSp>
      <p:sp>
        <p:nvSpPr>
          <p:cNvPr id="248" name="TextBox 247">
            <a:extLst>
              <a:ext uri="{FF2B5EF4-FFF2-40B4-BE49-F238E27FC236}">
                <a16:creationId xmlns:a16="http://schemas.microsoft.com/office/drawing/2014/main" id="{9D99479C-4CEE-4DBB-880E-F56D4576A239}"/>
              </a:ext>
            </a:extLst>
          </p:cNvPr>
          <p:cNvSpPr txBox="1"/>
          <p:nvPr/>
        </p:nvSpPr>
        <p:spPr>
          <a:xfrm>
            <a:off x="51107" y="5865865"/>
            <a:ext cx="457200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itchFamily="18" charset="0"/>
                <a:cs typeface="Arial" pitchFamily="34" charset="0"/>
              </a:rPr>
              <a:t>Assuming that the ordered sequence of vertices of </a:t>
            </a:r>
            <a:r>
              <a:rPr kumimoji="0" lang="en-IN" sz="1800" b="0" i="1" u="none" strike="noStrike" kern="1200" cap="none" spc="0" normalizeH="0" baseline="0" noProof="0" dirty="0">
                <a:ln>
                  <a:noFill/>
                </a:ln>
                <a:solidFill>
                  <a:srgbClr val="000000"/>
                </a:solidFill>
                <a:effectLst/>
                <a:uLnTx/>
                <a:uFillTx/>
                <a:latin typeface="Times New Roman" pitchFamily="18" charset="0"/>
                <a:cs typeface="Arial" pitchFamily="34" charset="0"/>
              </a:rPr>
              <a:t>P</a:t>
            </a:r>
            <a:r>
              <a:rPr kumimoji="0" lang="en-IN" sz="1800" b="0" i="0" u="none" strike="noStrike" kern="1200" cap="none" spc="0" normalizeH="0" baseline="0" noProof="0" dirty="0">
                <a:ln>
                  <a:noFill/>
                </a:ln>
                <a:solidFill>
                  <a:srgbClr val="000000"/>
                </a:solidFill>
                <a:effectLst/>
                <a:uLnTx/>
                <a:uFillTx/>
                <a:latin typeface="Times New Roman" pitchFamily="18" charset="0"/>
                <a:cs typeface="Arial" pitchFamily="34" charset="0"/>
              </a:rPr>
              <a:t> is given in terms of </a:t>
            </a:r>
            <a:r>
              <a:rPr kumimoji="0" lang="en-IN" sz="1800" b="0" i="1" u="none" strike="noStrike" kern="1200" cap="none" spc="0" normalizeH="0" baseline="0" noProof="0" dirty="0">
                <a:ln>
                  <a:noFill/>
                </a:ln>
                <a:solidFill>
                  <a:srgbClr val="000000"/>
                </a:solidFill>
                <a:effectLst/>
                <a:uLnTx/>
                <a:uFillTx/>
                <a:latin typeface="Times New Roman" pitchFamily="18" charset="0"/>
                <a:cs typeface="Arial" pitchFamily="34" charset="0"/>
              </a:rPr>
              <a:t>polar coordinates </a:t>
            </a:r>
            <a:r>
              <a:rPr kumimoji="0" lang="en-IN" sz="1800" b="0" u="none" strike="noStrike" kern="1200" cap="none" spc="0" normalizeH="0" baseline="0" noProof="0" dirty="0">
                <a:ln>
                  <a:noFill/>
                </a:ln>
                <a:solidFill>
                  <a:srgbClr val="000000"/>
                </a:solidFill>
                <a:effectLst/>
                <a:uLnTx/>
                <a:uFillTx/>
                <a:latin typeface="Times New Roman" pitchFamily="18" charset="0"/>
                <a:cs typeface="Arial" pitchFamily="34" charset="0"/>
              </a:rPr>
              <a:t>with respect to an interior point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DEC20E-5741-4DD7-90D1-827C3A49272F}"/>
              </a:ext>
            </a:extLst>
          </p:cNvPr>
          <p:cNvSpPr txBox="1"/>
          <p:nvPr/>
        </p:nvSpPr>
        <p:spPr>
          <a:xfrm>
            <a:off x="381000" y="381000"/>
            <a:ext cx="845820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CMSSBX10"/>
                <a:cs typeface="Arial" pitchFamily="34" charset="0"/>
              </a:rPr>
              <a:t>Problem:</a:t>
            </a:r>
            <a:r>
              <a:rPr kumimoji="0" lang="en-US" sz="2400" b="0" i="0" u="none" strike="noStrike" kern="1200" cap="none" spc="0" normalizeH="0" baseline="0" noProof="0" dirty="0">
                <a:ln>
                  <a:noFill/>
                </a:ln>
                <a:solidFill>
                  <a:srgbClr val="000000"/>
                </a:solidFill>
                <a:effectLst/>
                <a:uLnTx/>
                <a:uFillTx/>
                <a:latin typeface="CMSSBX10"/>
                <a:cs typeface="Arial" pitchFamily="34" charset="0"/>
              </a:rPr>
              <a:t> </a:t>
            </a:r>
            <a:r>
              <a:rPr kumimoji="0" lang="en-US" sz="2400" b="0" i="0" u="none" strike="noStrike" kern="1200" cap="none" spc="0" normalizeH="0" baseline="0" noProof="0" dirty="0">
                <a:ln>
                  <a:noFill/>
                </a:ln>
                <a:solidFill>
                  <a:srgbClr val="0000FF"/>
                </a:solidFill>
                <a:effectLst/>
                <a:uLnTx/>
                <a:uFillTx/>
                <a:latin typeface="CMSS10"/>
                <a:cs typeface="Arial" pitchFamily="34" charset="0"/>
              </a:rPr>
              <a:t>Given a convex polygon </a:t>
            </a:r>
            <a:r>
              <a:rPr kumimoji="0" lang="en-US" sz="2400" b="0" i="1" u="none" strike="noStrike" kern="1200" cap="none" spc="0" normalizeH="0" baseline="0" noProof="0" dirty="0">
                <a:ln>
                  <a:noFill/>
                </a:ln>
                <a:solidFill>
                  <a:srgbClr val="0000FF"/>
                </a:solidFill>
                <a:effectLst/>
                <a:uLnTx/>
                <a:uFillTx/>
                <a:latin typeface="CMSSI10"/>
                <a:cs typeface="Arial" pitchFamily="34" charset="0"/>
              </a:rPr>
              <a:t>P </a:t>
            </a:r>
            <a:r>
              <a:rPr kumimoji="0" lang="en-US" sz="2400" b="0" i="0" u="none" strike="noStrike" kern="1200" cap="none" spc="0" normalizeH="0" baseline="0" noProof="0" dirty="0">
                <a:ln>
                  <a:noFill/>
                </a:ln>
                <a:solidFill>
                  <a:srgbClr val="0000FF"/>
                </a:solidFill>
                <a:effectLst/>
                <a:uLnTx/>
                <a:uFillTx/>
                <a:latin typeface="CMSSI10"/>
                <a:cs typeface="Arial" pitchFamily="34" charset="0"/>
              </a:rPr>
              <a:t>with </a:t>
            </a:r>
            <a:r>
              <a:rPr kumimoji="0" lang="en-US" sz="2400" b="0" i="1" u="none" strike="noStrike" kern="1200" cap="none" spc="0" normalizeH="0" baseline="0" noProof="0" dirty="0">
                <a:ln>
                  <a:noFill/>
                </a:ln>
                <a:solidFill>
                  <a:srgbClr val="0000FF"/>
                </a:solidFill>
                <a:effectLst/>
                <a:uLnTx/>
                <a:uFillTx/>
                <a:latin typeface="CMSSI10"/>
                <a:cs typeface="Arial" pitchFamily="34" charset="0"/>
              </a:rPr>
              <a:t>n </a:t>
            </a:r>
            <a:r>
              <a:rPr kumimoji="0" lang="en-US" sz="2400" b="0" i="0" u="none" strike="noStrike" kern="1200" cap="none" spc="0" normalizeH="0" baseline="0" noProof="0" dirty="0">
                <a:ln>
                  <a:noFill/>
                </a:ln>
                <a:solidFill>
                  <a:srgbClr val="0000FF"/>
                </a:solidFill>
                <a:effectLst/>
                <a:uLnTx/>
                <a:uFillTx/>
                <a:latin typeface="CMSSI10"/>
                <a:cs typeface="Arial" pitchFamily="34" charset="0"/>
              </a:rPr>
              <a:t>vertices</a:t>
            </a:r>
            <a:r>
              <a:rPr kumimoji="0" lang="en-US" sz="2400" b="0" i="1" u="none" strike="noStrike" kern="1200" cap="none" spc="0" normalizeH="0" baseline="0" noProof="0" dirty="0">
                <a:ln>
                  <a:noFill/>
                </a:ln>
                <a:solidFill>
                  <a:srgbClr val="0000FF"/>
                </a:solidFill>
                <a:effectLst/>
                <a:uLnTx/>
                <a:uFillTx/>
                <a:latin typeface="CMSSI10"/>
                <a:cs typeface="Arial" pitchFamily="34" charset="0"/>
              </a:rPr>
              <a:t> </a:t>
            </a:r>
            <a:r>
              <a:rPr kumimoji="0" lang="en-US" sz="2400" b="0" i="0" u="none" strike="noStrike" kern="1200" cap="none" spc="0" normalizeH="0" baseline="0" noProof="0" dirty="0">
                <a:ln>
                  <a:noFill/>
                </a:ln>
                <a:solidFill>
                  <a:srgbClr val="0000FF"/>
                </a:solidFill>
                <a:effectLst/>
                <a:uLnTx/>
                <a:uFillTx/>
                <a:latin typeface="CMSS10"/>
                <a:cs typeface="Arial" pitchFamily="34" charset="0"/>
              </a:rPr>
              <a:t>and a query point </a:t>
            </a:r>
            <a:r>
              <a:rPr kumimoji="0" lang="en-US" sz="2400" b="0" i="1" u="none" strike="noStrike" kern="1200" cap="none" spc="0" normalizeH="0" baseline="0" noProof="0" dirty="0">
                <a:ln>
                  <a:noFill/>
                </a:ln>
                <a:solidFill>
                  <a:srgbClr val="0000FF"/>
                </a:solidFill>
                <a:effectLst/>
                <a:uLnTx/>
                <a:uFillTx/>
                <a:latin typeface="CMSSI10"/>
                <a:cs typeface="Arial" pitchFamily="34" charset="0"/>
              </a:rPr>
              <a:t>q</a:t>
            </a:r>
            <a:r>
              <a:rPr kumimoji="0" lang="en-US" sz="2400" b="0" i="0" u="none" strike="noStrike" kern="1200" cap="none" spc="0" normalizeH="0" baseline="0" noProof="0" dirty="0">
                <a:ln>
                  <a:noFill/>
                </a:ln>
                <a:solidFill>
                  <a:srgbClr val="0000FF"/>
                </a:solidFill>
                <a:effectLst/>
                <a:uLnTx/>
                <a:uFillTx/>
                <a:latin typeface="CMSS10"/>
                <a:cs typeface="Arial" pitchFamily="34" charset="0"/>
              </a:rPr>
              <a:t>, determine whether or not </a:t>
            </a:r>
            <a:r>
              <a:rPr kumimoji="0" lang="en-US" sz="2400" b="0" i="1" u="none" strike="noStrike" kern="1200" cap="none" spc="0" normalizeH="0" baseline="0" noProof="0" dirty="0">
                <a:ln>
                  <a:noFill/>
                </a:ln>
                <a:solidFill>
                  <a:srgbClr val="0000FF"/>
                </a:solidFill>
                <a:effectLst/>
                <a:uLnTx/>
                <a:uFillTx/>
                <a:latin typeface="CMSSI10"/>
                <a:cs typeface="Arial" pitchFamily="34" charset="0"/>
              </a:rPr>
              <a:t>q </a:t>
            </a:r>
            <a:r>
              <a:rPr kumimoji="0" lang="en-US" sz="2400" b="0" i="0" u="none" strike="noStrike" kern="1200" cap="none" spc="0" normalizeH="0" baseline="0" noProof="0" dirty="0">
                <a:ln>
                  <a:noFill/>
                </a:ln>
                <a:solidFill>
                  <a:srgbClr val="0000FF"/>
                </a:solidFill>
                <a:effectLst/>
                <a:uLnTx/>
                <a:uFillTx/>
                <a:latin typeface="CMSS10"/>
                <a:cs typeface="Arial" pitchFamily="34" charset="0"/>
              </a:rPr>
              <a:t>is internal to </a:t>
            </a:r>
            <a:r>
              <a:rPr kumimoji="0" lang="en-US" sz="2400" b="0" i="1" u="none" strike="noStrike" kern="1200" cap="none" spc="0" normalizeH="0" baseline="0" noProof="0" dirty="0">
                <a:ln>
                  <a:noFill/>
                </a:ln>
                <a:solidFill>
                  <a:srgbClr val="0000FF"/>
                </a:solidFill>
                <a:effectLst/>
                <a:uLnTx/>
                <a:uFillTx/>
                <a:latin typeface="CMSSI10"/>
                <a:cs typeface="Arial" pitchFamily="34" charset="0"/>
              </a:rPr>
              <a:t>P</a:t>
            </a:r>
            <a:endParaRPr kumimoji="0" lang="en-IN" sz="2400" b="0" i="0" u="none" strike="noStrike" kern="1200" cap="none" spc="0" normalizeH="0" baseline="0" noProof="0" dirty="0">
              <a:ln>
                <a:noFill/>
              </a:ln>
              <a:solidFill>
                <a:srgbClr val="000000"/>
              </a:solidFill>
              <a:effectLst/>
              <a:uLnTx/>
              <a:uFillTx/>
              <a:latin typeface="Times New Roman" pitchFamily="18" charset="0"/>
              <a:cs typeface="Arial" pitchFamily="34" charset="0"/>
            </a:endParaRPr>
          </a:p>
        </p:txBody>
      </p:sp>
      <p:pic>
        <p:nvPicPr>
          <p:cNvPr id="5" name="Picture 4">
            <a:extLst>
              <a:ext uri="{FF2B5EF4-FFF2-40B4-BE49-F238E27FC236}">
                <a16:creationId xmlns:a16="http://schemas.microsoft.com/office/drawing/2014/main" id="{39668988-D199-410C-899C-B2037F41EA58}"/>
              </a:ext>
            </a:extLst>
          </p:cNvPr>
          <p:cNvPicPr>
            <a:picLocks noChangeAspect="1"/>
          </p:cNvPicPr>
          <p:nvPr/>
        </p:nvPicPr>
        <p:blipFill>
          <a:blip r:embed="rId3"/>
          <a:stretch>
            <a:fillRect/>
          </a:stretch>
        </p:blipFill>
        <p:spPr>
          <a:xfrm>
            <a:off x="390075" y="1738353"/>
            <a:ext cx="3255666" cy="2743200"/>
          </a:xfrm>
          <a:prstGeom prst="rect">
            <a:avLst/>
          </a:prstGeom>
        </p:spPr>
      </p:pic>
      <p:sp>
        <p:nvSpPr>
          <p:cNvPr id="6" name="TextBox 5">
            <a:extLst>
              <a:ext uri="{FF2B5EF4-FFF2-40B4-BE49-F238E27FC236}">
                <a16:creationId xmlns:a16="http://schemas.microsoft.com/office/drawing/2014/main" id="{B53EAF20-984B-4A20-A4F9-90F477EF0A10}"/>
              </a:ext>
            </a:extLst>
          </p:cNvPr>
          <p:cNvSpPr txBox="1"/>
          <p:nvPr/>
        </p:nvSpPr>
        <p:spPr>
          <a:xfrm>
            <a:off x="1897862" y="2942829"/>
            <a:ext cx="244813" cy="47192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en-IN" sz="2400" b="0" i="1" u="none" strike="noStrike" kern="1200" cap="none" spc="0" normalizeH="0" baseline="0" noProof="0" dirty="0">
              <a:ln>
                <a:noFill/>
              </a:ln>
              <a:solidFill>
                <a:srgbClr val="FF00FF"/>
              </a:solidFill>
              <a:effectLst/>
              <a:uLnTx/>
              <a:uFillTx/>
              <a:latin typeface="Helvetica Neue"/>
              <a:ea typeface="Helvetica Neue"/>
              <a:cs typeface="Helvetica Neue"/>
              <a:sym typeface="Helvetica Neue"/>
            </a:endParaRPr>
          </a:p>
        </p:txBody>
      </p:sp>
      <p:sp>
        <p:nvSpPr>
          <p:cNvPr id="7" name="TextBox 6">
            <a:extLst>
              <a:ext uri="{FF2B5EF4-FFF2-40B4-BE49-F238E27FC236}">
                <a16:creationId xmlns:a16="http://schemas.microsoft.com/office/drawing/2014/main" id="{B358DA94-B1E9-408E-A4FE-58468C9B63B3}"/>
              </a:ext>
            </a:extLst>
          </p:cNvPr>
          <p:cNvSpPr txBox="1"/>
          <p:nvPr/>
        </p:nvSpPr>
        <p:spPr>
          <a:xfrm>
            <a:off x="1264967" y="2432844"/>
            <a:ext cx="304800" cy="471924"/>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00"/>
              </a:solidFill>
              <a:effectLst/>
              <a:uLnTx/>
              <a:uFillTx/>
              <a:latin typeface="Helvetica Neue"/>
              <a:ea typeface="Helvetica Neue"/>
              <a:cs typeface="Helvetica Neue"/>
              <a:sym typeface="Helvetica Neue"/>
            </a:endParaRPr>
          </a:p>
        </p:txBody>
      </p:sp>
      <p:sp>
        <p:nvSpPr>
          <p:cNvPr id="8" name="TextBox 7">
            <a:extLst>
              <a:ext uri="{FF2B5EF4-FFF2-40B4-BE49-F238E27FC236}">
                <a16:creationId xmlns:a16="http://schemas.microsoft.com/office/drawing/2014/main" id="{FF2FC66A-A51A-4B6B-BB7D-146A9B8CE12F}"/>
              </a:ext>
            </a:extLst>
          </p:cNvPr>
          <p:cNvSpPr txBox="1"/>
          <p:nvPr/>
        </p:nvSpPr>
        <p:spPr>
          <a:xfrm>
            <a:off x="1113975" y="2305481"/>
            <a:ext cx="685800" cy="718145"/>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en-IN" sz="2000" b="0" i="1" u="none" strike="noStrike" kern="1200" cap="none" spc="0" normalizeH="0" baseline="0" noProof="0" dirty="0">
              <a:ln>
                <a:noFill/>
              </a:ln>
              <a:solidFill>
                <a:srgbClr val="FFFFFF"/>
              </a:solidFill>
              <a:effectLst/>
              <a:uLnTx/>
              <a:uFillTx/>
              <a:latin typeface="Helvetica Neue"/>
              <a:ea typeface="Helvetica Neue"/>
              <a:cs typeface="Helvetica Neue"/>
              <a:sym typeface="Helvetica Neue"/>
            </a:endParaRPr>
          </a:p>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en-IN" sz="2000" b="0" i="1" u="none" strike="noStrike" kern="1200" cap="none" spc="0" normalizeH="0" baseline="0" noProof="0" dirty="0">
              <a:ln>
                <a:noFill/>
              </a:ln>
              <a:solidFill>
                <a:srgbClr val="FFFFFF"/>
              </a:solidFill>
              <a:effectLst/>
              <a:uLnTx/>
              <a:uFillTx/>
              <a:latin typeface="Helvetica Neue"/>
              <a:ea typeface="Helvetica Neue"/>
              <a:cs typeface="Helvetica Neue"/>
              <a:sym typeface="Helvetica Neue"/>
            </a:endParaRPr>
          </a:p>
        </p:txBody>
      </p:sp>
      <p:sp>
        <p:nvSpPr>
          <p:cNvPr id="9" name="TextBox 8">
            <a:extLst>
              <a:ext uri="{FF2B5EF4-FFF2-40B4-BE49-F238E27FC236}">
                <a16:creationId xmlns:a16="http://schemas.microsoft.com/office/drawing/2014/main" id="{07839EFA-5B0E-4775-BA6B-0B8BE396DC18}"/>
              </a:ext>
            </a:extLst>
          </p:cNvPr>
          <p:cNvSpPr txBox="1"/>
          <p:nvPr/>
        </p:nvSpPr>
        <p:spPr>
          <a:xfrm>
            <a:off x="991568" y="1738353"/>
            <a:ext cx="24481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IN" sz="2000" b="0" i="1" u="none" strike="noStrike" kern="1200" cap="none" spc="0" normalizeH="0" baseline="0" noProof="0" dirty="0">
                <a:ln>
                  <a:noFill/>
                </a:ln>
                <a:solidFill>
                  <a:srgbClr val="000000"/>
                </a:solidFill>
                <a:effectLst/>
                <a:uLnTx/>
                <a:uFillTx/>
                <a:latin typeface="Helvetica Neue"/>
                <a:ea typeface="Helvetica Neue"/>
                <a:cs typeface="Helvetica Neue"/>
                <a:sym typeface="Helvetica Neue"/>
              </a:rPr>
              <a:t>P</a:t>
            </a:r>
          </a:p>
        </p:txBody>
      </p:sp>
      <p:sp>
        <p:nvSpPr>
          <p:cNvPr id="13" name="Oval 12">
            <a:extLst>
              <a:ext uri="{FF2B5EF4-FFF2-40B4-BE49-F238E27FC236}">
                <a16:creationId xmlns:a16="http://schemas.microsoft.com/office/drawing/2014/main" id="{C99E21D2-BB36-43F2-8F20-7CD5504D8389}"/>
              </a:ext>
            </a:extLst>
          </p:cNvPr>
          <p:cNvSpPr/>
          <p:nvPr/>
        </p:nvSpPr>
        <p:spPr>
          <a:xfrm>
            <a:off x="1804322" y="2899028"/>
            <a:ext cx="76200" cy="76200"/>
          </a:xfrm>
          <a:prstGeom prst="ellipse">
            <a:avLst/>
          </a:prstGeom>
          <a:solidFill>
            <a:srgbClr val="FF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en-IN" sz="2200" b="0" i="0" u="none" strike="noStrike" kern="1200" cap="none" spc="0" normalizeH="0" baseline="0" noProof="0">
              <a:ln>
                <a:noFill/>
              </a:ln>
              <a:solidFill>
                <a:srgbClr val="FFFFFF"/>
              </a:solidFill>
              <a:effectLst/>
              <a:uLnTx/>
              <a:uFillTx/>
              <a:latin typeface="Helvetica Neue Medium"/>
              <a:ea typeface="+mn-ea"/>
              <a:cs typeface="+mn-cs"/>
              <a:sym typeface="Helvetica Neue Medium"/>
            </a:endParaRPr>
          </a:p>
        </p:txBody>
      </p:sp>
      <p:sp>
        <p:nvSpPr>
          <p:cNvPr id="37" name="TextBox 36">
            <a:extLst>
              <a:ext uri="{FF2B5EF4-FFF2-40B4-BE49-F238E27FC236}">
                <a16:creationId xmlns:a16="http://schemas.microsoft.com/office/drawing/2014/main" id="{B336AAA0-7F9F-4DB5-A089-98CE747AF355}"/>
              </a:ext>
            </a:extLst>
          </p:cNvPr>
          <p:cNvSpPr txBox="1"/>
          <p:nvPr/>
        </p:nvSpPr>
        <p:spPr>
          <a:xfrm>
            <a:off x="1456558" y="3388572"/>
            <a:ext cx="244813" cy="47192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IN" sz="2400" b="0" i="1" u="none" strike="noStrike" kern="1200" cap="none" spc="0" normalizeH="0" baseline="0" noProof="0" dirty="0">
                <a:ln>
                  <a:noFill/>
                </a:ln>
                <a:solidFill>
                  <a:srgbClr val="FF00FF"/>
                </a:solidFill>
                <a:effectLst/>
                <a:uLnTx/>
                <a:uFillTx/>
                <a:latin typeface="Helvetica Neue"/>
                <a:ea typeface="Helvetica Neue"/>
                <a:cs typeface="Helvetica Neue"/>
                <a:sym typeface="Helvetica Neue"/>
              </a:rPr>
              <a:t>q</a:t>
            </a:r>
          </a:p>
        </p:txBody>
      </p:sp>
      <p:grpSp>
        <p:nvGrpSpPr>
          <p:cNvPr id="40" name="Group 39">
            <a:extLst>
              <a:ext uri="{FF2B5EF4-FFF2-40B4-BE49-F238E27FC236}">
                <a16:creationId xmlns:a16="http://schemas.microsoft.com/office/drawing/2014/main" id="{980DC046-AFC3-4E90-AD50-70E7EF98FF85}"/>
              </a:ext>
            </a:extLst>
          </p:cNvPr>
          <p:cNvGrpSpPr/>
          <p:nvPr/>
        </p:nvGrpSpPr>
        <p:grpSpPr>
          <a:xfrm>
            <a:off x="152400" y="1373407"/>
            <a:ext cx="3361875" cy="3209218"/>
            <a:chOff x="295725" y="1768654"/>
            <a:chExt cx="3361875" cy="3209218"/>
          </a:xfrm>
        </p:grpSpPr>
        <p:cxnSp>
          <p:nvCxnSpPr>
            <p:cNvPr id="11" name="Straight Arrow Connector 10">
              <a:extLst>
                <a:ext uri="{FF2B5EF4-FFF2-40B4-BE49-F238E27FC236}">
                  <a16:creationId xmlns:a16="http://schemas.microsoft.com/office/drawing/2014/main" id="{5D586741-EF92-4539-A7C4-4AB428D60CF4}"/>
                </a:ext>
              </a:extLst>
            </p:cNvPr>
            <p:cNvCxnSpPr>
              <a:cxnSpLocks/>
            </p:cNvCxnSpPr>
            <p:nvPr/>
          </p:nvCxnSpPr>
          <p:spPr>
            <a:xfrm flipV="1">
              <a:off x="1981199" y="2057400"/>
              <a:ext cx="914401" cy="124261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231B3DF6-047E-4DD2-A6BF-C52C26B7B14C}"/>
                </a:ext>
              </a:extLst>
            </p:cNvPr>
            <p:cNvCxnSpPr>
              <a:cxnSpLocks/>
            </p:cNvCxnSpPr>
            <p:nvPr/>
          </p:nvCxnSpPr>
          <p:spPr>
            <a:xfrm flipH="1" flipV="1">
              <a:off x="1530698" y="1768654"/>
              <a:ext cx="435696" cy="152562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B920DD45-A63C-455B-A00C-4709E1F5DDD6}"/>
                </a:ext>
              </a:extLst>
            </p:cNvPr>
            <p:cNvCxnSpPr>
              <a:cxnSpLocks/>
            </p:cNvCxnSpPr>
            <p:nvPr/>
          </p:nvCxnSpPr>
          <p:spPr>
            <a:xfrm flipH="1" flipV="1">
              <a:off x="840756" y="2498547"/>
              <a:ext cx="1091912" cy="795728"/>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0D2749C8-CDAE-4F37-A356-3787BA72658E}"/>
                </a:ext>
              </a:extLst>
            </p:cNvPr>
            <p:cNvCxnSpPr>
              <a:cxnSpLocks/>
            </p:cNvCxnSpPr>
            <p:nvPr/>
          </p:nvCxnSpPr>
          <p:spPr>
            <a:xfrm flipH="1">
              <a:off x="865214" y="3321912"/>
              <a:ext cx="1080160" cy="1478688"/>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4723202E-C586-4A79-9FA9-66FFBF15BCC5}"/>
                </a:ext>
              </a:extLst>
            </p:cNvPr>
            <p:cNvCxnSpPr>
              <a:cxnSpLocks/>
            </p:cNvCxnSpPr>
            <p:nvPr/>
          </p:nvCxnSpPr>
          <p:spPr>
            <a:xfrm flipH="1" flipV="1">
              <a:off x="295725" y="3258997"/>
              <a:ext cx="1636925" cy="63138"/>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BAB8FB53-3A17-49A6-BE55-55747FC0BA9B}"/>
                </a:ext>
              </a:extLst>
            </p:cNvPr>
            <p:cNvCxnSpPr>
              <a:cxnSpLocks/>
            </p:cNvCxnSpPr>
            <p:nvPr/>
          </p:nvCxnSpPr>
          <p:spPr>
            <a:xfrm flipV="1">
              <a:off x="2010382" y="3220840"/>
              <a:ext cx="1647218" cy="10896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5EB7224E-148C-4941-991C-389602E2EAB3}"/>
                </a:ext>
              </a:extLst>
            </p:cNvPr>
            <p:cNvCxnSpPr>
              <a:cxnSpLocks/>
            </p:cNvCxnSpPr>
            <p:nvPr/>
          </p:nvCxnSpPr>
          <p:spPr>
            <a:xfrm>
              <a:off x="1949921" y="3321912"/>
              <a:ext cx="1190053" cy="89396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3239E644-E810-4942-B259-89976A9C1BAE}"/>
                </a:ext>
              </a:extLst>
            </p:cNvPr>
            <p:cNvCxnSpPr>
              <a:cxnSpLocks/>
            </p:cNvCxnSpPr>
            <p:nvPr/>
          </p:nvCxnSpPr>
          <p:spPr>
            <a:xfrm>
              <a:off x="1965576" y="3370475"/>
              <a:ext cx="127944" cy="160739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629DEC65-FDC0-4133-BE5A-C96C6D11D88F}"/>
                </a:ext>
              </a:extLst>
            </p:cNvPr>
            <p:cNvCxnSpPr>
              <a:cxnSpLocks/>
            </p:cNvCxnSpPr>
            <p:nvPr/>
          </p:nvCxnSpPr>
          <p:spPr>
            <a:xfrm>
              <a:off x="1976494" y="3373341"/>
              <a:ext cx="825546" cy="115564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sp>
        <p:nvSpPr>
          <p:cNvPr id="41" name="Oval 40">
            <a:extLst>
              <a:ext uri="{FF2B5EF4-FFF2-40B4-BE49-F238E27FC236}">
                <a16:creationId xmlns:a16="http://schemas.microsoft.com/office/drawing/2014/main" id="{ED7787D2-1FFA-4624-87C7-A66633EFB599}"/>
              </a:ext>
            </a:extLst>
          </p:cNvPr>
          <p:cNvSpPr/>
          <p:nvPr/>
        </p:nvSpPr>
        <p:spPr>
          <a:xfrm>
            <a:off x="1595899" y="3364905"/>
            <a:ext cx="152400" cy="156759"/>
          </a:xfrm>
          <a:prstGeom prst="ellips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en-IN" sz="2200" b="0" i="0" u="none" strike="noStrike" kern="1200" cap="none" spc="0" normalizeH="0" baseline="0" noProof="0">
              <a:ln>
                <a:noFill/>
              </a:ln>
              <a:solidFill>
                <a:srgbClr val="FFFFFF"/>
              </a:solidFill>
              <a:effectLst/>
              <a:uLnTx/>
              <a:uFillTx/>
              <a:latin typeface="Helvetica Neue Medium"/>
              <a:ea typeface="+mn-ea"/>
              <a:cs typeface="+mn-cs"/>
              <a:sym typeface="Helvetica Neue Medium"/>
            </a:endParaRPr>
          </a:p>
        </p:txBody>
      </p:sp>
      <p:cxnSp>
        <p:nvCxnSpPr>
          <p:cNvPr id="43" name="Straight Connector 42">
            <a:extLst>
              <a:ext uri="{FF2B5EF4-FFF2-40B4-BE49-F238E27FC236}">
                <a16:creationId xmlns:a16="http://schemas.microsoft.com/office/drawing/2014/main" id="{0EB71313-6465-4839-BAEA-01755529575C}"/>
              </a:ext>
            </a:extLst>
          </p:cNvPr>
          <p:cNvCxnSpPr>
            <a:cxnSpLocks/>
          </p:cNvCxnSpPr>
          <p:nvPr/>
        </p:nvCxnSpPr>
        <p:spPr>
          <a:xfrm>
            <a:off x="1049497" y="3953429"/>
            <a:ext cx="848365" cy="202205"/>
          </a:xfrm>
          <a:prstGeom prst="line">
            <a:avLst/>
          </a:prstGeom>
          <a:noFill/>
          <a:ln w="38100" cap="flat">
            <a:solidFill>
              <a:srgbClr val="FF00FF"/>
            </a:solidFill>
            <a:prstDash val="solid"/>
            <a:miter lim="400000"/>
          </a:ln>
          <a:effectLst/>
          <a:sp3d/>
        </p:spPr>
        <p:style>
          <a:lnRef idx="0">
            <a:scrgbClr r="0" g="0" b="0"/>
          </a:lnRef>
          <a:fillRef idx="0">
            <a:scrgbClr r="0" g="0" b="0"/>
          </a:fillRef>
          <a:effectRef idx="0">
            <a:scrgbClr r="0" g="0" b="0"/>
          </a:effectRef>
          <a:fontRef idx="none"/>
        </p:style>
      </p:cxnSp>
      <p:sp>
        <p:nvSpPr>
          <p:cNvPr id="46" name="TextBox 45">
            <a:extLst>
              <a:ext uri="{FF2B5EF4-FFF2-40B4-BE49-F238E27FC236}">
                <a16:creationId xmlns:a16="http://schemas.microsoft.com/office/drawing/2014/main" id="{45415C63-AC35-4F51-A59D-7A411003662A}"/>
              </a:ext>
            </a:extLst>
          </p:cNvPr>
          <p:cNvSpPr txBox="1"/>
          <p:nvPr/>
        </p:nvSpPr>
        <p:spPr>
          <a:xfrm>
            <a:off x="196659" y="4686428"/>
            <a:ext cx="8750682" cy="2123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MSS10"/>
                <a:cs typeface="Arial" pitchFamily="34" charset="0"/>
              </a:rPr>
              <a:t>Assume that vertices of </a:t>
            </a:r>
            <a:r>
              <a:rPr kumimoji="0" lang="en-US" sz="2000" b="0" i="1" u="none" strike="noStrike" kern="1200" cap="none" spc="0" normalizeH="0" baseline="0" noProof="0" dirty="0">
                <a:ln>
                  <a:noFill/>
                </a:ln>
                <a:solidFill>
                  <a:srgbClr val="0000FF"/>
                </a:solidFill>
                <a:effectLst/>
                <a:uLnTx/>
                <a:uFillTx/>
                <a:latin typeface="CMSS10"/>
                <a:cs typeface="Arial" pitchFamily="34" charset="0"/>
              </a:rPr>
              <a:t>P </a:t>
            </a:r>
            <a:r>
              <a:rPr kumimoji="0" lang="en-US" sz="2000" b="0" i="0" u="none" strike="noStrike" kern="1200" cap="none" spc="0" normalizeH="0" baseline="0" noProof="0" dirty="0">
                <a:ln>
                  <a:noFill/>
                </a:ln>
                <a:solidFill>
                  <a:srgbClr val="0000FF"/>
                </a:solidFill>
                <a:effectLst/>
                <a:uLnTx/>
                <a:uFillTx/>
                <a:latin typeface="CMSS10"/>
                <a:cs typeface="Arial" pitchFamily="34" charset="0"/>
              </a:rPr>
              <a:t>have been provided as an ordered sequence of </a:t>
            </a:r>
            <a:r>
              <a:rPr kumimoji="0" lang="en-US" sz="2000" b="0" i="0" u="none" strike="noStrike" kern="1200" cap="none" spc="0" normalizeH="0" baseline="0" noProof="0" dirty="0">
                <a:ln>
                  <a:noFill/>
                </a:ln>
                <a:solidFill>
                  <a:srgbClr val="0000FF"/>
                </a:solidFill>
                <a:effectLst/>
                <a:uLnTx/>
                <a:uFillTx/>
                <a:latin typeface="CMSSI10"/>
                <a:cs typeface="Arial" pitchFamily="34" charset="0"/>
              </a:rPr>
              <a:t>polar coordinates; </a:t>
            </a:r>
            <a:endParaRPr kumimoji="0" lang="en-US" sz="2000" b="0" i="0" u="none" strike="noStrike" kern="1200" cap="none" spc="0" normalizeH="0" baseline="0" noProof="0" dirty="0">
              <a:ln>
                <a:noFill/>
              </a:ln>
              <a:solidFill>
                <a:srgbClr val="3333B3"/>
              </a:solidFill>
              <a:effectLst/>
              <a:uLnTx/>
              <a:uFillTx/>
              <a:latin typeface="MSAM7"/>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MSS10"/>
                <a:cs typeface="Arial" pitchFamily="34" charset="0"/>
              </a:rPr>
              <a:t>The entire plane can be thought as if divided into wedges;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MSS10"/>
                <a:cs typeface="Arial" pitchFamily="34" charset="0"/>
              </a:rPr>
              <a:t>Given a query point </a:t>
            </a:r>
            <a:r>
              <a:rPr kumimoji="0" lang="en-US" sz="2000" b="0" i="1" u="none" strike="noStrike" kern="1200" cap="none" spc="0" normalizeH="0" baseline="0" noProof="0" dirty="0">
                <a:ln>
                  <a:noFill/>
                </a:ln>
                <a:solidFill>
                  <a:srgbClr val="0000FF"/>
                </a:solidFill>
                <a:effectLst/>
                <a:uLnTx/>
                <a:uFillTx/>
                <a:latin typeface="CMSS10"/>
                <a:cs typeface="Arial" pitchFamily="34" charset="0"/>
              </a:rPr>
              <a:t>q</a:t>
            </a:r>
            <a:r>
              <a:rPr kumimoji="0" lang="en-US" sz="2000" b="0" i="0" u="none" strike="noStrike" kern="1200" cap="none" spc="0" normalizeH="0" baseline="0" noProof="0" dirty="0">
                <a:ln>
                  <a:noFill/>
                </a:ln>
                <a:solidFill>
                  <a:srgbClr val="0000FF"/>
                </a:solidFill>
                <a:effectLst/>
                <a:uLnTx/>
                <a:uFillTx/>
                <a:latin typeface="CMSS10"/>
                <a:cs typeface="Arial" pitchFamily="34" charset="0"/>
              </a:rPr>
              <a:t>, the corresponding wedge can be located by binary search;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MSS10"/>
                <a:cs typeface="Arial" pitchFamily="34" charset="0"/>
              </a:rPr>
              <a:t>Perform a single orientation test </a:t>
            </a:r>
            <a:r>
              <a:rPr kumimoji="0" lang="en-US" sz="2000" b="0" i="1" u="none" strike="noStrike" kern="1200" cap="none" spc="0" normalizeH="0" baseline="0" noProof="0" dirty="0" err="1">
                <a:ln>
                  <a:noFill/>
                </a:ln>
                <a:solidFill>
                  <a:srgbClr val="0000FF"/>
                </a:solidFill>
                <a:effectLst/>
                <a:uLnTx/>
                <a:uFillTx/>
                <a:latin typeface="CMSS10"/>
                <a:cs typeface="Arial" pitchFamily="34" charset="0"/>
              </a:rPr>
              <a:t>w.r.t.</a:t>
            </a:r>
            <a:r>
              <a:rPr kumimoji="0" lang="en-US" sz="2000" b="0" i="0" u="none" strike="noStrike" kern="1200" cap="none" spc="0" normalizeH="0" baseline="0" noProof="0" dirty="0">
                <a:ln>
                  <a:noFill/>
                </a:ln>
                <a:solidFill>
                  <a:srgbClr val="0000FF"/>
                </a:solidFill>
                <a:effectLst/>
                <a:uLnTx/>
                <a:uFillTx/>
                <a:latin typeface="CMSS10"/>
                <a:cs typeface="Arial" pitchFamily="34" charset="0"/>
              </a:rPr>
              <a:t> the corresponding edge of P;</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800" b="0" i="1" u="none" strike="noStrike" kern="1200" cap="none" spc="0" normalizeH="0" baseline="0" noProof="0" dirty="0">
              <a:ln>
                <a:noFill/>
              </a:ln>
              <a:solidFill>
                <a:srgbClr val="0000FF"/>
              </a:solidFill>
              <a:effectLst/>
              <a:uLnTx/>
              <a:uFillTx/>
              <a:latin typeface="CMSSI1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0000FF"/>
                </a:solidFill>
                <a:effectLst/>
                <a:uLnTx/>
                <a:uFillTx/>
                <a:latin typeface="CMSSI10"/>
                <a:cs typeface="Arial" pitchFamily="34" charset="0"/>
              </a:rPr>
              <a:t>O</a:t>
            </a:r>
            <a:r>
              <a:rPr kumimoji="0" lang="en-US" sz="2400" b="0" i="0" u="none" strike="noStrike" kern="1200" cap="none" spc="0" normalizeH="0" baseline="0" noProof="0" dirty="0">
                <a:ln>
                  <a:noFill/>
                </a:ln>
                <a:solidFill>
                  <a:srgbClr val="0000FF"/>
                </a:solidFill>
                <a:effectLst/>
                <a:uLnTx/>
                <a:uFillTx/>
                <a:latin typeface="CMSS10"/>
                <a:cs typeface="Arial" pitchFamily="34" charset="0"/>
              </a:rPr>
              <a:t>(log </a:t>
            </a:r>
            <a:r>
              <a:rPr kumimoji="0" lang="en-US" sz="2400" b="0" i="1" u="none" strike="noStrike" kern="1200" cap="none" spc="0" normalizeH="0" baseline="0" noProof="0" dirty="0">
                <a:ln>
                  <a:noFill/>
                </a:ln>
                <a:solidFill>
                  <a:srgbClr val="0000FF"/>
                </a:solidFill>
                <a:effectLst/>
                <a:uLnTx/>
                <a:uFillTx/>
                <a:latin typeface="CMSSI10"/>
                <a:cs typeface="Arial" pitchFamily="34" charset="0"/>
              </a:rPr>
              <a:t>n</a:t>
            </a:r>
            <a:r>
              <a:rPr kumimoji="0" lang="en-US" sz="2400" b="0" i="0" u="none" strike="noStrike" kern="1200" cap="none" spc="0" normalizeH="0" baseline="0" noProof="0" dirty="0">
                <a:ln>
                  <a:noFill/>
                </a:ln>
                <a:solidFill>
                  <a:srgbClr val="0000FF"/>
                </a:solidFill>
                <a:effectLst/>
                <a:uLnTx/>
                <a:uFillTx/>
                <a:latin typeface="CMSS10"/>
                <a:cs typeface="Arial" pitchFamily="34" charset="0"/>
              </a:rPr>
              <a:t>) query time, </a:t>
            </a:r>
            <a:r>
              <a:rPr kumimoji="0" lang="en-IN" sz="2400" b="0" i="1" u="none" strike="noStrike" kern="1200" cap="none" spc="0" normalizeH="0" baseline="0" noProof="0" dirty="0">
                <a:ln>
                  <a:noFill/>
                </a:ln>
                <a:solidFill>
                  <a:srgbClr val="0000FF"/>
                </a:solidFill>
                <a:effectLst/>
                <a:uLnTx/>
                <a:uFillTx/>
                <a:latin typeface="CMSSI10"/>
                <a:cs typeface="Arial" pitchFamily="34" charset="0"/>
              </a:rPr>
              <a:t>O</a:t>
            </a:r>
            <a:r>
              <a:rPr kumimoji="0" lang="en-IN" sz="2400" b="0" i="0" u="none" strike="noStrike" kern="1200" cap="none" spc="0" normalizeH="0" baseline="0" noProof="0" dirty="0">
                <a:ln>
                  <a:noFill/>
                </a:ln>
                <a:solidFill>
                  <a:srgbClr val="0000FF"/>
                </a:solidFill>
                <a:effectLst/>
                <a:uLnTx/>
                <a:uFillTx/>
                <a:latin typeface="CMSS10"/>
                <a:cs typeface="Arial" pitchFamily="34" charset="0"/>
              </a:rPr>
              <a:t>(</a:t>
            </a:r>
            <a:r>
              <a:rPr kumimoji="0" lang="en-IN" sz="2400" b="0" i="1" u="none" strike="noStrike" kern="1200" cap="none" spc="0" normalizeH="0" baseline="0" noProof="0" dirty="0">
                <a:ln>
                  <a:noFill/>
                </a:ln>
                <a:solidFill>
                  <a:srgbClr val="0000FF"/>
                </a:solidFill>
                <a:effectLst/>
                <a:uLnTx/>
                <a:uFillTx/>
                <a:latin typeface="CMSSI10"/>
                <a:cs typeface="Arial" pitchFamily="34" charset="0"/>
              </a:rPr>
              <a:t>n</a:t>
            </a:r>
            <a:r>
              <a:rPr kumimoji="0" lang="en-IN" sz="2400" b="0" i="0" u="none" strike="noStrike" kern="1200" cap="none" spc="0" normalizeH="0" baseline="0" noProof="0" dirty="0">
                <a:ln>
                  <a:noFill/>
                </a:ln>
                <a:solidFill>
                  <a:srgbClr val="0000FF"/>
                </a:solidFill>
                <a:effectLst/>
                <a:uLnTx/>
                <a:uFillTx/>
                <a:latin typeface="CMSS10"/>
                <a:cs typeface="Arial" pitchFamily="34" charset="0"/>
              </a:rPr>
              <a:t>) space</a:t>
            </a:r>
            <a:endParaRPr kumimoji="0" lang="en-IN" sz="2400" b="0" i="0" u="none" strike="noStrike" kern="1200" cap="none" spc="0" normalizeH="0" baseline="0" noProof="0" dirty="0">
              <a:ln>
                <a:noFill/>
              </a:ln>
              <a:solidFill>
                <a:srgbClr val="000000"/>
              </a:solidFill>
              <a:effectLst/>
              <a:uLnTx/>
              <a:uFillTx/>
              <a:latin typeface="Times New Roman" pitchFamily="18" charset="0"/>
              <a:cs typeface="Arial" pitchFamily="34" charset="0"/>
            </a:endParaRPr>
          </a:p>
        </p:txBody>
      </p:sp>
      <p:grpSp>
        <p:nvGrpSpPr>
          <p:cNvPr id="54" name="Group 53">
            <a:extLst>
              <a:ext uri="{FF2B5EF4-FFF2-40B4-BE49-F238E27FC236}">
                <a16:creationId xmlns:a16="http://schemas.microsoft.com/office/drawing/2014/main" id="{74286EF1-58C6-4EFA-AF72-B851EE2A0D3C}"/>
              </a:ext>
            </a:extLst>
          </p:cNvPr>
          <p:cNvGrpSpPr/>
          <p:nvPr/>
        </p:nvGrpSpPr>
        <p:grpSpPr>
          <a:xfrm>
            <a:off x="4419536" y="1310929"/>
            <a:ext cx="3453452" cy="2954321"/>
            <a:chOff x="4425582" y="1205968"/>
            <a:chExt cx="3453452" cy="2954321"/>
          </a:xfrm>
        </p:grpSpPr>
        <p:pic>
          <p:nvPicPr>
            <p:cNvPr id="49" name="Picture 48">
              <a:extLst>
                <a:ext uri="{FF2B5EF4-FFF2-40B4-BE49-F238E27FC236}">
                  <a16:creationId xmlns:a16="http://schemas.microsoft.com/office/drawing/2014/main" id="{C22C4109-50A0-4A20-8C1B-8B51E2855365}"/>
                </a:ext>
              </a:extLst>
            </p:cNvPr>
            <p:cNvPicPr>
              <a:picLocks noChangeAspect="1"/>
            </p:cNvPicPr>
            <p:nvPr/>
          </p:nvPicPr>
          <p:blipFill>
            <a:blip r:embed="rId4"/>
            <a:stretch>
              <a:fillRect/>
            </a:stretch>
          </p:blipFill>
          <p:spPr>
            <a:xfrm>
              <a:off x="4425582" y="1205968"/>
              <a:ext cx="3453452" cy="2954321"/>
            </a:xfrm>
            <a:prstGeom prst="rect">
              <a:avLst/>
            </a:prstGeom>
          </p:spPr>
        </p:pic>
        <p:sp>
          <p:nvSpPr>
            <p:cNvPr id="50" name="TextBox 49">
              <a:extLst>
                <a:ext uri="{FF2B5EF4-FFF2-40B4-BE49-F238E27FC236}">
                  <a16:creationId xmlns:a16="http://schemas.microsoft.com/office/drawing/2014/main" id="{A63174FF-4BCE-4C9C-A4F8-880904039BFF}"/>
                </a:ext>
              </a:extLst>
            </p:cNvPr>
            <p:cNvSpPr txBox="1"/>
            <p:nvPr/>
          </p:nvSpPr>
          <p:spPr>
            <a:xfrm>
              <a:off x="6324600" y="1829529"/>
              <a:ext cx="311010" cy="47192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IN" sz="2400" b="0" i="1" u="none" strike="noStrike" kern="1200" cap="none" spc="0" normalizeH="0" baseline="0" noProof="0" dirty="0">
                  <a:ln>
                    <a:noFill/>
                  </a:ln>
                  <a:solidFill>
                    <a:srgbClr val="FF00FF"/>
                  </a:solidFill>
                  <a:effectLst/>
                  <a:uLnTx/>
                  <a:uFillTx/>
                  <a:latin typeface="Helvetica Neue"/>
                  <a:ea typeface="Helvetica Neue"/>
                  <a:cs typeface="Helvetica Neue"/>
                  <a:sym typeface="Helvetica Neue"/>
                </a:rPr>
                <a:t>q</a:t>
              </a:r>
            </a:p>
          </p:txBody>
        </p:sp>
        <p:sp>
          <p:nvSpPr>
            <p:cNvPr id="51" name="Oval 50">
              <a:extLst>
                <a:ext uri="{FF2B5EF4-FFF2-40B4-BE49-F238E27FC236}">
                  <a16:creationId xmlns:a16="http://schemas.microsoft.com/office/drawing/2014/main" id="{468F81C5-E1A6-4C13-8AAC-550ECC99546D}"/>
                </a:ext>
              </a:extLst>
            </p:cNvPr>
            <p:cNvSpPr/>
            <p:nvPr/>
          </p:nvSpPr>
          <p:spPr>
            <a:xfrm>
              <a:off x="6387595" y="1808443"/>
              <a:ext cx="142398" cy="156759"/>
            </a:xfrm>
            <a:prstGeom prst="ellips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en-IN" sz="2200" b="0" i="0" u="none" strike="noStrike" kern="1200" cap="none" spc="0" normalizeH="0" baseline="0" noProof="0">
                <a:ln>
                  <a:noFill/>
                </a:ln>
                <a:solidFill>
                  <a:srgbClr val="FFFFFF"/>
                </a:solidFill>
                <a:effectLst/>
                <a:uLnTx/>
                <a:uFillTx/>
                <a:latin typeface="Helvetica Neue Medium"/>
                <a:ea typeface="+mn-ea"/>
                <a:cs typeface="+mn-cs"/>
                <a:sym typeface="Helvetica Neue Medium"/>
              </a:endParaRPr>
            </a:p>
          </p:txBody>
        </p:sp>
        <p:sp>
          <p:nvSpPr>
            <p:cNvPr id="53" name="Oval 52">
              <a:extLst>
                <a:ext uri="{FF2B5EF4-FFF2-40B4-BE49-F238E27FC236}">
                  <a16:creationId xmlns:a16="http://schemas.microsoft.com/office/drawing/2014/main" id="{361F036B-759C-4F64-B419-E07BD5EF3075}"/>
                </a:ext>
              </a:extLst>
            </p:cNvPr>
            <p:cNvSpPr/>
            <p:nvPr/>
          </p:nvSpPr>
          <p:spPr>
            <a:xfrm>
              <a:off x="5450230" y="2487085"/>
              <a:ext cx="198166" cy="214353"/>
            </a:xfrm>
            <a:prstGeom prst="ellipse">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en-IN" sz="2200" b="0" i="0" u="none" strike="noStrike" kern="1200" cap="none" spc="0" normalizeH="0" baseline="0" noProof="0">
                <a:ln>
                  <a:noFill/>
                </a:ln>
                <a:solidFill>
                  <a:srgbClr val="FFFFFF"/>
                </a:solidFill>
                <a:effectLst/>
                <a:uLnTx/>
                <a:uFillTx/>
                <a:latin typeface="Helvetica Neue Medium"/>
                <a:ea typeface="+mn-ea"/>
                <a:cs typeface="+mn-cs"/>
                <a:sym typeface="Helvetica Neue Medium"/>
              </a:endParaRPr>
            </a:p>
          </p:txBody>
        </p:sp>
      </p:grpSp>
      <p:sp>
        <p:nvSpPr>
          <p:cNvPr id="55" name="TextBox 54">
            <a:extLst>
              <a:ext uri="{FF2B5EF4-FFF2-40B4-BE49-F238E27FC236}">
                <a16:creationId xmlns:a16="http://schemas.microsoft.com/office/drawing/2014/main" id="{C8847843-C0FE-44B8-AB8D-73848E37A45E}"/>
              </a:ext>
            </a:extLst>
          </p:cNvPr>
          <p:cNvSpPr txBox="1"/>
          <p:nvPr/>
        </p:nvSpPr>
        <p:spPr>
          <a:xfrm>
            <a:off x="3957020" y="3773375"/>
            <a:ext cx="4929645" cy="1025922"/>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just" defTabSz="584200" rtl="0" eaLnBrk="1" fontAlgn="auto" latinLnBrk="0" hangingPunct="0">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FFFFFF"/>
                </a:solidFill>
                <a:effectLst/>
                <a:uLnTx/>
                <a:uFillTx/>
                <a:latin typeface="Helvetica Neue"/>
                <a:ea typeface="Helvetica Neue"/>
                <a:cs typeface="Helvetica Neue"/>
                <a:sym typeface="Helvetica Neue"/>
              </a:rPr>
              <a:t>The same technique holds for </a:t>
            </a:r>
          </a:p>
          <a:p>
            <a:pPr marL="0" marR="0" lvl="0" indent="0" algn="just" defTabSz="584200" rtl="0" eaLnBrk="1" fontAlgn="auto" latinLnBrk="0" hangingPunct="0">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FFFFFF"/>
                </a:solidFill>
                <a:effectLst/>
                <a:uLnTx/>
                <a:uFillTx/>
                <a:latin typeface="Helvetica Neue"/>
                <a:ea typeface="Helvetica Neue"/>
                <a:cs typeface="Helvetica Neue"/>
                <a:sym typeface="Helvetica Neue"/>
              </a:rPr>
              <a:t>star-shaped polygons as well, provided the kernel is known</a:t>
            </a:r>
          </a:p>
        </p:txBody>
      </p:sp>
      <p:grpSp>
        <p:nvGrpSpPr>
          <p:cNvPr id="22" name="Group 21">
            <a:extLst>
              <a:ext uri="{FF2B5EF4-FFF2-40B4-BE49-F238E27FC236}">
                <a16:creationId xmlns:a16="http://schemas.microsoft.com/office/drawing/2014/main" id="{A64FC3C8-5BF7-4936-A796-3A7A407EF59F}"/>
              </a:ext>
            </a:extLst>
          </p:cNvPr>
          <p:cNvGrpSpPr/>
          <p:nvPr/>
        </p:nvGrpSpPr>
        <p:grpSpPr>
          <a:xfrm>
            <a:off x="6681469" y="2441453"/>
            <a:ext cx="1989558" cy="570487"/>
            <a:chOff x="6681469" y="2441453"/>
            <a:chExt cx="1989558" cy="570487"/>
          </a:xfrm>
        </p:grpSpPr>
        <p:sp>
          <p:nvSpPr>
            <p:cNvPr id="2" name="Star: 5 Points 1">
              <a:extLst>
                <a:ext uri="{FF2B5EF4-FFF2-40B4-BE49-F238E27FC236}">
                  <a16:creationId xmlns:a16="http://schemas.microsoft.com/office/drawing/2014/main" id="{2F68A6E1-9E8E-41F3-805D-38B23B520081}"/>
                </a:ext>
              </a:extLst>
            </p:cNvPr>
            <p:cNvSpPr/>
            <p:nvPr/>
          </p:nvSpPr>
          <p:spPr>
            <a:xfrm>
              <a:off x="6681469" y="2441453"/>
              <a:ext cx="152400" cy="150593"/>
            </a:xfrm>
            <a:prstGeom prst="star5">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4" name="TextBox 3">
              <a:extLst>
                <a:ext uri="{FF2B5EF4-FFF2-40B4-BE49-F238E27FC236}">
                  <a16:creationId xmlns:a16="http://schemas.microsoft.com/office/drawing/2014/main" id="{4319337C-92AD-4823-8B2B-F3B942733A7D}"/>
                </a:ext>
              </a:extLst>
            </p:cNvPr>
            <p:cNvSpPr txBox="1"/>
            <p:nvPr/>
          </p:nvSpPr>
          <p:spPr>
            <a:xfrm>
              <a:off x="6842227" y="2570794"/>
              <a:ext cx="1828800"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2200" dirty="0">
                  <a:solidFill>
                    <a:srgbClr val="000000"/>
                  </a:solidFill>
                  <a:latin typeface="Helvetica Neue"/>
                  <a:ea typeface="Helvetica Neue"/>
                  <a:cs typeface="Helvetica Neue"/>
                  <a:sym typeface="Helvetica Neue"/>
                </a:rPr>
                <a:t>n</a:t>
              </a:r>
              <a:r>
                <a:rPr kumimoji="0" lang="en-IN" sz="2200" i="0" u="none" strike="noStrike" cap="none" spc="0" normalizeH="0" baseline="0" dirty="0">
                  <a:ln>
                    <a:noFill/>
                  </a:ln>
                  <a:solidFill>
                    <a:srgbClr val="000000"/>
                  </a:solidFill>
                  <a:effectLst/>
                  <a:uFillTx/>
                  <a:latin typeface="Helvetica Neue"/>
                  <a:ea typeface="Helvetica Neue"/>
                  <a:cs typeface="Helvetica Neue"/>
                  <a:sym typeface="Helvetica Neue"/>
                </a:rPr>
                <a:t>ot in kernel</a:t>
              </a:r>
            </a:p>
          </p:txBody>
        </p:sp>
        <p:cxnSp>
          <p:nvCxnSpPr>
            <p:cNvPr id="12" name="Straight Arrow Connector 11">
              <a:extLst>
                <a:ext uri="{FF2B5EF4-FFF2-40B4-BE49-F238E27FC236}">
                  <a16:creationId xmlns:a16="http://schemas.microsoft.com/office/drawing/2014/main" id="{018AF16E-81CD-4ED2-BFDF-D9ACBE182BE3}"/>
                </a:ext>
              </a:extLst>
            </p:cNvPr>
            <p:cNvCxnSpPr>
              <a:cxnSpLocks/>
            </p:cNvCxnSpPr>
            <p:nvPr/>
          </p:nvCxnSpPr>
          <p:spPr>
            <a:xfrm flipH="1" flipV="1">
              <a:off x="6825705" y="2534129"/>
              <a:ext cx="392538" cy="15684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053459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6">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37" grpId="0" animBg="1"/>
      <p:bldP spid="5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1" name="Drawing"/>
          <p:cNvGrpSpPr/>
          <p:nvPr/>
        </p:nvGrpSpPr>
        <p:grpSpPr>
          <a:xfrm>
            <a:off x="963119" y="179711"/>
            <a:ext cx="7597290" cy="5225316"/>
            <a:chOff x="-12700" y="-12699"/>
            <a:chExt cx="10805033" cy="7431558"/>
          </a:xfrm>
        </p:grpSpPr>
        <p:pic>
          <p:nvPicPr>
            <p:cNvPr id="1471" name="Line Shape" descr="Line Shape"/>
            <p:cNvPicPr>
              <a:picLocks/>
            </p:cNvPicPr>
            <p:nvPr/>
          </p:nvPicPr>
          <p:blipFill>
            <a:blip r:embed="rId2"/>
            <a:stretch>
              <a:fillRect/>
            </a:stretch>
          </p:blipFill>
          <p:spPr>
            <a:xfrm>
              <a:off x="397867" y="-12700"/>
              <a:ext cx="583768" cy="684869"/>
            </a:xfrm>
            <a:prstGeom prst="rect">
              <a:avLst/>
            </a:prstGeom>
            <a:effectLst/>
          </p:spPr>
        </p:pic>
        <p:pic>
          <p:nvPicPr>
            <p:cNvPr id="1473" name="Line Shape" descr="Line Shape"/>
            <p:cNvPicPr>
              <a:picLocks/>
            </p:cNvPicPr>
            <p:nvPr/>
          </p:nvPicPr>
          <p:blipFill>
            <a:blip r:embed="rId3"/>
            <a:stretch>
              <a:fillRect/>
            </a:stretch>
          </p:blipFill>
          <p:spPr>
            <a:xfrm>
              <a:off x="1120090" y="374719"/>
              <a:ext cx="49269" cy="213743"/>
            </a:xfrm>
            <a:prstGeom prst="rect">
              <a:avLst/>
            </a:prstGeom>
            <a:effectLst/>
          </p:spPr>
        </p:pic>
        <p:pic>
          <p:nvPicPr>
            <p:cNvPr id="1475" name="Line Line" descr="Line Line"/>
            <p:cNvPicPr>
              <a:picLocks/>
            </p:cNvPicPr>
            <p:nvPr/>
          </p:nvPicPr>
          <p:blipFill>
            <a:blip r:embed="rId4"/>
            <a:stretch>
              <a:fillRect/>
            </a:stretch>
          </p:blipFill>
          <p:spPr>
            <a:xfrm>
              <a:off x="1109080" y="214280"/>
              <a:ext cx="32376" cy="60279"/>
            </a:xfrm>
            <a:prstGeom prst="rect">
              <a:avLst/>
            </a:prstGeom>
            <a:effectLst/>
          </p:spPr>
        </p:pic>
        <p:pic>
          <p:nvPicPr>
            <p:cNvPr id="1477" name="Line Shape" descr="Line Shape"/>
            <p:cNvPicPr>
              <a:picLocks/>
            </p:cNvPicPr>
            <p:nvPr/>
          </p:nvPicPr>
          <p:blipFill>
            <a:blip r:embed="rId5"/>
            <a:stretch>
              <a:fillRect/>
            </a:stretch>
          </p:blipFill>
          <p:spPr>
            <a:xfrm>
              <a:off x="1248592" y="318914"/>
              <a:ext cx="213743" cy="295125"/>
            </a:xfrm>
            <a:prstGeom prst="rect">
              <a:avLst/>
            </a:prstGeom>
            <a:effectLst/>
          </p:spPr>
        </p:pic>
        <p:pic>
          <p:nvPicPr>
            <p:cNvPr id="1479" name="Line Shape" descr="Line Shape"/>
            <p:cNvPicPr>
              <a:picLocks/>
            </p:cNvPicPr>
            <p:nvPr/>
          </p:nvPicPr>
          <p:blipFill>
            <a:blip r:embed="rId6"/>
            <a:stretch>
              <a:fillRect/>
            </a:stretch>
          </p:blipFill>
          <p:spPr>
            <a:xfrm>
              <a:off x="1485763" y="334573"/>
              <a:ext cx="932233" cy="238194"/>
            </a:xfrm>
            <a:prstGeom prst="rect">
              <a:avLst/>
            </a:prstGeom>
            <a:effectLst/>
          </p:spPr>
        </p:pic>
        <p:pic>
          <p:nvPicPr>
            <p:cNvPr id="1481" name="Line Shape" descr="Line Shape"/>
            <p:cNvPicPr>
              <a:picLocks/>
            </p:cNvPicPr>
            <p:nvPr/>
          </p:nvPicPr>
          <p:blipFill>
            <a:blip r:embed="rId7"/>
            <a:stretch>
              <a:fillRect/>
            </a:stretch>
          </p:blipFill>
          <p:spPr>
            <a:xfrm>
              <a:off x="2948840" y="317109"/>
              <a:ext cx="271353" cy="197909"/>
            </a:xfrm>
            <a:prstGeom prst="rect">
              <a:avLst/>
            </a:prstGeom>
            <a:effectLst/>
          </p:spPr>
        </p:pic>
        <p:pic>
          <p:nvPicPr>
            <p:cNvPr id="1483" name="Line Shape" descr="Line Shape"/>
            <p:cNvPicPr>
              <a:picLocks/>
            </p:cNvPicPr>
            <p:nvPr/>
          </p:nvPicPr>
          <p:blipFill>
            <a:blip r:embed="rId8"/>
            <a:stretch>
              <a:fillRect/>
            </a:stretch>
          </p:blipFill>
          <p:spPr>
            <a:xfrm>
              <a:off x="3892355" y="123302"/>
              <a:ext cx="90559" cy="631480"/>
            </a:xfrm>
            <a:prstGeom prst="rect">
              <a:avLst/>
            </a:prstGeom>
            <a:effectLst/>
          </p:spPr>
        </p:pic>
        <p:pic>
          <p:nvPicPr>
            <p:cNvPr id="1485" name="Line Shape" descr="Line Shape"/>
            <p:cNvPicPr>
              <a:picLocks/>
            </p:cNvPicPr>
            <p:nvPr/>
          </p:nvPicPr>
          <p:blipFill>
            <a:blip r:embed="rId9"/>
            <a:stretch>
              <a:fillRect/>
            </a:stretch>
          </p:blipFill>
          <p:spPr>
            <a:xfrm>
              <a:off x="3878403" y="288706"/>
              <a:ext cx="180107" cy="239579"/>
            </a:xfrm>
            <a:prstGeom prst="rect">
              <a:avLst/>
            </a:prstGeom>
            <a:effectLst/>
          </p:spPr>
        </p:pic>
        <p:pic>
          <p:nvPicPr>
            <p:cNvPr id="1487" name="Line Shape" descr="Line Shape"/>
            <p:cNvPicPr>
              <a:picLocks/>
            </p:cNvPicPr>
            <p:nvPr/>
          </p:nvPicPr>
          <p:blipFill>
            <a:blip r:embed="rId10"/>
            <a:stretch>
              <a:fillRect/>
            </a:stretch>
          </p:blipFill>
          <p:spPr>
            <a:xfrm>
              <a:off x="4169054" y="-4290"/>
              <a:ext cx="1625145" cy="1018836"/>
            </a:xfrm>
            <a:prstGeom prst="rect">
              <a:avLst/>
            </a:prstGeom>
            <a:effectLst/>
          </p:spPr>
        </p:pic>
        <p:pic>
          <p:nvPicPr>
            <p:cNvPr id="1489" name="Line Shape" descr="Line Shape"/>
            <p:cNvPicPr>
              <a:picLocks/>
            </p:cNvPicPr>
            <p:nvPr/>
          </p:nvPicPr>
          <p:blipFill>
            <a:blip r:embed="rId11"/>
            <a:stretch>
              <a:fillRect/>
            </a:stretch>
          </p:blipFill>
          <p:spPr>
            <a:xfrm>
              <a:off x="6292768" y="193353"/>
              <a:ext cx="66457" cy="416335"/>
            </a:xfrm>
            <a:prstGeom prst="rect">
              <a:avLst/>
            </a:prstGeom>
            <a:effectLst/>
          </p:spPr>
        </p:pic>
        <p:pic>
          <p:nvPicPr>
            <p:cNvPr id="1491" name="Line Shape" descr="Line Shape"/>
            <p:cNvPicPr>
              <a:picLocks/>
            </p:cNvPicPr>
            <p:nvPr/>
          </p:nvPicPr>
          <p:blipFill>
            <a:blip r:embed="rId12"/>
            <a:stretch>
              <a:fillRect/>
            </a:stretch>
          </p:blipFill>
          <p:spPr>
            <a:xfrm>
              <a:off x="6278019" y="109284"/>
              <a:ext cx="241645" cy="306867"/>
            </a:xfrm>
            <a:prstGeom prst="rect">
              <a:avLst/>
            </a:prstGeom>
            <a:effectLst/>
          </p:spPr>
        </p:pic>
        <p:pic>
          <p:nvPicPr>
            <p:cNvPr id="1493" name="Line Line" descr="Line Line"/>
            <p:cNvPicPr>
              <a:picLocks/>
            </p:cNvPicPr>
            <p:nvPr/>
          </p:nvPicPr>
          <p:blipFill>
            <a:blip r:embed="rId13"/>
            <a:stretch>
              <a:fillRect/>
            </a:stretch>
          </p:blipFill>
          <p:spPr>
            <a:xfrm>
              <a:off x="6577971" y="611890"/>
              <a:ext cx="46328" cy="150962"/>
            </a:xfrm>
            <a:prstGeom prst="rect">
              <a:avLst/>
            </a:prstGeom>
            <a:effectLst/>
          </p:spPr>
        </p:pic>
        <p:pic>
          <p:nvPicPr>
            <p:cNvPr id="1495" name="Line Shape" descr="Line Shape"/>
            <p:cNvPicPr>
              <a:picLocks/>
            </p:cNvPicPr>
            <p:nvPr/>
          </p:nvPicPr>
          <p:blipFill>
            <a:blip r:embed="rId14"/>
            <a:stretch>
              <a:fillRect/>
            </a:stretch>
          </p:blipFill>
          <p:spPr>
            <a:xfrm>
              <a:off x="7272369" y="128247"/>
              <a:ext cx="914470" cy="430685"/>
            </a:xfrm>
            <a:prstGeom prst="rect">
              <a:avLst/>
            </a:prstGeom>
            <a:effectLst/>
          </p:spPr>
        </p:pic>
        <p:pic>
          <p:nvPicPr>
            <p:cNvPr id="1497" name="Line Shape" descr="Line Shape"/>
            <p:cNvPicPr>
              <a:picLocks/>
            </p:cNvPicPr>
            <p:nvPr/>
          </p:nvPicPr>
          <p:blipFill>
            <a:blip r:embed="rId15"/>
            <a:stretch>
              <a:fillRect/>
            </a:stretch>
          </p:blipFill>
          <p:spPr>
            <a:xfrm>
              <a:off x="8354551" y="279207"/>
              <a:ext cx="257801" cy="232523"/>
            </a:xfrm>
            <a:prstGeom prst="rect">
              <a:avLst/>
            </a:prstGeom>
            <a:effectLst/>
          </p:spPr>
        </p:pic>
        <p:pic>
          <p:nvPicPr>
            <p:cNvPr id="1499" name="Line Shape" descr="Line Shape"/>
            <p:cNvPicPr>
              <a:picLocks/>
            </p:cNvPicPr>
            <p:nvPr/>
          </p:nvPicPr>
          <p:blipFill>
            <a:blip r:embed="rId16"/>
            <a:stretch>
              <a:fillRect/>
            </a:stretch>
          </p:blipFill>
          <p:spPr>
            <a:xfrm>
              <a:off x="9158953" y="181004"/>
              <a:ext cx="81205" cy="633003"/>
            </a:xfrm>
            <a:prstGeom prst="rect">
              <a:avLst/>
            </a:prstGeom>
            <a:effectLst/>
          </p:spPr>
        </p:pic>
        <p:pic>
          <p:nvPicPr>
            <p:cNvPr id="1501" name="Line Shape" descr="Line Shape"/>
            <p:cNvPicPr>
              <a:picLocks/>
            </p:cNvPicPr>
            <p:nvPr/>
          </p:nvPicPr>
          <p:blipFill>
            <a:blip r:embed="rId17"/>
            <a:stretch>
              <a:fillRect/>
            </a:stretch>
          </p:blipFill>
          <p:spPr>
            <a:xfrm>
              <a:off x="9158953" y="284077"/>
              <a:ext cx="173373" cy="278335"/>
            </a:xfrm>
            <a:prstGeom prst="rect">
              <a:avLst/>
            </a:prstGeom>
            <a:effectLst/>
          </p:spPr>
        </p:pic>
        <p:pic>
          <p:nvPicPr>
            <p:cNvPr id="1503" name="Line Shape" descr="Line Shape"/>
            <p:cNvPicPr>
              <a:picLocks/>
            </p:cNvPicPr>
            <p:nvPr/>
          </p:nvPicPr>
          <p:blipFill>
            <a:blip r:embed="rId18"/>
            <a:stretch>
              <a:fillRect/>
            </a:stretch>
          </p:blipFill>
          <p:spPr>
            <a:xfrm>
              <a:off x="9431002" y="269610"/>
              <a:ext cx="120990" cy="275296"/>
            </a:xfrm>
            <a:prstGeom prst="rect">
              <a:avLst/>
            </a:prstGeom>
            <a:effectLst/>
          </p:spPr>
        </p:pic>
        <p:pic>
          <p:nvPicPr>
            <p:cNvPr id="1505" name="Line Shape" descr="Line Shape"/>
            <p:cNvPicPr>
              <a:picLocks/>
            </p:cNvPicPr>
            <p:nvPr/>
          </p:nvPicPr>
          <p:blipFill>
            <a:blip r:embed="rId19"/>
            <a:stretch>
              <a:fillRect/>
            </a:stretch>
          </p:blipFill>
          <p:spPr>
            <a:xfrm>
              <a:off x="9619344" y="311938"/>
              <a:ext cx="74230" cy="255597"/>
            </a:xfrm>
            <a:prstGeom prst="rect">
              <a:avLst/>
            </a:prstGeom>
            <a:effectLst/>
          </p:spPr>
        </p:pic>
        <p:pic>
          <p:nvPicPr>
            <p:cNvPr id="1507" name="Line Line" descr="Line Line"/>
            <p:cNvPicPr>
              <a:picLocks/>
            </p:cNvPicPr>
            <p:nvPr/>
          </p:nvPicPr>
          <p:blipFill>
            <a:blip r:embed="rId20"/>
            <a:stretch>
              <a:fillRect/>
            </a:stretch>
          </p:blipFill>
          <p:spPr>
            <a:xfrm>
              <a:off x="9570515" y="165450"/>
              <a:ext cx="32376" cy="67255"/>
            </a:xfrm>
            <a:prstGeom prst="rect">
              <a:avLst/>
            </a:prstGeom>
            <a:effectLst/>
          </p:spPr>
        </p:pic>
        <p:pic>
          <p:nvPicPr>
            <p:cNvPr id="1509" name="Line Shape" descr="Line Shape"/>
            <p:cNvPicPr>
              <a:picLocks/>
            </p:cNvPicPr>
            <p:nvPr/>
          </p:nvPicPr>
          <p:blipFill>
            <a:blip r:embed="rId21"/>
            <a:stretch>
              <a:fillRect/>
            </a:stretch>
          </p:blipFill>
          <p:spPr>
            <a:xfrm>
              <a:off x="9737929" y="156149"/>
              <a:ext cx="423013" cy="437475"/>
            </a:xfrm>
            <a:prstGeom prst="rect">
              <a:avLst/>
            </a:prstGeom>
            <a:effectLst/>
          </p:spPr>
        </p:pic>
        <p:pic>
          <p:nvPicPr>
            <p:cNvPr id="1511" name="Line Shape" descr="Line Shape"/>
            <p:cNvPicPr>
              <a:picLocks/>
            </p:cNvPicPr>
            <p:nvPr/>
          </p:nvPicPr>
          <p:blipFill>
            <a:blip r:embed="rId22"/>
            <a:stretch>
              <a:fillRect/>
            </a:stretch>
          </p:blipFill>
          <p:spPr>
            <a:xfrm>
              <a:off x="9959909" y="223580"/>
              <a:ext cx="228935" cy="57954"/>
            </a:xfrm>
            <a:prstGeom prst="rect">
              <a:avLst/>
            </a:prstGeom>
            <a:effectLst/>
          </p:spPr>
        </p:pic>
        <p:pic>
          <p:nvPicPr>
            <p:cNvPr id="1513" name="Line Shape" descr="Line Shape"/>
            <p:cNvPicPr>
              <a:picLocks/>
            </p:cNvPicPr>
            <p:nvPr/>
          </p:nvPicPr>
          <p:blipFill>
            <a:blip r:embed="rId23"/>
            <a:stretch>
              <a:fillRect/>
            </a:stretch>
          </p:blipFill>
          <p:spPr>
            <a:xfrm>
              <a:off x="10394310" y="356502"/>
              <a:ext cx="398024" cy="675741"/>
            </a:xfrm>
            <a:prstGeom prst="rect">
              <a:avLst/>
            </a:prstGeom>
            <a:effectLst/>
          </p:spPr>
        </p:pic>
        <p:pic>
          <p:nvPicPr>
            <p:cNvPr id="1515" name="Line Shape" descr="Line Shape"/>
            <p:cNvPicPr>
              <a:picLocks/>
            </p:cNvPicPr>
            <p:nvPr/>
          </p:nvPicPr>
          <p:blipFill>
            <a:blip r:embed="rId24"/>
            <a:stretch>
              <a:fillRect/>
            </a:stretch>
          </p:blipFill>
          <p:spPr>
            <a:xfrm>
              <a:off x="671916" y="1071776"/>
              <a:ext cx="323052" cy="295114"/>
            </a:xfrm>
            <a:prstGeom prst="rect">
              <a:avLst/>
            </a:prstGeom>
            <a:effectLst/>
          </p:spPr>
        </p:pic>
        <p:pic>
          <p:nvPicPr>
            <p:cNvPr id="1517" name="Line Shape" descr="Line Shape"/>
            <p:cNvPicPr>
              <a:picLocks/>
            </p:cNvPicPr>
            <p:nvPr/>
          </p:nvPicPr>
          <p:blipFill>
            <a:blip r:embed="rId25"/>
            <a:stretch>
              <a:fillRect/>
            </a:stretch>
          </p:blipFill>
          <p:spPr>
            <a:xfrm>
              <a:off x="976543" y="953419"/>
              <a:ext cx="436963" cy="473360"/>
            </a:xfrm>
            <a:prstGeom prst="rect">
              <a:avLst/>
            </a:prstGeom>
            <a:effectLst/>
          </p:spPr>
        </p:pic>
        <p:pic>
          <p:nvPicPr>
            <p:cNvPr id="1519" name="Line Shape" descr="Line Shape"/>
            <p:cNvPicPr>
              <a:picLocks/>
            </p:cNvPicPr>
            <p:nvPr/>
          </p:nvPicPr>
          <p:blipFill>
            <a:blip r:embed="rId26"/>
            <a:stretch>
              <a:fillRect/>
            </a:stretch>
          </p:blipFill>
          <p:spPr>
            <a:xfrm>
              <a:off x="1452258" y="1067385"/>
              <a:ext cx="491395" cy="376438"/>
            </a:xfrm>
            <a:prstGeom prst="rect">
              <a:avLst/>
            </a:prstGeom>
            <a:effectLst/>
          </p:spPr>
        </p:pic>
        <p:pic>
          <p:nvPicPr>
            <p:cNvPr id="1521" name="Line Shape" descr="Line Shape"/>
            <p:cNvPicPr>
              <a:picLocks/>
            </p:cNvPicPr>
            <p:nvPr/>
          </p:nvPicPr>
          <p:blipFill>
            <a:blip r:embed="rId27"/>
            <a:stretch>
              <a:fillRect/>
            </a:stretch>
          </p:blipFill>
          <p:spPr>
            <a:xfrm>
              <a:off x="1785715" y="1273025"/>
              <a:ext cx="178865" cy="138561"/>
            </a:xfrm>
            <a:prstGeom prst="rect">
              <a:avLst/>
            </a:prstGeom>
            <a:effectLst/>
          </p:spPr>
        </p:pic>
        <p:pic>
          <p:nvPicPr>
            <p:cNvPr id="1523" name="Line Shape" descr="Line Shape"/>
            <p:cNvPicPr>
              <a:picLocks/>
            </p:cNvPicPr>
            <p:nvPr/>
          </p:nvPicPr>
          <p:blipFill>
            <a:blip r:embed="rId28"/>
            <a:stretch>
              <a:fillRect/>
            </a:stretch>
          </p:blipFill>
          <p:spPr>
            <a:xfrm>
              <a:off x="2626550" y="1030428"/>
              <a:ext cx="339955" cy="426171"/>
            </a:xfrm>
            <a:prstGeom prst="rect">
              <a:avLst/>
            </a:prstGeom>
            <a:effectLst/>
          </p:spPr>
        </p:pic>
        <p:pic>
          <p:nvPicPr>
            <p:cNvPr id="1525" name="Line Shape" descr="Line Shape"/>
            <p:cNvPicPr>
              <a:picLocks/>
            </p:cNvPicPr>
            <p:nvPr/>
          </p:nvPicPr>
          <p:blipFill>
            <a:blip r:embed="rId29"/>
            <a:stretch>
              <a:fillRect/>
            </a:stretch>
          </p:blipFill>
          <p:spPr>
            <a:xfrm>
              <a:off x="3038112" y="981598"/>
              <a:ext cx="495984" cy="471842"/>
            </a:xfrm>
            <a:prstGeom prst="rect">
              <a:avLst/>
            </a:prstGeom>
            <a:effectLst/>
          </p:spPr>
        </p:pic>
        <p:pic>
          <p:nvPicPr>
            <p:cNvPr id="1527" name="Line Shape" descr="Line Shape"/>
            <p:cNvPicPr>
              <a:picLocks/>
            </p:cNvPicPr>
            <p:nvPr/>
          </p:nvPicPr>
          <p:blipFill>
            <a:blip r:embed="rId30"/>
            <a:stretch>
              <a:fillRect/>
            </a:stretch>
          </p:blipFill>
          <p:spPr>
            <a:xfrm>
              <a:off x="3536598" y="1079257"/>
              <a:ext cx="74230" cy="321964"/>
            </a:xfrm>
            <a:prstGeom prst="rect">
              <a:avLst/>
            </a:prstGeom>
            <a:effectLst/>
          </p:spPr>
        </p:pic>
        <p:pic>
          <p:nvPicPr>
            <p:cNvPr id="1529" name="Line Shape" descr="Line Shape"/>
            <p:cNvPicPr>
              <a:picLocks/>
            </p:cNvPicPr>
            <p:nvPr/>
          </p:nvPicPr>
          <p:blipFill>
            <a:blip r:embed="rId31"/>
            <a:stretch>
              <a:fillRect/>
            </a:stretch>
          </p:blipFill>
          <p:spPr>
            <a:xfrm>
              <a:off x="3627798" y="1065306"/>
              <a:ext cx="610836" cy="342468"/>
            </a:xfrm>
            <a:prstGeom prst="rect">
              <a:avLst/>
            </a:prstGeom>
            <a:effectLst/>
          </p:spPr>
        </p:pic>
        <p:pic>
          <p:nvPicPr>
            <p:cNvPr id="1531" name="Line Shape" descr="Line Shape"/>
            <p:cNvPicPr>
              <a:picLocks/>
            </p:cNvPicPr>
            <p:nvPr/>
          </p:nvPicPr>
          <p:blipFill>
            <a:blip r:embed="rId32"/>
            <a:stretch>
              <a:fillRect/>
            </a:stretch>
          </p:blipFill>
          <p:spPr>
            <a:xfrm>
              <a:off x="3683086" y="1044379"/>
              <a:ext cx="353255" cy="32377"/>
            </a:xfrm>
            <a:prstGeom prst="rect">
              <a:avLst/>
            </a:prstGeom>
            <a:effectLst/>
          </p:spPr>
        </p:pic>
        <p:pic>
          <p:nvPicPr>
            <p:cNvPr id="1533" name="Line Shape" descr="Line Shape"/>
            <p:cNvPicPr>
              <a:picLocks/>
            </p:cNvPicPr>
            <p:nvPr/>
          </p:nvPicPr>
          <p:blipFill>
            <a:blip r:embed="rId33"/>
            <a:stretch>
              <a:fillRect/>
            </a:stretch>
          </p:blipFill>
          <p:spPr>
            <a:xfrm>
              <a:off x="5580456" y="1083556"/>
              <a:ext cx="64930" cy="425689"/>
            </a:xfrm>
            <a:prstGeom prst="rect">
              <a:avLst/>
            </a:prstGeom>
            <a:effectLst/>
          </p:spPr>
        </p:pic>
        <p:pic>
          <p:nvPicPr>
            <p:cNvPr id="1535" name="Line Shape" descr="Line Shape"/>
            <p:cNvPicPr>
              <a:picLocks/>
            </p:cNvPicPr>
            <p:nvPr/>
          </p:nvPicPr>
          <p:blipFill>
            <a:blip r:embed="rId34"/>
            <a:stretch>
              <a:fillRect/>
            </a:stretch>
          </p:blipFill>
          <p:spPr>
            <a:xfrm>
              <a:off x="5566505" y="943828"/>
              <a:ext cx="226496" cy="377075"/>
            </a:xfrm>
            <a:prstGeom prst="rect">
              <a:avLst/>
            </a:prstGeom>
            <a:effectLst/>
          </p:spPr>
        </p:pic>
        <p:pic>
          <p:nvPicPr>
            <p:cNvPr id="1537" name="Line Shape" descr="Line Shape"/>
            <p:cNvPicPr>
              <a:picLocks/>
            </p:cNvPicPr>
            <p:nvPr/>
          </p:nvPicPr>
          <p:blipFill>
            <a:blip r:embed="rId35"/>
            <a:stretch>
              <a:fillRect/>
            </a:stretch>
          </p:blipFill>
          <p:spPr>
            <a:xfrm>
              <a:off x="6396604" y="1302477"/>
              <a:ext cx="32377" cy="209452"/>
            </a:xfrm>
            <a:prstGeom prst="rect">
              <a:avLst/>
            </a:prstGeom>
            <a:effectLst/>
          </p:spPr>
        </p:pic>
        <p:pic>
          <p:nvPicPr>
            <p:cNvPr id="1539" name="Line Line" descr="Line Line"/>
            <p:cNvPicPr>
              <a:picLocks/>
            </p:cNvPicPr>
            <p:nvPr/>
          </p:nvPicPr>
          <p:blipFill>
            <a:blip r:embed="rId36"/>
            <a:stretch>
              <a:fillRect/>
            </a:stretch>
          </p:blipFill>
          <p:spPr>
            <a:xfrm>
              <a:off x="6403580" y="1093208"/>
              <a:ext cx="39352" cy="74231"/>
            </a:xfrm>
            <a:prstGeom prst="rect">
              <a:avLst/>
            </a:prstGeom>
            <a:effectLst/>
          </p:spPr>
        </p:pic>
        <p:pic>
          <p:nvPicPr>
            <p:cNvPr id="1541" name="Line Shape" descr="Line Shape"/>
            <p:cNvPicPr>
              <a:picLocks/>
            </p:cNvPicPr>
            <p:nvPr/>
          </p:nvPicPr>
          <p:blipFill>
            <a:blip r:embed="rId37"/>
            <a:stretch>
              <a:fillRect/>
            </a:stretch>
          </p:blipFill>
          <p:spPr>
            <a:xfrm>
              <a:off x="6480312" y="1248997"/>
              <a:ext cx="255597" cy="230290"/>
            </a:xfrm>
            <a:prstGeom prst="rect">
              <a:avLst/>
            </a:prstGeom>
            <a:effectLst/>
          </p:spPr>
        </p:pic>
        <p:pic>
          <p:nvPicPr>
            <p:cNvPr id="1543" name="Line Shape" descr="Line Shape"/>
            <p:cNvPicPr>
              <a:picLocks/>
            </p:cNvPicPr>
            <p:nvPr/>
          </p:nvPicPr>
          <p:blipFill>
            <a:blip r:embed="rId38"/>
            <a:stretch>
              <a:fillRect/>
            </a:stretch>
          </p:blipFill>
          <p:spPr>
            <a:xfrm>
              <a:off x="6804810" y="1230659"/>
              <a:ext cx="265929" cy="197565"/>
            </a:xfrm>
            <a:prstGeom prst="rect">
              <a:avLst/>
            </a:prstGeom>
            <a:effectLst/>
          </p:spPr>
        </p:pic>
        <p:pic>
          <p:nvPicPr>
            <p:cNvPr id="1545" name="Line Shape" descr="Line Shape"/>
            <p:cNvPicPr>
              <a:picLocks/>
            </p:cNvPicPr>
            <p:nvPr/>
          </p:nvPicPr>
          <p:blipFill>
            <a:blip r:embed="rId39"/>
            <a:stretch>
              <a:fillRect/>
            </a:stretch>
          </p:blipFill>
          <p:spPr>
            <a:xfrm>
              <a:off x="7073821" y="988574"/>
              <a:ext cx="464285" cy="436963"/>
            </a:xfrm>
            <a:prstGeom prst="rect">
              <a:avLst/>
            </a:prstGeom>
            <a:effectLst/>
          </p:spPr>
        </p:pic>
        <p:pic>
          <p:nvPicPr>
            <p:cNvPr id="1547" name="Line Shape" descr="Line Shape"/>
            <p:cNvPicPr>
              <a:picLocks/>
            </p:cNvPicPr>
            <p:nvPr/>
          </p:nvPicPr>
          <p:blipFill>
            <a:blip r:embed="rId40"/>
            <a:stretch>
              <a:fillRect/>
            </a:stretch>
          </p:blipFill>
          <p:spPr>
            <a:xfrm>
              <a:off x="7529474" y="982695"/>
              <a:ext cx="760708" cy="533525"/>
            </a:xfrm>
            <a:prstGeom prst="rect">
              <a:avLst/>
            </a:prstGeom>
            <a:effectLst/>
          </p:spPr>
        </p:pic>
        <p:pic>
          <p:nvPicPr>
            <p:cNvPr id="1549" name="Line Shape" descr="Line Shape"/>
            <p:cNvPicPr>
              <a:picLocks/>
            </p:cNvPicPr>
            <p:nvPr/>
          </p:nvPicPr>
          <p:blipFill>
            <a:blip r:embed="rId41"/>
            <a:stretch>
              <a:fillRect/>
            </a:stretch>
          </p:blipFill>
          <p:spPr>
            <a:xfrm>
              <a:off x="8824122" y="1179241"/>
              <a:ext cx="443323" cy="720454"/>
            </a:xfrm>
            <a:prstGeom prst="rect">
              <a:avLst/>
            </a:prstGeom>
            <a:effectLst/>
          </p:spPr>
        </p:pic>
        <p:pic>
          <p:nvPicPr>
            <p:cNvPr id="1551" name="Line Shape" descr="Line Shape"/>
            <p:cNvPicPr>
              <a:picLocks/>
            </p:cNvPicPr>
            <p:nvPr/>
          </p:nvPicPr>
          <p:blipFill>
            <a:blip r:embed="rId42"/>
            <a:stretch>
              <a:fillRect/>
            </a:stretch>
          </p:blipFill>
          <p:spPr>
            <a:xfrm>
              <a:off x="515633" y="2082420"/>
              <a:ext cx="8245532" cy="5215359"/>
            </a:xfrm>
            <a:prstGeom prst="rect">
              <a:avLst/>
            </a:prstGeom>
            <a:effectLst/>
          </p:spPr>
        </p:pic>
        <p:pic>
          <p:nvPicPr>
            <p:cNvPr id="1553" name="Line Shape" descr="Line Shape"/>
            <p:cNvPicPr>
              <a:picLocks/>
            </p:cNvPicPr>
            <p:nvPr/>
          </p:nvPicPr>
          <p:blipFill>
            <a:blip r:embed="rId43"/>
            <a:stretch>
              <a:fillRect/>
            </a:stretch>
          </p:blipFill>
          <p:spPr>
            <a:xfrm>
              <a:off x="1738366" y="4117032"/>
              <a:ext cx="777980" cy="430262"/>
            </a:xfrm>
            <a:prstGeom prst="rect">
              <a:avLst/>
            </a:prstGeom>
            <a:effectLst/>
          </p:spPr>
        </p:pic>
        <p:pic>
          <p:nvPicPr>
            <p:cNvPr id="1555" name="Line Shape" descr="Line Shape"/>
            <p:cNvPicPr>
              <a:picLocks/>
            </p:cNvPicPr>
            <p:nvPr/>
          </p:nvPicPr>
          <p:blipFill>
            <a:blip r:embed="rId44"/>
            <a:stretch>
              <a:fillRect/>
            </a:stretch>
          </p:blipFill>
          <p:spPr>
            <a:xfrm>
              <a:off x="680497" y="4683535"/>
              <a:ext cx="815553" cy="608824"/>
            </a:xfrm>
            <a:prstGeom prst="rect">
              <a:avLst/>
            </a:prstGeom>
            <a:effectLst/>
          </p:spPr>
        </p:pic>
        <p:pic>
          <p:nvPicPr>
            <p:cNvPr id="1557" name="Line Shape" descr="Line Shape"/>
            <p:cNvPicPr>
              <a:picLocks/>
            </p:cNvPicPr>
            <p:nvPr/>
          </p:nvPicPr>
          <p:blipFill>
            <a:blip r:embed="rId45"/>
            <a:stretch>
              <a:fillRect/>
            </a:stretch>
          </p:blipFill>
          <p:spPr>
            <a:xfrm>
              <a:off x="1384431" y="3353845"/>
              <a:ext cx="80589" cy="140854"/>
            </a:xfrm>
            <a:prstGeom prst="rect">
              <a:avLst/>
            </a:prstGeom>
            <a:effectLst/>
          </p:spPr>
        </p:pic>
        <p:pic>
          <p:nvPicPr>
            <p:cNvPr id="1559" name="Line Shape" descr="Line Shape"/>
            <p:cNvPicPr>
              <a:picLocks/>
            </p:cNvPicPr>
            <p:nvPr/>
          </p:nvPicPr>
          <p:blipFill>
            <a:blip r:embed="rId46"/>
            <a:stretch>
              <a:fillRect/>
            </a:stretch>
          </p:blipFill>
          <p:spPr>
            <a:xfrm>
              <a:off x="655664" y="3987875"/>
              <a:ext cx="536452" cy="1249295"/>
            </a:xfrm>
            <a:prstGeom prst="rect">
              <a:avLst/>
            </a:prstGeom>
            <a:effectLst/>
          </p:spPr>
        </p:pic>
        <p:pic>
          <p:nvPicPr>
            <p:cNvPr id="1561" name="Line Shape" descr="Line Shape"/>
            <p:cNvPicPr>
              <a:picLocks/>
            </p:cNvPicPr>
            <p:nvPr/>
          </p:nvPicPr>
          <p:blipFill>
            <a:blip r:embed="rId47"/>
            <a:stretch>
              <a:fillRect/>
            </a:stretch>
          </p:blipFill>
          <p:spPr>
            <a:xfrm>
              <a:off x="567306" y="5130008"/>
              <a:ext cx="178138" cy="220909"/>
            </a:xfrm>
            <a:prstGeom prst="rect">
              <a:avLst/>
            </a:prstGeom>
            <a:effectLst/>
          </p:spPr>
        </p:pic>
        <p:pic>
          <p:nvPicPr>
            <p:cNvPr id="1563" name="Line Shape" descr="Line Shape"/>
            <p:cNvPicPr>
              <a:picLocks/>
            </p:cNvPicPr>
            <p:nvPr/>
          </p:nvPicPr>
          <p:blipFill>
            <a:blip r:embed="rId48"/>
            <a:stretch>
              <a:fillRect/>
            </a:stretch>
          </p:blipFill>
          <p:spPr>
            <a:xfrm>
              <a:off x="1336650" y="3255653"/>
              <a:ext cx="220139" cy="163032"/>
            </a:xfrm>
            <a:prstGeom prst="rect">
              <a:avLst/>
            </a:prstGeom>
            <a:effectLst/>
          </p:spPr>
        </p:pic>
        <p:pic>
          <p:nvPicPr>
            <p:cNvPr id="1565" name="Line Shape" descr="Line Shape"/>
            <p:cNvPicPr>
              <a:picLocks/>
            </p:cNvPicPr>
            <p:nvPr/>
          </p:nvPicPr>
          <p:blipFill>
            <a:blip r:embed="rId49"/>
            <a:stretch>
              <a:fillRect/>
            </a:stretch>
          </p:blipFill>
          <p:spPr>
            <a:xfrm>
              <a:off x="3956477" y="2078517"/>
              <a:ext cx="191474" cy="196159"/>
            </a:xfrm>
            <a:prstGeom prst="rect">
              <a:avLst/>
            </a:prstGeom>
            <a:effectLst/>
          </p:spPr>
        </p:pic>
        <p:pic>
          <p:nvPicPr>
            <p:cNvPr id="1567" name="Line Shape" descr="Line Shape"/>
            <p:cNvPicPr>
              <a:picLocks/>
            </p:cNvPicPr>
            <p:nvPr/>
          </p:nvPicPr>
          <p:blipFill>
            <a:blip r:embed="rId50"/>
            <a:stretch>
              <a:fillRect/>
            </a:stretch>
          </p:blipFill>
          <p:spPr>
            <a:xfrm>
              <a:off x="2825084" y="3070610"/>
              <a:ext cx="223625" cy="167773"/>
            </a:xfrm>
            <a:prstGeom prst="rect">
              <a:avLst/>
            </a:prstGeom>
            <a:effectLst/>
          </p:spPr>
        </p:pic>
        <p:pic>
          <p:nvPicPr>
            <p:cNvPr id="1569" name="Line Shape" descr="Line Shape"/>
            <p:cNvPicPr>
              <a:picLocks/>
            </p:cNvPicPr>
            <p:nvPr/>
          </p:nvPicPr>
          <p:blipFill>
            <a:blip r:embed="rId51"/>
            <a:stretch>
              <a:fillRect/>
            </a:stretch>
          </p:blipFill>
          <p:spPr>
            <a:xfrm>
              <a:off x="5927028" y="2704620"/>
              <a:ext cx="164368" cy="166075"/>
            </a:xfrm>
            <a:prstGeom prst="rect">
              <a:avLst/>
            </a:prstGeom>
            <a:effectLst/>
          </p:spPr>
        </p:pic>
        <p:pic>
          <p:nvPicPr>
            <p:cNvPr id="1571" name="Line Shape" descr="Line Shape"/>
            <p:cNvPicPr>
              <a:picLocks/>
            </p:cNvPicPr>
            <p:nvPr/>
          </p:nvPicPr>
          <p:blipFill>
            <a:blip r:embed="rId52"/>
            <a:stretch>
              <a:fillRect/>
            </a:stretch>
          </p:blipFill>
          <p:spPr>
            <a:xfrm>
              <a:off x="4588910" y="3846295"/>
              <a:ext cx="184978" cy="124310"/>
            </a:xfrm>
            <a:prstGeom prst="rect">
              <a:avLst/>
            </a:prstGeom>
            <a:effectLst/>
          </p:spPr>
        </p:pic>
        <p:pic>
          <p:nvPicPr>
            <p:cNvPr id="1573" name="Line Shape" descr="Line Shape"/>
            <p:cNvPicPr>
              <a:picLocks/>
            </p:cNvPicPr>
            <p:nvPr/>
          </p:nvPicPr>
          <p:blipFill>
            <a:blip r:embed="rId53"/>
            <a:stretch>
              <a:fillRect/>
            </a:stretch>
          </p:blipFill>
          <p:spPr>
            <a:xfrm>
              <a:off x="6094233" y="4503266"/>
              <a:ext cx="149992" cy="171169"/>
            </a:xfrm>
            <a:prstGeom prst="rect">
              <a:avLst/>
            </a:prstGeom>
            <a:effectLst/>
          </p:spPr>
        </p:pic>
        <p:pic>
          <p:nvPicPr>
            <p:cNvPr id="1575" name="Line Shape" descr="Line Shape"/>
            <p:cNvPicPr>
              <a:picLocks/>
            </p:cNvPicPr>
            <p:nvPr/>
          </p:nvPicPr>
          <p:blipFill>
            <a:blip r:embed="rId54"/>
            <a:stretch>
              <a:fillRect/>
            </a:stretch>
          </p:blipFill>
          <p:spPr>
            <a:xfrm>
              <a:off x="6428858" y="3210088"/>
              <a:ext cx="161806" cy="162220"/>
            </a:xfrm>
            <a:prstGeom prst="rect">
              <a:avLst/>
            </a:prstGeom>
            <a:effectLst/>
          </p:spPr>
        </p:pic>
        <p:pic>
          <p:nvPicPr>
            <p:cNvPr id="1577" name="Line Shape" descr="Line Shape"/>
            <p:cNvPicPr>
              <a:picLocks/>
            </p:cNvPicPr>
            <p:nvPr/>
          </p:nvPicPr>
          <p:blipFill>
            <a:blip r:embed="rId55"/>
            <a:stretch>
              <a:fillRect/>
            </a:stretch>
          </p:blipFill>
          <p:spPr>
            <a:xfrm>
              <a:off x="8655368" y="3821692"/>
              <a:ext cx="194155" cy="155650"/>
            </a:xfrm>
            <a:prstGeom prst="rect">
              <a:avLst/>
            </a:prstGeom>
            <a:effectLst/>
          </p:spPr>
        </p:pic>
        <p:pic>
          <p:nvPicPr>
            <p:cNvPr id="1579" name="Line Shape" descr="Line Shape"/>
            <p:cNvPicPr>
              <a:picLocks/>
            </p:cNvPicPr>
            <p:nvPr/>
          </p:nvPicPr>
          <p:blipFill>
            <a:blip r:embed="rId56"/>
            <a:stretch>
              <a:fillRect/>
            </a:stretch>
          </p:blipFill>
          <p:spPr>
            <a:xfrm>
              <a:off x="5547447" y="7224867"/>
              <a:ext cx="189651" cy="193992"/>
            </a:xfrm>
            <a:prstGeom prst="rect">
              <a:avLst/>
            </a:prstGeom>
            <a:effectLst/>
          </p:spPr>
        </p:pic>
        <p:pic>
          <p:nvPicPr>
            <p:cNvPr id="1581" name="Line Shape" descr="Line Shape"/>
            <p:cNvPicPr>
              <a:picLocks/>
            </p:cNvPicPr>
            <p:nvPr/>
          </p:nvPicPr>
          <p:blipFill>
            <a:blip r:embed="rId57"/>
            <a:stretch>
              <a:fillRect/>
            </a:stretch>
          </p:blipFill>
          <p:spPr>
            <a:xfrm>
              <a:off x="4283589" y="4614650"/>
              <a:ext cx="191203" cy="175026"/>
            </a:xfrm>
            <a:prstGeom prst="rect">
              <a:avLst/>
            </a:prstGeom>
            <a:effectLst/>
          </p:spPr>
        </p:pic>
        <p:pic>
          <p:nvPicPr>
            <p:cNvPr id="1583" name="Line Shape" descr="Line Shape"/>
            <p:cNvPicPr>
              <a:picLocks/>
            </p:cNvPicPr>
            <p:nvPr/>
          </p:nvPicPr>
          <p:blipFill>
            <a:blip r:embed="rId58"/>
            <a:stretch>
              <a:fillRect/>
            </a:stretch>
          </p:blipFill>
          <p:spPr>
            <a:xfrm>
              <a:off x="517740" y="6435165"/>
              <a:ext cx="158633" cy="181722"/>
            </a:xfrm>
            <a:prstGeom prst="rect">
              <a:avLst/>
            </a:prstGeom>
            <a:effectLst/>
          </p:spPr>
        </p:pic>
        <p:pic>
          <p:nvPicPr>
            <p:cNvPr id="1585" name="Line Shape" descr="Line Shape"/>
            <p:cNvPicPr>
              <a:picLocks/>
            </p:cNvPicPr>
            <p:nvPr/>
          </p:nvPicPr>
          <p:blipFill>
            <a:blip r:embed="rId59"/>
            <a:stretch>
              <a:fillRect/>
            </a:stretch>
          </p:blipFill>
          <p:spPr>
            <a:xfrm>
              <a:off x="4089402" y="4013671"/>
              <a:ext cx="209194" cy="187058"/>
            </a:xfrm>
            <a:prstGeom prst="rect">
              <a:avLst/>
            </a:prstGeom>
            <a:effectLst/>
          </p:spPr>
        </p:pic>
        <p:pic>
          <p:nvPicPr>
            <p:cNvPr id="1587" name="Line Shape" descr="Line Shape"/>
            <p:cNvPicPr>
              <a:picLocks/>
            </p:cNvPicPr>
            <p:nvPr/>
          </p:nvPicPr>
          <p:blipFill>
            <a:blip r:embed="rId60"/>
            <a:stretch>
              <a:fillRect/>
            </a:stretch>
          </p:blipFill>
          <p:spPr>
            <a:xfrm>
              <a:off x="4040751" y="3310118"/>
              <a:ext cx="156029" cy="177989"/>
            </a:xfrm>
            <a:prstGeom prst="rect">
              <a:avLst/>
            </a:prstGeom>
            <a:effectLst/>
          </p:spPr>
        </p:pic>
        <p:pic>
          <p:nvPicPr>
            <p:cNvPr id="1589" name="Line Shape" descr="Line Shape"/>
            <p:cNvPicPr>
              <a:picLocks/>
            </p:cNvPicPr>
            <p:nvPr/>
          </p:nvPicPr>
          <p:blipFill>
            <a:blip r:embed="rId61"/>
            <a:stretch>
              <a:fillRect/>
            </a:stretch>
          </p:blipFill>
          <p:spPr>
            <a:xfrm>
              <a:off x="4273528" y="1880211"/>
              <a:ext cx="257792" cy="220921"/>
            </a:xfrm>
            <a:prstGeom prst="rect">
              <a:avLst/>
            </a:prstGeom>
            <a:effectLst/>
          </p:spPr>
        </p:pic>
        <p:pic>
          <p:nvPicPr>
            <p:cNvPr id="1591" name="Line Shape" descr="Line Shape"/>
            <p:cNvPicPr>
              <a:picLocks/>
            </p:cNvPicPr>
            <p:nvPr/>
          </p:nvPicPr>
          <p:blipFill>
            <a:blip r:embed="rId62"/>
            <a:stretch>
              <a:fillRect/>
            </a:stretch>
          </p:blipFill>
          <p:spPr>
            <a:xfrm>
              <a:off x="4576521" y="2034918"/>
              <a:ext cx="59724" cy="227694"/>
            </a:xfrm>
            <a:prstGeom prst="rect">
              <a:avLst/>
            </a:prstGeom>
            <a:effectLst/>
          </p:spPr>
        </p:pic>
        <p:pic>
          <p:nvPicPr>
            <p:cNvPr id="1593" name="Line Shape" descr="Line Shape"/>
            <p:cNvPicPr>
              <a:picLocks/>
            </p:cNvPicPr>
            <p:nvPr/>
          </p:nvPicPr>
          <p:blipFill>
            <a:blip r:embed="rId63"/>
            <a:stretch>
              <a:fillRect/>
            </a:stretch>
          </p:blipFill>
          <p:spPr>
            <a:xfrm>
              <a:off x="1322036" y="2764688"/>
              <a:ext cx="185317" cy="234631"/>
            </a:xfrm>
            <a:prstGeom prst="rect">
              <a:avLst/>
            </a:prstGeom>
            <a:effectLst/>
          </p:spPr>
        </p:pic>
        <p:pic>
          <p:nvPicPr>
            <p:cNvPr id="1595" name="Line Shape" descr="Line Shape"/>
            <p:cNvPicPr>
              <a:picLocks/>
            </p:cNvPicPr>
            <p:nvPr/>
          </p:nvPicPr>
          <p:blipFill>
            <a:blip r:embed="rId64"/>
            <a:stretch>
              <a:fillRect/>
            </a:stretch>
          </p:blipFill>
          <p:spPr>
            <a:xfrm>
              <a:off x="1527617" y="2869861"/>
              <a:ext cx="249274" cy="200250"/>
            </a:xfrm>
            <a:prstGeom prst="rect">
              <a:avLst/>
            </a:prstGeom>
            <a:effectLst/>
          </p:spPr>
        </p:pic>
        <p:pic>
          <p:nvPicPr>
            <p:cNvPr id="1597" name="Line Shape" descr="Line Shape"/>
            <p:cNvPicPr>
              <a:picLocks/>
            </p:cNvPicPr>
            <p:nvPr/>
          </p:nvPicPr>
          <p:blipFill>
            <a:blip r:embed="rId65"/>
            <a:stretch>
              <a:fillRect/>
            </a:stretch>
          </p:blipFill>
          <p:spPr>
            <a:xfrm>
              <a:off x="-12700" y="5118145"/>
              <a:ext cx="195935" cy="264562"/>
            </a:xfrm>
            <a:prstGeom prst="rect">
              <a:avLst/>
            </a:prstGeom>
            <a:effectLst/>
          </p:spPr>
        </p:pic>
        <p:pic>
          <p:nvPicPr>
            <p:cNvPr id="1599" name="Line Shape" descr="Line Shape"/>
            <p:cNvPicPr>
              <a:picLocks/>
            </p:cNvPicPr>
            <p:nvPr/>
          </p:nvPicPr>
          <p:blipFill>
            <a:blip r:embed="rId66"/>
            <a:stretch>
              <a:fillRect/>
            </a:stretch>
          </p:blipFill>
          <p:spPr>
            <a:xfrm>
              <a:off x="205637" y="5304067"/>
              <a:ext cx="150108" cy="340315"/>
            </a:xfrm>
            <a:prstGeom prst="rect">
              <a:avLst/>
            </a:prstGeom>
            <a:effectLst/>
          </p:spPr>
        </p:pic>
        <p:pic>
          <p:nvPicPr>
            <p:cNvPr id="1601" name="Line Shape" descr="Line Shape"/>
            <p:cNvPicPr>
              <a:picLocks/>
            </p:cNvPicPr>
            <p:nvPr/>
          </p:nvPicPr>
          <p:blipFill>
            <a:blip r:embed="rId67"/>
            <a:stretch>
              <a:fillRect/>
            </a:stretch>
          </p:blipFill>
          <p:spPr>
            <a:xfrm>
              <a:off x="8038" y="6464441"/>
              <a:ext cx="282392" cy="311938"/>
            </a:xfrm>
            <a:prstGeom prst="rect">
              <a:avLst/>
            </a:prstGeom>
            <a:effectLst/>
          </p:spPr>
        </p:pic>
        <p:pic>
          <p:nvPicPr>
            <p:cNvPr id="1603" name="Line Shape" descr="Line Shape"/>
            <p:cNvPicPr>
              <a:picLocks/>
            </p:cNvPicPr>
            <p:nvPr/>
          </p:nvPicPr>
          <p:blipFill>
            <a:blip r:embed="rId68"/>
            <a:stretch>
              <a:fillRect/>
            </a:stretch>
          </p:blipFill>
          <p:spPr>
            <a:xfrm>
              <a:off x="321706" y="6750441"/>
              <a:ext cx="171017" cy="145649"/>
            </a:xfrm>
            <a:prstGeom prst="rect">
              <a:avLst/>
            </a:prstGeom>
            <a:effectLst/>
          </p:spPr>
        </p:pic>
        <p:pic>
          <p:nvPicPr>
            <p:cNvPr id="1605" name="Line Line" descr="Line Line"/>
            <p:cNvPicPr>
              <a:picLocks/>
            </p:cNvPicPr>
            <p:nvPr/>
          </p:nvPicPr>
          <p:blipFill>
            <a:blip r:embed="rId69"/>
            <a:stretch>
              <a:fillRect/>
            </a:stretch>
          </p:blipFill>
          <p:spPr>
            <a:xfrm>
              <a:off x="405793" y="6736490"/>
              <a:ext cx="50801" cy="25401"/>
            </a:xfrm>
            <a:prstGeom prst="rect">
              <a:avLst/>
            </a:prstGeom>
            <a:effectLst/>
          </p:spPr>
        </p:pic>
        <p:pic>
          <p:nvPicPr>
            <p:cNvPr id="1607" name="Line Shape" descr="Line Shape"/>
            <p:cNvPicPr>
              <a:picLocks/>
            </p:cNvPicPr>
            <p:nvPr/>
          </p:nvPicPr>
          <p:blipFill>
            <a:blip r:embed="rId70"/>
            <a:stretch>
              <a:fillRect/>
            </a:stretch>
          </p:blipFill>
          <p:spPr>
            <a:xfrm>
              <a:off x="4185331" y="3158530"/>
              <a:ext cx="198790" cy="231508"/>
            </a:xfrm>
            <a:prstGeom prst="rect">
              <a:avLst/>
            </a:prstGeom>
            <a:effectLst/>
          </p:spPr>
        </p:pic>
        <p:pic>
          <p:nvPicPr>
            <p:cNvPr id="1609" name="Line Shape" descr="Line Shape"/>
            <p:cNvPicPr>
              <a:picLocks/>
            </p:cNvPicPr>
            <p:nvPr/>
          </p:nvPicPr>
          <p:blipFill>
            <a:blip r:embed="rId71"/>
            <a:stretch>
              <a:fillRect/>
            </a:stretch>
          </p:blipFill>
          <p:spPr>
            <a:xfrm>
              <a:off x="4364223" y="3283555"/>
              <a:ext cx="146461" cy="128928"/>
            </a:xfrm>
            <a:prstGeom prst="rect">
              <a:avLst/>
            </a:prstGeom>
            <a:effectLst/>
          </p:spPr>
        </p:pic>
        <p:pic>
          <p:nvPicPr>
            <p:cNvPr id="1611" name="Line Shape" descr="Line Shape"/>
            <p:cNvPicPr>
              <a:picLocks/>
            </p:cNvPicPr>
            <p:nvPr/>
          </p:nvPicPr>
          <p:blipFill>
            <a:blip r:embed="rId72"/>
            <a:stretch>
              <a:fillRect/>
            </a:stretch>
          </p:blipFill>
          <p:spPr>
            <a:xfrm>
              <a:off x="4457380" y="3283555"/>
              <a:ext cx="39353" cy="290475"/>
            </a:xfrm>
            <a:prstGeom prst="rect">
              <a:avLst/>
            </a:prstGeom>
            <a:effectLst/>
          </p:spPr>
        </p:pic>
        <p:pic>
          <p:nvPicPr>
            <p:cNvPr id="1613" name="Line Shape" descr="Line Shape"/>
            <p:cNvPicPr>
              <a:picLocks/>
            </p:cNvPicPr>
            <p:nvPr/>
          </p:nvPicPr>
          <p:blipFill>
            <a:blip r:embed="rId73"/>
            <a:stretch>
              <a:fillRect/>
            </a:stretch>
          </p:blipFill>
          <p:spPr>
            <a:xfrm>
              <a:off x="3777158" y="3869508"/>
              <a:ext cx="175476" cy="204146"/>
            </a:xfrm>
            <a:prstGeom prst="rect">
              <a:avLst/>
            </a:prstGeom>
            <a:effectLst/>
          </p:spPr>
        </p:pic>
        <p:pic>
          <p:nvPicPr>
            <p:cNvPr id="1615" name="Line Shape" descr="Line Shape"/>
            <p:cNvPicPr>
              <a:picLocks/>
            </p:cNvPicPr>
            <p:nvPr/>
          </p:nvPicPr>
          <p:blipFill>
            <a:blip r:embed="rId74"/>
            <a:stretch>
              <a:fillRect/>
            </a:stretch>
          </p:blipFill>
          <p:spPr>
            <a:xfrm>
              <a:off x="3962111" y="3948114"/>
              <a:ext cx="92744" cy="163039"/>
            </a:xfrm>
            <a:prstGeom prst="rect">
              <a:avLst/>
            </a:prstGeom>
            <a:effectLst/>
          </p:spPr>
        </p:pic>
        <p:pic>
          <p:nvPicPr>
            <p:cNvPr id="1617" name="Line Shape" descr="Line Shape"/>
            <p:cNvPicPr>
              <a:picLocks/>
            </p:cNvPicPr>
            <p:nvPr/>
          </p:nvPicPr>
          <p:blipFill>
            <a:blip r:embed="rId75"/>
            <a:stretch>
              <a:fillRect/>
            </a:stretch>
          </p:blipFill>
          <p:spPr>
            <a:xfrm>
              <a:off x="3990013" y="3883459"/>
              <a:ext cx="130036" cy="95157"/>
            </a:xfrm>
            <a:prstGeom prst="rect">
              <a:avLst/>
            </a:prstGeom>
            <a:effectLst/>
          </p:spPr>
        </p:pic>
        <p:pic>
          <p:nvPicPr>
            <p:cNvPr id="1619" name="Line Shape" descr="Line Shape"/>
            <p:cNvPicPr>
              <a:picLocks/>
            </p:cNvPicPr>
            <p:nvPr/>
          </p:nvPicPr>
          <p:blipFill>
            <a:blip r:embed="rId76"/>
            <a:stretch>
              <a:fillRect/>
            </a:stretch>
          </p:blipFill>
          <p:spPr>
            <a:xfrm>
              <a:off x="298501" y="6614322"/>
              <a:ext cx="234368" cy="321960"/>
            </a:xfrm>
            <a:prstGeom prst="rect">
              <a:avLst/>
            </a:prstGeom>
            <a:effectLst/>
          </p:spPr>
        </p:pic>
        <p:pic>
          <p:nvPicPr>
            <p:cNvPr id="1621" name="Line Shape" descr="Line Shape"/>
            <p:cNvPicPr>
              <a:picLocks/>
            </p:cNvPicPr>
            <p:nvPr/>
          </p:nvPicPr>
          <p:blipFill>
            <a:blip r:embed="rId77"/>
            <a:stretch>
              <a:fillRect/>
            </a:stretch>
          </p:blipFill>
          <p:spPr>
            <a:xfrm>
              <a:off x="4008255" y="4978632"/>
              <a:ext cx="223404" cy="212678"/>
            </a:xfrm>
            <a:prstGeom prst="rect">
              <a:avLst/>
            </a:prstGeom>
            <a:effectLst/>
          </p:spPr>
        </p:pic>
        <p:pic>
          <p:nvPicPr>
            <p:cNvPr id="1623" name="Line Shape" descr="Line Shape"/>
            <p:cNvPicPr>
              <a:picLocks/>
            </p:cNvPicPr>
            <p:nvPr/>
          </p:nvPicPr>
          <p:blipFill>
            <a:blip r:embed="rId78"/>
            <a:stretch>
              <a:fillRect/>
            </a:stretch>
          </p:blipFill>
          <p:spPr>
            <a:xfrm>
              <a:off x="4269038" y="4999536"/>
              <a:ext cx="93884" cy="304449"/>
            </a:xfrm>
            <a:prstGeom prst="rect">
              <a:avLst/>
            </a:prstGeom>
            <a:effectLst/>
          </p:spPr>
        </p:pic>
        <p:pic>
          <p:nvPicPr>
            <p:cNvPr id="1625" name="Line Line" descr="Line Line"/>
            <p:cNvPicPr>
              <a:picLocks/>
            </p:cNvPicPr>
            <p:nvPr/>
          </p:nvPicPr>
          <p:blipFill>
            <a:blip r:embed="rId79"/>
            <a:stretch>
              <a:fillRect/>
            </a:stretch>
          </p:blipFill>
          <p:spPr>
            <a:xfrm>
              <a:off x="4227185" y="5166974"/>
              <a:ext cx="157937" cy="88182"/>
            </a:xfrm>
            <a:prstGeom prst="rect">
              <a:avLst/>
            </a:prstGeom>
            <a:effectLst/>
          </p:spPr>
        </p:pic>
        <p:pic>
          <p:nvPicPr>
            <p:cNvPr id="1627" name="Line Shape" descr="Line Shape"/>
            <p:cNvPicPr>
              <a:picLocks/>
            </p:cNvPicPr>
            <p:nvPr/>
          </p:nvPicPr>
          <p:blipFill>
            <a:blip r:embed="rId80"/>
            <a:stretch>
              <a:fillRect/>
            </a:stretch>
          </p:blipFill>
          <p:spPr>
            <a:xfrm>
              <a:off x="5857156" y="6945759"/>
              <a:ext cx="271873" cy="260763"/>
            </a:xfrm>
            <a:prstGeom prst="rect">
              <a:avLst/>
            </a:prstGeom>
            <a:effectLst/>
          </p:spPr>
        </p:pic>
        <p:pic>
          <p:nvPicPr>
            <p:cNvPr id="1629" name="Line Shape" descr="Line Shape"/>
            <p:cNvPicPr>
              <a:picLocks/>
            </p:cNvPicPr>
            <p:nvPr/>
          </p:nvPicPr>
          <p:blipFill>
            <a:blip r:embed="rId81"/>
            <a:stretch>
              <a:fillRect/>
            </a:stretch>
          </p:blipFill>
          <p:spPr>
            <a:xfrm>
              <a:off x="6130459" y="7007269"/>
              <a:ext cx="159065" cy="305270"/>
            </a:xfrm>
            <a:prstGeom prst="rect">
              <a:avLst/>
            </a:prstGeom>
            <a:effectLst/>
          </p:spPr>
        </p:pic>
        <p:pic>
          <p:nvPicPr>
            <p:cNvPr id="1631" name="Line Shape" descr="Line Shape"/>
            <p:cNvPicPr>
              <a:picLocks/>
            </p:cNvPicPr>
            <p:nvPr/>
          </p:nvPicPr>
          <p:blipFill>
            <a:blip r:embed="rId82"/>
            <a:stretch>
              <a:fillRect/>
            </a:stretch>
          </p:blipFill>
          <p:spPr>
            <a:xfrm>
              <a:off x="8835133" y="3750922"/>
              <a:ext cx="272488" cy="237728"/>
            </a:xfrm>
            <a:prstGeom prst="rect">
              <a:avLst/>
            </a:prstGeom>
            <a:effectLst/>
          </p:spPr>
        </p:pic>
        <p:pic>
          <p:nvPicPr>
            <p:cNvPr id="1633" name="Line Shape" descr="Line Shape"/>
            <p:cNvPicPr>
              <a:picLocks/>
            </p:cNvPicPr>
            <p:nvPr/>
          </p:nvPicPr>
          <p:blipFill>
            <a:blip r:embed="rId83"/>
            <a:stretch>
              <a:fillRect/>
            </a:stretch>
          </p:blipFill>
          <p:spPr>
            <a:xfrm>
              <a:off x="9098061" y="3838840"/>
              <a:ext cx="152813" cy="376948"/>
            </a:xfrm>
            <a:prstGeom prst="rect">
              <a:avLst/>
            </a:prstGeom>
            <a:effectLst/>
          </p:spPr>
        </p:pic>
        <p:pic>
          <p:nvPicPr>
            <p:cNvPr id="1635" name="Line Shape" descr="Line Shape"/>
            <p:cNvPicPr>
              <a:picLocks/>
            </p:cNvPicPr>
            <p:nvPr/>
          </p:nvPicPr>
          <p:blipFill>
            <a:blip r:embed="rId84"/>
            <a:stretch>
              <a:fillRect/>
            </a:stretch>
          </p:blipFill>
          <p:spPr>
            <a:xfrm>
              <a:off x="6654703" y="2938170"/>
              <a:ext cx="248620" cy="202327"/>
            </a:xfrm>
            <a:prstGeom prst="rect">
              <a:avLst/>
            </a:prstGeom>
            <a:effectLst/>
          </p:spPr>
        </p:pic>
        <p:pic>
          <p:nvPicPr>
            <p:cNvPr id="1637" name="Line Line" descr="Line Line"/>
            <p:cNvPicPr>
              <a:picLocks/>
            </p:cNvPicPr>
            <p:nvPr/>
          </p:nvPicPr>
          <p:blipFill>
            <a:blip r:embed="rId85"/>
            <a:stretch>
              <a:fillRect/>
            </a:stretch>
          </p:blipFill>
          <p:spPr>
            <a:xfrm>
              <a:off x="6926752" y="3067311"/>
              <a:ext cx="25401" cy="171889"/>
            </a:xfrm>
            <a:prstGeom prst="rect">
              <a:avLst/>
            </a:prstGeom>
            <a:effectLst/>
          </p:spPr>
        </p:pic>
        <p:pic>
          <p:nvPicPr>
            <p:cNvPr id="1639" name="Line Shape" descr="Line Shape"/>
            <p:cNvPicPr>
              <a:picLocks/>
            </p:cNvPicPr>
            <p:nvPr/>
          </p:nvPicPr>
          <p:blipFill>
            <a:blip r:embed="rId86"/>
            <a:stretch>
              <a:fillRect/>
            </a:stretch>
          </p:blipFill>
          <p:spPr>
            <a:xfrm>
              <a:off x="6975582" y="3027930"/>
              <a:ext cx="121118" cy="154541"/>
            </a:xfrm>
            <a:prstGeom prst="rect">
              <a:avLst/>
            </a:prstGeom>
            <a:effectLst/>
          </p:spPr>
        </p:pic>
        <p:pic>
          <p:nvPicPr>
            <p:cNvPr id="1641" name="Line Shape" descr="Line Shape"/>
            <p:cNvPicPr>
              <a:picLocks/>
            </p:cNvPicPr>
            <p:nvPr/>
          </p:nvPicPr>
          <p:blipFill>
            <a:blip r:embed="rId87"/>
            <a:stretch>
              <a:fillRect/>
            </a:stretch>
          </p:blipFill>
          <p:spPr>
            <a:xfrm>
              <a:off x="6309609" y="4320257"/>
              <a:ext cx="197440" cy="214525"/>
            </a:xfrm>
            <a:prstGeom prst="rect">
              <a:avLst/>
            </a:prstGeom>
            <a:effectLst/>
          </p:spPr>
        </p:pic>
        <p:pic>
          <p:nvPicPr>
            <p:cNvPr id="1643" name="Line Line" descr="Line Line"/>
            <p:cNvPicPr>
              <a:picLocks/>
            </p:cNvPicPr>
            <p:nvPr/>
          </p:nvPicPr>
          <p:blipFill>
            <a:blip r:embed="rId88"/>
            <a:stretch>
              <a:fillRect/>
            </a:stretch>
          </p:blipFill>
          <p:spPr>
            <a:xfrm>
              <a:off x="6584946" y="4434533"/>
              <a:ext cx="39353" cy="143987"/>
            </a:xfrm>
            <a:prstGeom prst="rect">
              <a:avLst/>
            </a:prstGeom>
            <a:effectLst/>
          </p:spPr>
        </p:pic>
        <p:pic>
          <p:nvPicPr>
            <p:cNvPr id="1645" name="Line Line" descr="Line Line"/>
            <p:cNvPicPr>
              <a:picLocks/>
            </p:cNvPicPr>
            <p:nvPr/>
          </p:nvPicPr>
          <p:blipFill>
            <a:blip r:embed="rId89"/>
            <a:stretch>
              <a:fillRect/>
            </a:stretch>
          </p:blipFill>
          <p:spPr>
            <a:xfrm>
              <a:off x="6654703" y="4378729"/>
              <a:ext cx="39352" cy="178864"/>
            </a:xfrm>
            <a:prstGeom prst="rect">
              <a:avLst/>
            </a:prstGeom>
            <a:effectLst/>
          </p:spPr>
        </p:pic>
        <p:pic>
          <p:nvPicPr>
            <p:cNvPr id="1647" name="Line Shape" descr="Line Shape"/>
            <p:cNvPicPr>
              <a:picLocks/>
            </p:cNvPicPr>
            <p:nvPr/>
          </p:nvPicPr>
          <p:blipFill>
            <a:blip r:embed="rId90"/>
            <a:stretch>
              <a:fillRect/>
            </a:stretch>
          </p:blipFill>
          <p:spPr>
            <a:xfrm>
              <a:off x="4785235" y="3631093"/>
              <a:ext cx="205969" cy="229235"/>
            </a:xfrm>
            <a:prstGeom prst="rect">
              <a:avLst/>
            </a:prstGeom>
            <a:effectLst/>
          </p:spPr>
        </p:pic>
        <p:pic>
          <p:nvPicPr>
            <p:cNvPr id="1649" name="Line Shape" descr="Line Shape"/>
            <p:cNvPicPr>
              <a:picLocks/>
            </p:cNvPicPr>
            <p:nvPr/>
          </p:nvPicPr>
          <p:blipFill>
            <a:blip r:embed="rId91"/>
            <a:stretch>
              <a:fillRect/>
            </a:stretch>
          </p:blipFill>
          <p:spPr>
            <a:xfrm>
              <a:off x="5056666" y="3736971"/>
              <a:ext cx="46946" cy="171889"/>
            </a:xfrm>
            <a:prstGeom prst="rect">
              <a:avLst/>
            </a:prstGeom>
            <a:effectLst/>
          </p:spPr>
        </p:pic>
        <p:pic>
          <p:nvPicPr>
            <p:cNvPr id="1651" name="Line Shape" descr="Line Shape"/>
            <p:cNvPicPr>
              <a:picLocks/>
            </p:cNvPicPr>
            <p:nvPr/>
          </p:nvPicPr>
          <p:blipFill>
            <a:blip r:embed="rId92"/>
            <a:stretch>
              <a:fillRect/>
            </a:stretch>
          </p:blipFill>
          <p:spPr>
            <a:xfrm>
              <a:off x="5134016" y="3699558"/>
              <a:ext cx="241646" cy="182488"/>
            </a:xfrm>
            <a:prstGeom prst="rect">
              <a:avLst/>
            </a:prstGeom>
            <a:effectLst/>
          </p:spPr>
        </p:pic>
        <p:pic>
          <p:nvPicPr>
            <p:cNvPr id="1653" name="Line Shape" descr="Line Shape"/>
            <p:cNvPicPr>
              <a:picLocks/>
            </p:cNvPicPr>
            <p:nvPr/>
          </p:nvPicPr>
          <p:blipFill>
            <a:blip r:embed="rId93"/>
            <a:stretch>
              <a:fillRect/>
            </a:stretch>
          </p:blipFill>
          <p:spPr>
            <a:xfrm>
              <a:off x="6132567" y="2504159"/>
              <a:ext cx="205731" cy="216943"/>
            </a:xfrm>
            <a:prstGeom prst="rect">
              <a:avLst/>
            </a:prstGeom>
            <a:effectLst/>
          </p:spPr>
        </p:pic>
        <p:pic>
          <p:nvPicPr>
            <p:cNvPr id="1655" name="Line Line" descr="Line Line"/>
            <p:cNvPicPr>
              <a:picLocks/>
            </p:cNvPicPr>
            <p:nvPr/>
          </p:nvPicPr>
          <p:blipFill>
            <a:blip r:embed="rId94"/>
            <a:stretch>
              <a:fillRect/>
            </a:stretch>
          </p:blipFill>
          <p:spPr>
            <a:xfrm>
              <a:off x="6354750" y="2634822"/>
              <a:ext cx="32377" cy="157938"/>
            </a:xfrm>
            <a:prstGeom prst="rect">
              <a:avLst/>
            </a:prstGeom>
            <a:effectLst/>
          </p:spPr>
        </p:pic>
        <p:pic>
          <p:nvPicPr>
            <p:cNvPr id="1657" name="Line Shape" descr="Line Shape"/>
            <p:cNvPicPr>
              <a:picLocks/>
            </p:cNvPicPr>
            <p:nvPr/>
          </p:nvPicPr>
          <p:blipFill>
            <a:blip r:embed="rId95"/>
            <a:stretch>
              <a:fillRect/>
            </a:stretch>
          </p:blipFill>
          <p:spPr>
            <a:xfrm>
              <a:off x="6459385" y="2539032"/>
              <a:ext cx="162767" cy="309533"/>
            </a:xfrm>
            <a:prstGeom prst="rect">
              <a:avLst/>
            </a:prstGeom>
            <a:effectLst/>
          </p:spPr>
        </p:pic>
        <p:pic>
          <p:nvPicPr>
            <p:cNvPr id="1659" name="Line Shape" descr="Line Shape"/>
            <p:cNvPicPr>
              <a:picLocks/>
            </p:cNvPicPr>
            <p:nvPr/>
          </p:nvPicPr>
          <p:blipFill>
            <a:blip r:embed="rId96"/>
            <a:stretch>
              <a:fillRect/>
            </a:stretch>
          </p:blipFill>
          <p:spPr>
            <a:xfrm>
              <a:off x="3271524" y="2739456"/>
              <a:ext cx="167071" cy="255274"/>
            </a:xfrm>
            <a:prstGeom prst="rect">
              <a:avLst/>
            </a:prstGeom>
            <a:effectLst/>
          </p:spPr>
        </p:pic>
        <p:pic>
          <p:nvPicPr>
            <p:cNvPr id="1661" name="Line Shape" descr="Line Shape"/>
            <p:cNvPicPr>
              <a:picLocks/>
            </p:cNvPicPr>
            <p:nvPr/>
          </p:nvPicPr>
          <p:blipFill>
            <a:blip r:embed="rId97"/>
            <a:stretch>
              <a:fillRect/>
            </a:stretch>
          </p:blipFill>
          <p:spPr>
            <a:xfrm>
              <a:off x="3508695" y="2834790"/>
              <a:ext cx="43143" cy="167238"/>
            </a:xfrm>
            <a:prstGeom prst="rect">
              <a:avLst/>
            </a:prstGeom>
            <a:effectLst/>
          </p:spPr>
        </p:pic>
        <p:pic>
          <p:nvPicPr>
            <p:cNvPr id="1663" name="Line Shape" descr="Line Shape"/>
            <p:cNvPicPr>
              <a:picLocks/>
            </p:cNvPicPr>
            <p:nvPr/>
          </p:nvPicPr>
          <p:blipFill>
            <a:blip r:embed="rId98"/>
            <a:stretch>
              <a:fillRect/>
            </a:stretch>
          </p:blipFill>
          <p:spPr>
            <a:xfrm>
              <a:off x="3602495" y="2767359"/>
              <a:ext cx="147846" cy="156536"/>
            </a:xfrm>
            <a:prstGeom prst="rect">
              <a:avLst/>
            </a:prstGeom>
            <a:effectLst/>
          </p:spPr>
        </p:pic>
        <p:pic>
          <p:nvPicPr>
            <p:cNvPr id="1665" name="Line Shape" descr="Line Shape"/>
            <p:cNvPicPr>
              <a:picLocks/>
            </p:cNvPicPr>
            <p:nvPr/>
          </p:nvPicPr>
          <p:blipFill>
            <a:blip r:embed="rId99"/>
            <a:stretch>
              <a:fillRect/>
            </a:stretch>
          </p:blipFill>
          <p:spPr>
            <a:xfrm>
              <a:off x="3655183" y="2788286"/>
              <a:ext cx="46328" cy="227694"/>
            </a:xfrm>
            <a:prstGeom prst="rect">
              <a:avLst/>
            </a:prstGeom>
            <a:effectLst/>
          </p:spPr>
        </p:pic>
        <p:pic>
          <p:nvPicPr>
            <p:cNvPr id="1667" name="Line Shape" descr="Line Shape"/>
            <p:cNvPicPr>
              <a:picLocks/>
            </p:cNvPicPr>
            <p:nvPr/>
          </p:nvPicPr>
          <p:blipFill>
            <a:blip r:embed="rId100"/>
            <a:stretch>
              <a:fillRect/>
            </a:stretch>
          </p:blipFill>
          <p:spPr>
            <a:xfrm>
              <a:off x="2409936" y="2714943"/>
              <a:ext cx="210353" cy="164529"/>
            </a:xfrm>
            <a:prstGeom prst="rect">
              <a:avLst/>
            </a:prstGeom>
            <a:effectLst/>
          </p:spPr>
        </p:pic>
        <p:pic>
          <p:nvPicPr>
            <p:cNvPr id="1669" name="Line Shape" descr="Line Shape"/>
            <p:cNvPicPr>
              <a:picLocks/>
            </p:cNvPicPr>
            <p:nvPr/>
          </p:nvPicPr>
          <p:blipFill>
            <a:blip r:embed="rId101"/>
            <a:stretch>
              <a:fillRect/>
            </a:stretch>
          </p:blipFill>
          <p:spPr>
            <a:xfrm>
              <a:off x="1074201" y="3967167"/>
              <a:ext cx="185841" cy="260683"/>
            </a:xfrm>
            <a:prstGeom prst="rect">
              <a:avLst/>
            </a:prstGeom>
            <a:effectLst/>
          </p:spPr>
        </p:pic>
        <p:pic>
          <p:nvPicPr>
            <p:cNvPr id="1671" name="Line Shape" descr="Line Shape"/>
            <p:cNvPicPr>
              <a:picLocks/>
            </p:cNvPicPr>
            <p:nvPr/>
          </p:nvPicPr>
          <p:blipFill>
            <a:blip r:embed="rId102"/>
            <a:stretch>
              <a:fillRect/>
            </a:stretch>
          </p:blipFill>
          <p:spPr>
            <a:xfrm>
              <a:off x="4136501" y="3702093"/>
              <a:ext cx="143987" cy="75473"/>
            </a:xfrm>
            <a:prstGeom prst="rect">
              <a:avLst/>
            </a:prstGeom>
            <a:effectLst/>
          </p:spPr>
        </p:pic>
        <p:pic>
          <p:nvPicPr>
            <p:cNvPr id="1673" name="Line Shape" descr="Line Shape"/>
            <p:cNvPicPr>
              <a:picLocks/>
            </p:cNvPicPr>
            <p:nvPr/>
          </p:nvPicPr>
          <p:blipFill>
            <a:blip r:embed="rId103"/>
            <a:stretch>
              <a:fillRect/>
            </a:stretch>
          </p:blipFill>
          <p:spPr>
            <a:xfrm>
              <a:off x="2596754" y="4878649"/>
              <a:ext cx="204901" cy="138701"/>
            </a:xfrm>
            <a:prstGeom prst="rect">
              <a:avLst/>
            </a:prstGeom>
            <a:effectLst/>
          </p:spPr>
        </p:pic>
        <p:pic>
          <p:nvPicPr>
            <p:cNvPr id="1675" name="Line Shape" descr="Line Shape"/>
            <p:cNvPicPr>
              <a:picLocks/>
            </p:cNvPicPr>
            <p:nvPr/>
          </p:nvPicPr>
          <p:blipFill>
            <a:blip r:embed="rId104"/>
            <a:stretch>
              <a:fillRect/>
            </a:stretch>
          </p:blipFill>
          <p:spPr>
            <a:xfrm>
              <a:off x="3104109" y="5240941"/>
              <a:ext cx="150860" cy="272313"/>
            </a:xfrm>
            <a:prstGeom prst="rect">
              <a:avLst/>
            </a:prstGeom>
            <a:effectLst/>
          </p:spPr>
        </p:pic>
        <p:pic>
          <p:nvPicPr>
            <p:cNvPr id="1677" name="Line Shape" descr="Line Shape"/>
            <p:cNvPicPr>
              <a:picLocks/>
            </p:cNvPicPr>
            <p:nvPr/>
          </p:nvPicPr>
          <p:blipFill>
            <a:blip r:embed="rId105"/>
            <a:stretch>
              <a:fillRect/>
            </a:stretch>
          </p:blipFill>
          <p:spPr>
            <a:xfrm>
              <a:off x="4645722" y="5592488"/>
              <a:ext cx="234670" cy="169278"/>
            </a:xfrm>
            <a:prstGeom prst="rect">
              <a:avLst/>
            </a:prstGeom>
            <a:effectLst/>
          </p:spPr>
        </p:pic>
        <p:pic>
          <p:nvPicPr>
            <p:cNvPr id="1679" name="Line Line" descr="Line Line"/>
            <p:cNvPicPr>
              <a:picLocks/>
            </p:cNvPicPr>
            <p:nvPr/>
          </p:nvPicPr>
          <p:blipFill>
            <a:blip r:embed="rId106"/>
            <a:stretch>
              <a:fillRect/>
            </a:stretch>
          </p:blipFill>
          <p:spPr>
            <a:xfrm>
              <a:off x="6760588" y="5327414"/>
              <a:ext cx="50801" cy="25401"/>
            </a:xfrm>
            <a:prstGeom prst="rect">
              <a:avLst/>
            </a:prstGeom>
            <a:effectLst/>
          </p:spPr>
        </p:pic>
        <p:pic>
          <p:nvPicPr>
            <p:cNvPr id="1681" name="Line Shape" descr="Line Shape"/>
            <p:cNvPicPr>
              <a:picLocks/>
            </p:cNvPicPr>
            <p:nvPr/>
          </p:nvPicPr>
          <p:blipFill>
            <a:blip r:embed="rId107"/>
            <a:stretch>
              <a:fillRect/>
            </a:stretch>
          </p:blipFill>
          <p:spPr>
            <a:xfrm>
              <a:off x="6744143" y="5300446"/>
              <a:ext cx="124239" cy="247686"/>
            </a:xfrm>
            <a:prstGeom prst="rect">
              <a:avLst/>
            </a:prstGeom>
            <a:effectLst/>
          </p:spPr>
        </p:pic>
        <p:pic>
          <p:nvPicPr>
            <p:cNvPr id="1683" name="Line Shape" descr="Line Shape"/>
            <p:cNvPicPr>
              <a:picLocks/>
            </p:cNvPicPr>
            <p:nvPr/>
          </p:nvPicPr>
          <p:blipFill>
            <a:blip r:embed="rId108"/>
            <a:stretch>
              <a:fillRect/>
            </a:stretch>
          </p:blipFill>
          <p:spPr>
            <a:xfrm>
              <a:off x="7696396" y="3471316"/>
              <a:ext cx="187924" cy="207348"/>
            </a:xfrm>
            <a:prstGeom prst="rect">
              <a:avLst/>
            </a:prstGeom>
            <a:effectLst/>
          </p:spPr>
        </p:pic>
        <p:pic>
          <p:nvPicPr>
            <p:cNvPr id="1685" name="Line Shape" descr="Line Shape"/>
            <p:cNvPicPr>
              <a:picLocks/>
            </p:cNvPicPr>
            <p:nvPr/>
          </p:nvPicPr>
          <p:blipFill>
            <a:blip r:embed="rId109"/>
            <a:stretch>
              <a:fillRect/>
            </a:stretch>
          </p:blipFill>
          <p:spPr>
            <a:xfrm>
              <a:off x="6305922" y="3778825"/>
              <a:ext cx="227694" cy="150628"/>
            </a:xfrm>
            <a:prstGeom prst="rect">
              <a:avLst/>
            </a:prstGeom>
            <a:effectLst/>
          </p:spPr>
        </p:pic>
        <p:pic>
          <p:nvPicPr>
            <p:cNvPr id="1687" name="Line Shape" descr="Line Shape"/>
            <p:cNvPicPr>
              <a:picLocks/>
            </p:cNvPicPr>
            <p:nvPr/>
          </p:nvPicPr>
          <p:blipFill>
            <a:blip r:embed="rId110"/>
            <a:stretch>
              <a:fillRect/>
            </a:stretch>
          </p:blipFill>
          <p:spPr>
            <a:xfrm>
              <a:off x="5475822" y="4155509"/>
              <a:ext cx="248621" cy="152204"/>
            </a:xfrm>
            <a:prstGeom prst="rect">
              <a:avLst/>
            </a:prstGeom>
            <a:effectLst/>
          </p:spPr>
        </p:pic>
        <p:pic>
          <p:nvPicPr>
            <p:cNvPr id="1689" name="Line Shape" descr="Line Shape"/>
            <p:cNvPicPr>
              <a:picLocks/>
            </p:cNvPicPr>
            <p:nvPr/>
          </p:nvPicPr>
          <p:blipFill>
            <a:blip r:embed="rId111"/>
            <a:stretch>
              <a:fillRect/>
            </a:stretch>
          </p:blipFill>
          <p:spPr>
            <a:xfrm>
              <a:off x="5392115" y="3061208"/>
              <a:ext cx="179939" cy="226821"/>
            </a:xfrm>
            <a:prstGeom prst="rect">
              <a:avLst/>
            </a:prstGeom>
            <a:effectLst/>
          </p:spPr>
        </p:pic>
        <p:pic>
          <p:nvPicPr>
            <p:cNvPr id="1691" name="Line Shape" descr="Line Shape"/>
            <p:cNvPicPr>
              <a:picLocks/>
            </p:cNvPicPr>
            <p:nvPr/>
          </p:nvPicPr>
          <p:blipFill>
            <a:blip r:embed="rId112"/>
            <a:stretch>
              <a:fillRect/>
            </a:stretch>
          </p:blipFill>
          <p:spPr>
            <a:xfrm>
              <a:off x="4676740" y="2739456"/>
              <a:ext cx="147847" cy="206768"/>
            </a:xfrm>
            <a:prstGeom prst="rect">
              <a:avLst/>
            </a:prstGeom>
            <a:effectLst/>
          </p:spPr>
        </p:pic>
        <p:pic>
          <p:nvPicPr>
            <p:cNvPr id="1693" name="Line Shape" descr="Line Shape"/>
            <p:cNvPicPr>
              <a:picLocks/>
            </p:cNvPicPr>
            <p:nvPr/>
          </p:nvPicPr>
          <p:blipFill>
            <a:blip r:embed="rId113"/>
            <a:stretch>
              <a:fillRect/>
            </a:stretch>
          </p:blipFill>
          <p:spPr>
            <a:xfrm>
              <a:off x="3550549" y="2420166"/>
              <a:ext cx="162799" cy="198203"/>
            </a:xfrm>
            <a:prstGeom prst="rect">
              <a:avLst/>
            </a:prstGeom>
            <a:effectLst/>
          </p:spPr>
        </p:pic>
        <p:pic>
          <p:nvPicPr>
            <p:cNvPr id="1695" name="Line Shape" descr="Line Shape"/>
            <p:cNvPicPr>
              <a:picLocks/>
            </p:cNvPicPr>
            <p:nvPr/>
          </p:nvPicPr>
          <p:blipFill>
            <a:blip r:embed="rId114"/>
            <a:stretch>
              <a:fillRect/>
            </a:stretch>
          </p:blipFill>
          <p:spPr>
            <a:xfrm>
              <a:off x="740686" y="1686137"/>
              <a:ext cx="7648446" cy="85856"/>
            </a:xfrm>
            <a:prstGeom prst="rect">
              <a:avLst/>
            </a:prstGeom>
            <a:effectLst/>
          </p:spPr>
        </p:pic>
        <p:pic>
          <p:nvPicPr>
            <p:cNvPr id="1697" name="Line Shape" descr="Line Shape"/>
            <p:cNvPicPr>
              <a:picLocks/>
            </p:cNvPicPr>
            <p:nvPr/>
          </p:nvPicPr>
          <p:blipFill>
            <a:blip r:embed="rId115"/>
            <a:stretch>
              <a:fillRect/>
            </a:stretch>
          </p:blipFill>
          <p:spPr>
            <a:xfrm>
              <a:off x="8286999" y="1755893"/>
              <a:ext cx="2404090" cy="395109"/>
            </a:xfrm>
            <a:prstGeom prst="rect">
              <a:avLst/>
            </a:prstGeom>
            <a:effectLst/>
          </p:spPr>
        </p:pic>
        <p:pic>
          <p:nvPicPr>
            <p:cNvPr id="1699" name="Line Shape" descr="Line Shape"/>
            <p:cNvPicPr>
              <a:picLocks/>
            </p:cNvPicPr>
            <p:nvPr/>
          </p:nvPicPr>
          <p:blipFill>
            <a:blip r:embed="rId116"/>
            <a:stretch>
              <a:fillRect/>
            </a:stretch>
          </p:blipFill>
          <p:spPr>
            <a:xfrm>
              <a:off x="1457861" y="4469412"/>
              <a:ext cx="360231" cy="255596"/>
            </a:xfrm>
            <a:prstGeom prst="rect">
              <a:avLst/>
            </a:prstGeom>
            <a:effectLst/>
          </p:spPr>
        </p:pic>
        <p:pic>
          <p:nvPicPr>
            <p:cNvPr id="1701" name="Line Shape" descr="Line Shape"/>
            <p:cNvPicPr>
              <a:picLocks/>
            </p:cNvPicPr>
            <p:nvPr/>
          </p:nvPicPr>
          <p:blipFill>
            <a:blip r:embed="rId117"/>
            <a:stretch>
              <a:fillRect/>
            </a:stretch>
          </p:blipFill>
          <p:spPr>
            <a:xfrm>
              <a:off x="1855472" y="4355020"/>
              <a:ext cx="146640" cy="230476"/>
            </a:xfrm>
            <a:prstGeom prst="rect">
              <a:avLst/>
            </a:prstGeom>
            <a:effectLst/>
          </p:spPr>
        </p:pic>
        <p:pic>
          <p:nvPicPr>
            <p:cNvPr id="1703" name="Line Shape" descr="Line Shape"/>
            <p:cNvPicPr>
              <a:picLocks/>
            </p:cNvPicPr>
            <p:nvPr/>
          </p:nvPicPr>
          <p:blipFill>
            <a:blip r:embed="rId118"/>
            <a:stretch>
              <a:fillRect/>
            </a:stretch>
          </p:blipFill>
          <p:spPr>
            <a:xfrm>
              <a:off x="4157428" y="3660239"/>
              <a:ext cx="157938" cy="110501"/>
            </a:xfrm>
            <a:prstGeom prst="rect">
              <a:avLst/>
            </a:prstGeom>
            <a:effectLst/>
          </p:spPr>
        </p:pic>
        <p:pic>
          <p:nvPicPr>
            <p:cNvPr id="1705" name="Line Shape" descr="Line Shape"/>
            <p:cNvPicPr>
              <a:picLocks/>
            </p:cNvPicPr>
            <p:nvPr/>
          </p:nvPicPr>
          <p:blipFill>
            <a:blip r:embed="rId119"/>
            <a:stretch>
              <a:fillRect/>
            </a:stretch>
          </p:blipFill>
          <p:spPr>
            <a:xfrm>
              <a:off x="7566090" y="5317673"/>
              <a:ext cx="138323" cy="171452"/>
            </a:xfrm>
            <a:prstGeom prst="rect">
              <a:avLst/>
            </a:prstGeom>
            <a:effectLst/>
          </p:spPr>
        </p:pic>
        <p:pic>
          <p:nvPicPr>
            <p:cNvPr id="1707" name="Line Shape" descr="Line Shape"/>
            <p:cNvPicPr>
              <a:picLocks/>
            </p:cNvPicPr>
            <p:nvPr/>
          </p:nvPicPr>
          <p:blipFill>
            <a:blip r:embed="rId120"/>
            <a:stretch>
              <a:fillRect/>
            </a:stretch>
          </p:blipFill>
          <p:spPr>
            <a:xfrm>
              <a:off x="7853348" y="5226528"/>
              <a:ext cx="272053" cy="607447"/>
            </a:xfrm>
            <a:prstGeom prst="rect">
              <a:avLst/>
            </a:prstGeom>
            <a:effectLst/>
          </p:spPr>
        </p:pic>
        <p:pic>
          <p:nvPicPr>
            <p:cNvPr id="1709" name="Line Shape" descr="Line Shape"/>
            <p:cNvPicPr>
              <a:picLocks/>
            </p:cNvPicPr>
            <p:nvPr/>
          </p:nvPicPr>
          <p:blipFill>
            <a:blip r:embed="rId121"/>
            <a:stretch>
              <a:fillRect/>
            </a:stretch>
          </p:blipFill>
          <p:spPr>
            <a:xfrm>
              <a:off x="8086575" y="5081405"/>
              <a:ext cx="149093" cy="229753"/>
            </a:xfrm>
            <a:prstGeom prst="rect">
              <a:avLst/>
            </a:prstGeom>
            <a:effectLst/>
          </p:spPr>
        </p:pic>
        <p:sp>
          <p:nvSpPr>
            <p:cNvPr id="1711" name="Line"/>
            <p:cNvSpPr/>
            <p:nvPr/>
          </p:nvSpPr>
          <p:spPr>
            <a:xfrm>
              <a:off x="2440173" y="3972891"/>
              <a:ext cx="383661" cy="19531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618" y="19286"/>
                    <a:pt x="5236" y="16971"/>
                    <a:pt x="7855" y="14014"/>
                  </a:cubicBezTo>
                  <a:cubicBezTo>
                    <a:pt x="10473" y="11057"/>
                    <a:pt x="13091" y="7457"/>
                    <a:pt x="15382" y="5014"/>
                  </a:cubicBezTo>
                  <a:cubicBezTo>
                    <a:pt x="17673" y="2571"/>
                    <a:pt x="19636" y="1286"/>
                    <a:pt x="21600" y="0"/>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712" name="Line"/>
            <p:cNvSpPr/>
            <p:nvPr/>
          </p:nvSpPr>
          <p:spPr>
            <a:xfrm>
              <a:off x="1184560" y="3317182"/>
              <a:ext cx="286002" cy="7045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283" y="19248"/>
                    <a:pt x="4566" y="16895"/>
                    <a:pt x="6761" y="14685"/>
                  </a:cubicBezTo>
                  <a:cubicBezTo>
                    <a:pt x="8956" y="12475"/>
                    <a:pt x="11063" y="10408"/>
                    <a:pt x="12907" y="8590"/>
                  </a:cubicBezTo>
                  <a:cubicBezTo>
                    <a:pt x="14751" y="6772"/>
                    <a:pt x="16332" y="5204"/>
                    <a:pt x="17737" y="3814"/>
                  </a:cubicBezTo>
                  <a:cubicBezTo>
                    <a:pt x="19141" y="2424"/>
                    <a:pt x="20371" y="1212"/>
                    <a:pt x="21600" y="0"/>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1713" name="Line Line" descr="Line Line"/>
            <p:cNvPicPr>
              <a:picLocks/>
            </p:cNvPicPr>
            <p:nvPr/>
          </p:nvPicPr>
          <p:blipFill>
            <a:blip r:embed="rId122"/>
            <a:stretch>
              <a:fillRect/>
            </a:stretch>
          </p:blipFill>
          <p:spPr>
            <a:xfrm>
              <a:off x="5063540" y="4492841"/>
              <a:ext cx="152401" cy="76201"/>
            </a:xfrm>
            <a:prstGeom prst="rect">
              <a:avLst/>
            </a:prstGeom>
            <a:effectLst/>
          </p:spPr>
        </p:pic>
        <p:pic>
          <p:nvPicPr>
            <p:cNvPr id="1715" name="Line Line" descr="Line Line"/>
            <p:cNvPicPr>
              <a:picLocks/>
            </p:cNvPicPr>
            <p:nvPr/>
          </p:nvPicPr>
          <p:blipFill>
            <a:blip r:embed="rId122"/>
            <a:stretch>
              <a:fillRect/>
            </a:stretch>
          </p:blipFill>
          <p:spPr>
            <a:xfrm>
              <a:off x="5028662" y="4437036"/>
              <a:ext cx="152401" cy="76201"/>
            </a:xfrm>
            <a:prstGeom prst="rect">
              <a:avLst/>
            </a:prstGeom>
            <a:effectLst/>
          </p:spPr>
        </p:pic>
        <p:pic>
          <p:nvPicPr>
            <p:cNvPr id="1717" name="Line Shape" descr="Line Shape"/>
            <p:cNvPicPr>
              <a:picLocks/>
            </p:cNvPicPr>
            <p:nvPr/>
          </p:nvPicPr>
          <p:blipFill>
            <a:blip r:embed="rId123"/>
            <a:stretch>
              <a:fillRect/>
            </a:stretch>
          </p:blipFill>
          <p:spPr>
            <a:xfrm>
              <a:off x="5007760" y="4382338"/>
              <a:ext cx="201744" cy="227310"/>
            </a:xfrm>
            <a:prstGeom prst="rect">
              <a:avLst/>
            </a:prstGeom>
            <a:effectLst/>
          </p:spPr>
        </p:pic>
        <p:pic>
          <p:nvPicPr>
            <p:cNvPr id="1719" name="Line Shape" descr="Line Shape"/>
            <p:cNvPicPr>
              <a:picLocks/>
            </p:cNvPicPr>
            <p:nvPr/>
          </p:nvPicPr>
          <p:blipFill>
            <a:blip r:embed="rId124"/>
            <a:stretch>
              <a:fillRect/>
            </a:stretch>
          </p:blipFill>
          <p:spPr>
            <a:xfrm>
              <a:off x="5145386" y="4687466"/>
              <a:ext cx="328553" cy="444548"/>
            </a:xfrm>
            <a:prstGeom prst="rect">
              <a:avLst/>
            </a:prstGeom>
            <a:effectLst/>
          </p:spPr>
        </p:pic>
      </p:grpSp>
      <p:sp>
        <p:nvSpPr>
          <p:cNvPr id="130" name="TextBox 129">
            <a:extLst>
              <a:ext uri="{FF2B5EF4-FFF2-40B4-BE49-F238E27FC236}">
                <a16:creationId xmlns:a16="http://schemas.microsoft.com/office/drawing/2014/main" id="{860EBF4F-E0C9-4F0B-AD48-FFEFFF230834}"/>
              </a:ext>
            </a:extLst>
          </p:cNvPr>
          <p:cNvSpPr txBox="1"/>
          <p:nvPr/>
        </p:nvSpPr>
        <p:spPr>
          <a:xfrm>
            <a:off x="533400" y="5587880"/>
            <a:ext cx="838200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0" u="none" strike="noStrike" kern="1200" cap="none" spc="0" normalizeH="0" baseline="0" noProof="0" dirty="0">
                <a:ln>
                  <a:noFill/>
                </a:ln>
                <a:solidFill>
                  <a:srgbClr val="000000"/>
                </a:solidFill>
                <a:effectLst/>
                <a:uLnTx/>
                <a:uFillTx/>
                <a:latin typeface="Times New Roman" pitchFamily="18" charset="0"/>
                <a:cs typeface="Arial" pitchFamily="34" charset="0"/>
              </a:rPr>
              <a:t>Unidirectional orientation test done as in the convex case, fails  here, e.g., while checking orientation  (</a:t>
            </a:r>
            <a:r>
              <a:rPr kumimoji="0" lang="en-IN" sz="2400" b="0" i="1" u="none" strike="noStrike" kern="1200" cap="none" spc="0" normalizeH="0" baseline="0" noProof="0" dirty="0">
                <a:ln>
                  <a:noFill/>
                </a:ln>
                <a:solidFill>
                  <a:srgbClr val="000000"/>
                </a:solidFill>
                <a:effectLst/>
                <a:uLnTx/>
                <a:uFillTx/>
                <a:latin typeface="Times New Roman" pitchFamily="18" charset="0"/>
                <a:cs typeface="Arial" pitchFamily="34" charset="0"/>
              </a:rPr>
              <a:t>v</a:t>
            </a:r>
            <a:r>
              <a:rPr kumimoji="0" lang="en-IN" sz="2400" b="0" i="0" u="none" strike="noStrike" kern="1200" cap="none" spc="0" normalizeH="0" baseline="-25000" noProof="0" dirty="0">
                <a:ln>
                  <a:noFill/>
                </a:ln>
                <a:solidFill>
                  <a:srgbClr val="000000"/>
                </a:solidFill>
                <a:effectLst/>
                <a:uLnTx/>
                <a:uFillTx/>
                <a:latin typeface="Times New Roman" pitchFamily="18" charset="0"/>
                <a:cs typeface="Arial" pitchFamily="34" charset="0"/>
              </a:rPr>
              <a:t>10</a:t>
            </a:r>
            <a:r>
              <a:rPr kumimoji="0" lang="en-IN" sz="2400" b="0" i="0" u="none" strike="noStrike" kern="1200" cap="none" spc="0" normalizeH="0" baseline="0" noProof="0" dirty="0">
                <a:ln>
                  <a:noFill/>
                </a:ln>
                <a:solidFill>
                  <a:srgbClr val="000000"/>
                </a:solidFill>
                <a:effectLst/>
                <a:uLnTx/>
                <a:uFillTx/>
                <a:latin typeface="Times New Roman" pitchFamily="18" charset="0"/>
                <a:cs typeface="Arial" pitchFamily="34" charset="0"/>
              </a:rPr>
              <a:t>, </a:t>
            </a:r>
            <a:r>
              <a:rPr kumimoji="0" lang="en-IN" sz="2400" b="0" i="1" u="none" strike="noStrike" kern="1200" cap="none" spc="0" normalizeH="0" baseline="0" noProof="0" dirty="0">
                <a:ln>
                  <a:noFill/>
                </a:ln>
                <a:solidFill>
                  <a:srgbClr val="000000"/>
                </a:solidFill>
                <a:effectLst/>
                <a:uLnTx/>
                <a:uFillTx/>
                <a:latin typeface="Times New Roman" pitchFamily="18" charset="0"/>
                <a:cs typeface="Arial" pitchFamily="34" charset="0"/>
              </a:rPr>
              <a:t>v</a:t>
            </a:r>
            <a:r>
              <a:rPr kumimoji="0" lang="en-IN" sz="2400" b="0" i="0" u="none" strike="noStrike" kern="1200" cap="none" spc="0" normalizeH="0" baseline="-25000" noProof="0" dirty="0">
                <a:ln>
                  <a:noFill/>
                </a:ln>
                <a:solidFill>
                  <a:srgbClr val="000000"/>
                </a:solidFill>
                <a:effectLst/>
                <a:uLnTx/>
                <a:uFillTx/>
                <a:latin typeface="Times New Roman" pitchFamily="18" charset="0"/>
                <a:cs typeface="Arial" pitchFamily="34" charset="0"/>
              </a:rPr>
              <a:t>11</a:t>
            </a:r>
            <a:r>
              <a:rPr kumimoji="0" lang="en-IN" sz="2400" b="0" i="0" u="none" strike="noStrike" kern="1200" cap="none" spc="0" normalizeH="0" baseline="0" noProof="0" dirty="0">
                <a:ln>
                  <a:noFill/>
                </a:ln>
                <a:solidFill>
                  <a:srgbClr val="000000"/>
                </a:solidFill>
                <a:effectLst/>
                <a:uLnTx/>
                <a:uFillTx/>
                <a:latin typeface="Times New Roman" pitchFamily="18" charset="0"/>
                <a:cs typeface="Arial" pitchFamily="34" charset="0"/>
              </a:rPr>
              <a:t>,</a:t>
            </a:r>
            <a:r>
              <a:rPr kumimoji="0" lang="en-IN" sz="2400" b="0" i="1" u="none" strike="noStrike" kern="1200" cap="none" spc="0" normalizeH="0" baseline="0" noProof="0" dirty="0">
                <a:ln>
                  <a:noFill/>
                </a:ln>
                <a:solidFill>
                  <a:srgbClr val="000000"/>
                </a:solidFill>
                <a:effectLst/>
                <a:uLnTx/>
                <a:uFillTx/>
                <a:latin typeface="Times New Roman" pitchFamily="18" charset="0"/>
                <a:cs typeface="Arial" pitchFamily="34" charset="0"/>
              </a:rPr>
              <a:t> q</a:t>
            </a:r>
            <a:r>
              <a:rPr kumimoji="0" lang="en-IN" sz="2400" b="0" i="0" u="none" strike="noStrike" kern="1200" cap="none" spc="0" normalizeH="0" baseline="0" noProof="0" dirty="0">
                <a:ln>
                  <a:noFill/>
                </a:ln>
                <a:solidFill>
                  <a:srgbClr val="000000"/>
                </a:solidFill>
                <a:effectLst/>
                <a:uLnTx/>
                <a:uFillTx/>
                <a:latin typeface="Times New Roman" pitchFamily="18" charset="0"/>
                <a:cs typeface="Arial" pitchFamily="34" charset="0"/>
              </a:rPr>
              <a:t> ), (</a:t>
            </a:r>
            <a:r>
              <a:rPr kumimoji="0" lang="en-IN" sz="2400" b="0" i="1" u="none" strike="noStrike" kern="1200" cap="none" spc="0" normalizeH="0" baseline="0" noProof="0" dirty="0">
                <a:ln>
                  <a:noFill/>
                </a:ln>
                <a:solidFill>
                  <a:srgbClr val="000000"/>
                </a:solidFill>
                <a:effectLst/>
                <a:uLnTx/>
                <a:uFillTx/>
                <a:latin typeface="Times New Roman" pitchFamily="18" charset="0"/>
                <a:cs typeface="Arial" pitchFamily="34" charset="0"/>
              </a:rPr>
              <a:t>v</a:t>
            </a:r>
            <a:r>
              <a:rPr kumimoji="0" lang="en-IN" sz="2400" b="0" i="0" u="none" strike="noStrike" kern="1200" cap="none" spc="0" normalizeH="0" baseline="-25000" noProof="0" dirty="0">
                <a:ln>
                  <a:noFill/>
                </a:ln>
                <a:solidFill>
                  <a:srgbClr val="000000"/>
                </a:solidFill>
                <a:effectLst/>
                <a:uLnTx/>
                <a:uFillTx/>
                <a:latin typeface="Times New Roman" pitchFamily="18" charset="0"/>
                <a:cs typeface="Arial" pitchFamily="34" charset="0"/>
              </a:rPr>
              <a:t>11</a:t>
            </a:r>
            <a:r>
              <a:rPr kumimoji="0" lang="en-IN" sz="2400" b="0" i="0" u="none" strike="noStrike" kern="1200" cap="none" spc="0" normalizeH="0" baseline="0" noProof="0" dirty="0">
                <a:ln>
                  <a:noFill/>
                </a:ln>
                <a:solidFill>
                  <a:srgbClr val="000000"/>
                </a:solidFill>
                <a:effectLst/>
                <a:uLnTx/>
                <a:uFillTx/>
                <a:latin typeface="Times New Roman" pitchFamily="18" charset="0"/>
                <a:cs typeface="Arial" pitchFamily="34" charset="0"/>
              </a:rPr>
              <a:t>, </a:t>
            </a:r>
            <a:r>
              <a:rPr kumimoji="0" lang="en-IN" sz="2400" b="0" i="1" u="none" strike="noStrike" kern="1200" cap="none" spc="0" normalizeH="0" baseline="0" noProof="0" dirty="0">
                <a:ln>
                  <a:noFill/>
                </a:ln>
                <a:solidFill>
                  <a:srgbClr val="000000"/>
                </a:solidFill>
                <a:effectLst/>
                <a:uLnTx/>
                <a:uFillTx/>
                <a:latin typeface="Times New Roman" pitchFamily="18" charset="0"/>
                <a:cs typeface="Arial" pitchFamily="34" charset="0"/>
              </a:rPr>
              <a:t>v</a:t>
            </a:r>
            <a:r>
              <a:rPr kumimoji="0" lang="en-IN" sz="2400" b="0" i="0" u="none" strike="noStrike" kern="1200" cap="none" spc="0" normalizeH="0" baseline="-25000" noProof="0" dirty="0">
                <a:ln>
                  <a:noFill/>
                </a:ln>
                <a:solidFill>
                  <a:srgbClr val="000000"/>
                </a:solidFill>
                <a:effectLst/>
                <a:uLnTx/>
                <a:uFillTx/>
                <a:latin typeface="Times New Roman" pitchFamily="18" charset="0"/>
                <a:cs typeface="Arial" pitchFamily="34" charset="0"/>
              </a:rPr>
              <a:t>12</a:t>
            </a:r>
            <a:r>
              <a:rPr kumimoji="0" lang="en-IN" sz="2400" b="0" i="0" u="none" strike="noStrike" kern="1200" cap="none" spc="0" normalizeH="0" baseline="0" noProof="0" dirty="0">
                <a:ln>
                  <a:noFill/>
                </a:ln>
                <a:solidFill>
                  <a:srgbClr val="000000"/>
                </a:solidFill>
                <a:effectLst/>
                <a:uLnTx/>
                <a:uFillTx/>
                <a:latin typeface="Times New Roman" pitchFamily="18" charset="0"/>
                <a:cs typeface="Arial" pitchFamily="34" charset="0"/>
              </a:rPr>
              <a:t>, </a:t>
            </a:r>
            <a:r>
              <a:rPr kumimoji="0" lang="en-IN" sz="2400" b="0" i="1" u="none" strike="noStrike" kern="1200" cap="none" spc="0" normalizeH="0" baseline="0" noProof="0" dirty="0">
                <a:ln>
                  <a:noFill/>
                </a:ln>
                <a:solidFill>
                  <a:srgbClr val="000000"/>
                </a:solidFill>
                <a:effectLst/>
                <a:uLnTx/>
                <a:uFillTx/>
                <a:latin typeface="Times New Roman" pitchFamily="18" charset="0"/>
                <a:cs typeface="Arial" pitchFamily="34" charset="0"/>
              </a:rPr>
              <a:t>q</a:t>
            </a:r>
            <a:r>
              <a:rPr kumimoji="0" lang="en-IN" sz="2400" b="0" i="0" u="none" strike="noStrike" kern="1200" cap="none" spc="0" normalizeH="0" baseline="0" noProof="0" dirty="0">
                <a:ln>
                  <a:noFill/>
                </a:ln>
                <a:solidFill>
                  <a:srgbClr val="000000"/>
                </a:solidFill>
                <a:effectLst/>
                <a:uLnTx/>
                <a:uFillTx/>
                <a:latin typeface="Times New Roman" pitchFamily="18" charset="0"/>
                <a:cs typeface="Arial" pitchFamily="34" charset="0"/>
              </a:rPr>
              <a:t>) </a:t>
            </a:r>
          </a:p>
        </p:txBody>
      </p:sp>
    </p:spTree>
    <p:extLst>
      <p:ext uri="{BB962C8B-B14F-4D97-AF65-F5344CB8AC3E}">
        <p14:creationId xmlns:p14="http://schemas.microsoft.com/office/powerpoint/2010/main" val="4589954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17023C-B576-47DE-82AC-6D90781D5912}"/>
              </a:ext>
            </a:extLst>
          </p:cNvPr>
          <p:cNvPicPr>
            <a:picLocks noChangeAspect="1"/>
          </p:cNvPicPr>
          <p:nvPr/>
        </p:nvPicPr>
        <p:blipFill>
          <a:blip r:embed="rId2"/>
          <a:stretch>
            <a:fillRect/>
          </a:stretch>
        </p:blipFill>
        <p:spPr>
          <a:xfrm>
            <a:off x="4038600" y="138685"/>
            <a:ext cx="3733800" cy="3433530"/>
          </a:xfrm>
          <a:prstGeom prst="rect">
            <a:avLst/>
          </a:prstGeom>
        </p:spPr>
      </p:pic>
      <p:sp>
        <p:nvSpPr>
          <p:cNvPr id="6" name="Oval 5">
            <a:extLst>
              <a:ext uri="{FF2B5EF4-FFF2-40B4-BE49-F238E27FC236}">
                <a16:creationId xmlns:a16="http://schemas.microsoft.com/office/drawing/2014/main" id="{785EAF43-A095-44E4-B01D-02EF0C929CCF}"/>
              </a:ext>
            </a:extLst>
          </p:cNvPr>
          <p:cNvSpPr/>
          <p:nvPr/>
        </p:nvSpPr>
        <p:spPr>
          <a:xfrm>
            <a:off x="5686153" y="1121816"/>
            <a:ext cx="186690" cy="170062"/>
          </a:xfrm>
          <a:prstGeom prst="ellipse">
            <a:avLst/>
          </a:prstGeom>
          <a:noFill/>
          <a:ln w="38100" cap="flat">
            <a:solidFill>
              <a:srgbClr val="FF00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en-IN" sz="2200" b="0" i="0" u="none" strike="noStrike" kern="1200" cap="none" spc="0" normalizeH="0" baseline="0" noProof="0">
              <a:ln>
                <a:noFill/>
              </a:ln>
              <a:solidFill>
                <a:srgbClr val="FFFFFF"/>
              </a:solidFill>
              <a:effectLst/>
              <a:uLnTx/>
              <a:uFillTx/>
              <a:latin typeface="Helvetica Neue Medium"/>
              <a:ea typeface="+mn-ea"/>
              <a:cs typeface="+mn-cs"/>
              <a:sym typeface="Helvetica Neue Medium"/>
            </a:endParaRPr>
          </a:p>
        </p:txBody>
      </p:sp>
      <p:sp>
        <p:nvSpPr>
          <p:cNvPr id="4" name="Oval 3">
            <a:extLst>
              <a:ext uri="{FF2B5EF4-FFF2-40B4-BE49-F238E27FC236}">
                <a16:creationId xmlns:a16="http://schemas.microsoft.com/office/drawing/2014/main" id="{1C427A35-DF06-4032-A0FC-322CB7372AC7}"/>
              </a:ext>
            </a:extLst>
          </p:cNvPr>
          <p:cNvSpPr/>
          <p:nvPr/>
        </p:nvSpPr>
        <p:spPr>
          <a:xfrm>
            <a:off x="4800600" y="2558967"/>
            <a:ext cx="311150" cy="283437"/>
          </a:xfrm>
          <a:prstGeom prst="ellipse">
            <a:avLst/>
          </a:prstGeom>
          <a:noFill/>
          <a:ln w="38100" cap="flat">
            <a:solidFill>
              <a:srgbClr val="FF00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en-IN" sz="2200" b="0" i="0" u="none" strike="noStrike" kern="1200" cap="none" spc="0" normalizeH="0" baseline="0" noProof="0">
              <a:ln>
                <a:noFill/>
              </a:ln>
              <a:solidFill>
                <a:srgbClr val="FFFFFF"/>
              </a:solidFill>
              <a:effectLst/>
              <a:uLnTx/>
              <a:uFillTx/>
              <a:latin typeface="Helvetica Neue Medium"/>
              <a:ea typeface="+mn-ea"/>
              <a:cs typeface="+mn-cs"/>
              <a:sym typeface="Helvetica Neue Medium"/>
            </a:endParaRPr>
          </a:p>
        </p:txBody>
      </p:sp>
      <p:sp>
        <p:nvSpPr>
          <p:cNvPr id="7" name="TextBox 6">
            <a:extLst>
              <a:ext uri="{FF2B5EF4-FFF2-40B4-BE49-F238E27FC236}">
                <a16:creationId xmlns:a16="http://schemas.microsoft.com/office/drawing/2014/main" id="{52C2467F-2DEB-4515-BBF1-5E317C3FEA7F}"/>
              </a:ext>
            </a:extLst>
          </p:cNvPr>
          <p:cNvSpPr txBox="1"/>
          <p:nvPr/>
        </p:nvSpPr>
        <p:spPr>
          <a:xfrm>
            <a:off x="238538" y="4353201"/>
            <a:ext cx="8590724" cy="2246769"/>
          </a:xfrm>
          <a:prstGeom prst="rect">
            <a:avLst/>
          </a:prstGeom>
          <a:noFill/>
          <a:ln w="28575">
            <a:solidFill>
              <a:srgbClr val="FF00FF"/>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Shoot a ray from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q</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 and count # intersections with the edges of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P</a:t>
            </a:r>
            <a:endPar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                    = </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odd</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 </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sym typeface="Symbol" panose="05050102010706020507" pitchFamily="18" charset="2"/>
              </a:rPr>
              <a:t>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q</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 is in the interior of polygon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P</a:t>
            </a:r>
            <a:endPar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                     = even </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sym typeface="Symbol" panose="05050102010706020507" pitchFamily="18" charset="2"/>
              </a:rPr>
              <a:t>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q</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 is in the exterior of polygon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Beware of degenerate cases!</a:t>
            </a:r>
            <a:endPar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endParaRPr>
          </a:p>
        </p:txBody>
      </p:sp>
      <p:sp>
        <p:nvSpPr>
          <p:cNvPr id="8" name="TextBox 7">
            <a:extLst>
              <a:ext uri="{FF2B5EF4-FFF2-40B4-BE49-F238E27FC236}">
                <a16:creationId xmlns:a16="http://schemas.microsoft.com/office/drawing/2014/main" id="{CB0BB34D-5678-4D90-B9BA-EBA7F7D08E42}"/>
              </a:ext>
            </a:extLst>
          </p:cNvPr>
          <p:cNvSpPr txBox="1"/>
          <p:nvPr/>
        </p:nvSpPr>
        <p:spPr>
          <a:xfrm>
            <a:off x="237538" y="270794"/>
            <a:ext cx="2124662" cy="47192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Helvetica Neue"/>
                <a:ea typeface="Helvetica Neue"/>
                <a:cs typeface="Helvetica Neue"/>
                <a:sym typeface="Helvetica Neue"/>
              </a:rPr>
              <a:t>Ray Shooting</a:t>
            </a:r>
          </a:p>
        </p:txBody>
      </p:sp>
      <p:sp>
        <p:nvSpPr>
          <p:cNvPr id="9" name="TextBox 8">
            <a:extLst>
              <a:ext uri="{FF2B5EF4-FFF2-40B4-BE49-F238E27FC236}">
                <a16:creationId xmlns:a16="http://schemas.microsoft.com/office/drawing/2014/main" id="{BB1E26A8-5574-4CD8-B7E5-1A5AEBA3F9F2}"/>
              </a:ext>
            </a:extLst>
          </p:cNvPr>
          <p:cNvSpPr txBox="1"/>
          <p:nvPr/>
        </p:nvSpPr>
        <p:spPr>
          <a:xfrm>
            <a:off x="76200" y="968713"/>
            <a:ext cx="45720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Narrow" panose="020B0606020202030204" pitchFamily="34" charset="0"/>
                <a:ea typeface="Times New Roman" panose="02020603050405020304" pitchFamily="18" charset="0"/>
                <a:cs typeface="Arial" panose="020B0604020202020204" pitchFamily="34" charset="0"/>
              </a:rPr>
              <a:t>J. O'Rourke: </a:t>
            </a:r>
            <a:r>
              <a:rPr kumimoji="0" lang="en-IN" sz="1800" b="0" i="1" u="none" strike="noStrike" kern="1200" cap="none" spc="0" normalizeH="0" baseline="0" noProof="0" dirty="0">
                <a:ln>
                  <a:noFill/>
                </a:ln>
                <a:solidFill>
                  <a:srgbClr val="000000"/>
                </a:solidFill>
                <a:effectLst/>
                <a:uLnTx/>
                <a:uFillTx/>
                <a:latin typeface="Arial Narrow" panose="020B0606020202030204" pitchFamily="34" charset="0"/>
                <a:ea typeface="Times New Roman" panose="02020603050405020304" pitchFamily="18" charset="0"/>
                <a:cs typeface="Arial" panose="020B0604020202020204" pitchFamily="34" charset="0"/>
              </a:rPr>
              <a:t>Computational Geometry in C (2nd edition), </a:t>
            </a:r>
            <a:r>
              <a:rPr kumimoji="0" lang="en-IN" sz="1800" b="0" i="0" u="none" strike="noStrike" kern="1200" cap="none" spc="0" normalizeH="0" baseline="0" noProof="0" dirty="0">
                <a:ln>
                  <a:noFill/>
                </a:ln>
                <a:solidFill>
                  <a:srgbClr val="000000"/>
                </a:solidFill>
                <a:effectLst/>
                <a:uLnTx/>
                <a:uFillTx/>
                <a:latin typeface="Arial Narrow" panose="020B0606020202030204" pitchFamily="34" charset="0"/>
                <a:ea typeface="Times New Roman" panose="02020603050405020304" pitchFamily="18" charset="0"/>
                <a:cs typeface="Arial" panose="020B0604020202020204" pitchFamily="34" charset="0"/>
              </a:rPr>
              <a:t>Cambridge Univ. Press, 1998.</a:t>
            </a:r>
            <a:endParaRPr kumimoji="0" lang="en-IN" sz="1800" b="0" i="0" u="none" strike="noStrike" kern="1200" cap="none" spc="0" normalizeH="0" baseline="0" noProof="0" dirty="0">
              <a:ln>
                <a:noFill/>
              </a:ln>
              <a:solidFill>
                <a:srgbClr val="000000"/>
              </a:solidFill>
              <a:effectLst/>
              <a:uLnTx/>
              <a:uFillTx/>
              <a:latin typeface="Times New Roman" pitchFamily="18" charset="0"/>
              <a:cs typeface="Arial" pitchFamily="34" charset="0"/>
            </a:endParaRPr>
          </a:p>
        </p:txBody>
      </p:sp>
      <p:grpSp>
        <p:nvGrpSpPr>
          <p:cNvPr id="3" name="Group 2">
            <a:extLst>
              <a:ext uri="{FF2B5EF4-FFF2-40B4-BE49-F238E27FC236}">
                <a16:creationId xmlns:a16="http://schemas.microsoft.com/office/drawing/2014/main" id="{D4F6EC2F-3772-4395-BF68-D68F2BE1522F}"/>
              </a:ext>
            </a:extLst>
          </p:cNvPr>
          <p:cNvGrpSpPr/>
          <p:nvPr/>
        </p:nvGrpSpPr>
        <p:grpSpPr>
          <a:xfrm>
            <a:off x="7620000" y="3490784"/>
            <a:ext cx="533400" cy="471924"/>
            <a:chOff x="6945086" y="3454597"/>
            <a:chExt cx="533400" cy="471924"/>
          </a:xfrm>
        </p:grpSpPr>
        <p:sp>
          <p:nvSpPr>
            <p:cNvPr id="11" name="Star: 5 Points 10">
              <a:extLst>
                <a:ext uri="{FF2B5EF4-FFF2-40B4-BE49-F238E27FC236}">
                  <a16:creationId xmlns:a16="http://schemas.microsoft.com/office/drawing/2014/main" id="{9DE16621-C113-46D8-963B-FB512C052FD5}"/>
                </a:ext>
              </a:extLst>
            </p:cNvPr>
            <p:cNvSpPr/>
            <p:nvPr/>
          </p:nvSpPr>
          <p:spPr>
            <a:xfrm>
              <a:off x="7315200" y="3496918"/>
              <a:ext cx="152400" cy="150593"/>
            </a:xfrm>
            <a:prstGeom prst="star5">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en-IN" sz="2200" b="0" i="0" u="none" strike="noStrike" kern="1200" cap="none" spc="0" normalizeH="0" baseline="0" noProof="0" dirty="0">
                <a:ln>
                  <a:noFill/>
                </a:ln>
                <a:solidFill>
                  <a:srgbClr val="FFFFFF"/>
                </a:solidFill>
                <a:effectLst/>
                <a:uLnTx/>
                <a:uFillTx/>
                <a:latin typeface="Helvetica Neue Medium"/>
                <a:ea typeface="+mn-ea"/>
                <a:cs typeface="+mn-cs"/>
                <a:sym typeface="Helvetica Neue Medium"/>
              </a:endParaRPr>
            </a:p>
          </p:txBody>
        </p:sp>
        <p:sp>
          <p:nvSpPr>
            <p:cNvPr id="2" name="TextBox 1">
              <a:extLst>
                <a:ext uri="{FF2B5EF4-FFF2-40B4-BE49-F238E27FC236}">
                  <a16:creationId xmlns:a16="http://schemas.microsoft.com/office/drawing/2014/main" id="{D848477A-5C00-4EA4-82A7-14ABEB898A81}"/>
                </a:ext>
              </a:extLst>
            </p:cNvPr>
            <p:cNvSpPr txBox="1"/>
            <p:nvPr/>
          </p:nvSpPr>
          <p:spPr>
            <a:xfrm>
              <a:off x="6945086" y="3454597"/>
              <a:ext cx="5334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IN" sz="2400" b="0" i="1" u="none" strike="noStrike" kern="1200" cap="none" spc="0" normalizeH="0" baseline="0" noProof="0" dirty="0">
                  <a:ln>
                    <a:noFill/>
                  </a:ln>
                  <a:solidFill>
                    <a:srgbClr val="FF0000"/>
                  </a:solidFill>
                  <a:effectLst/>
                  <a:uLnTx/>
                  <a:uFillTx/>
                  <a:latin typeface="Helvetica Neue"/>
                  <a:ea typeface="Helvetica Neue"/>
                  <a:cs typeface="Helvetica Neue"/>
                  <a:sym typeface="Helvetica Neue"/>
                </a:rPr>
                <a:t>q</a:t>
              </a:r>
            </a:p>
          </p:txBody>
        </p:sp>
      </p:grpSp>
      <p:cxnSp>
        <p:nvCxnSpPr>
          <p:cNvPr id="19" name="Straight Arrow Connector 18">
            <a:extLst>
              <a:ext uri="{FF2B5EF4-FFF2-40B4-BE49-F238E27FC236}">
                <a16:creationId xmlns:a16="http://schemas.microsoft.com/office/drawing/2014/main" id="{0AE9D582-6F41-4606-8C37-F08A669A746A}"/>
              </a:ext>
            </a:extLst>
          </p:cNvPr>
          <p:cNvCxnSpPr/>
          <p:nvPr/>
        </p:nvCxnSpPr>
        <p:spPr>
          <a:xfrm flipH="1" flipV="1">
            <a:off x="7990114" y="444972"/>
            <a:ext cx="76200" cy="2984028"/>
          </a:xfrm>
          <a:prstGeom prst="straightConnector1">
            <a:avLst/>
          </a:prstGeom>
          <a:noFill/>
          <a:ln w="12700" cap="flat">
            <a:solidFill>
              <a:srgbClr val="000000"/>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B3BA027A-6024-4441-AD10-BB67A9CCCFA3}"/>
              </a:ext>
            </a:extLst>
          </p:cNvPr>
          <p:cNvCxnSpPr>
            <a:cxnSpLocks/>
          </p:cNvCxnSpPr>
          <p:nvPr/>
        </p:nvCxnSpPr>
        <p:spPr>
          <a:xfrm flipH="1">
            <a:off x="4718957" y="3726746"/>
            <a:ext cx="2988129" cy="0"/>
          </a:xfrm>
          <a:prstGeom prst="straightConnector1">
            <a:avLst/>
          </a:prstGeom>
          <a:noFill/>
          <a:ln w="12700" cap="flat">
            <a:solidFill>
              <a:srgbClr val="000000"/>
            </a:solidFill>
            <a:prstDash val="dash"/>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248314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77" name="Drawing"/>
          <p:cNvGrpSpPr/>
          <p:nvPr/>
        </p:nvGrpSpPr>
        <p:grpSpPr>
          <a:xfrm>
            <a:off x="1928175" y="1558577"/>
            <a:ext cx="94423" cy="140726"/>
            <a:chOff x="0" y="0"/>
            <a:chExt cx="134289" cy="200142"/>
          </a:xfrm>
        </p:grpSpPr>
        <p:sp>
          <p:nvSpPr>
            <p:cNvPr id="2575" name="Line"/>
            <p:cNvSpPr/>
            <p:nvPr/>
          </p:nvSpPr>
          <p:spPr>
            <a:xfrm>
              <a:off x="0" y="0"/>
              <a:ext cx="134290" cy="200143"/>
            </a:xfrm>
            <a:custGeom>
              <a:avLst/>
              <a:gdLst/>
              <a:ahLst/>
              <a:cxnLst>
                <a:cxn ang="0">
                  <a:pos x="wd2" y="hd2"/>
                </a:cxn>
                <a:cxn ang="5400000">
                  <a:pos x="wd2" y="hd2"/>
                </a:cxn>
                <a:cxn ang="10800000">
                  <a:pos x="wd2" y="hd2"/>
                </a:cxn>
                <a:cxn ang="16200000">
                  <a:pos x="wd2" y="hd2"/>
                </a:cxn>
              </a:cxnLst>
              <a:rect l="0" t="0" r="r" b="b"/>
              <a:pathLst>
                <a:path w="21144" h="20890" extrusionOk="0">
                  <a:moveTo>
                    <a:pt x="11944" y="5264"/>
                  </a:moveTo>
                  <a:cubicBezTo>
                    <a:pt x="10846" y="4293"/>
                    <a:pt x="9748" y="3322"/>
                    <a:pt x="8283" y="2958"/>
                  </a:cubicBezTo>
                  <a:cubicBezTo>
                    <a:pt x="6819" y="2594"/>
                    <a:pt x="4988" y="2837"/>
                    <a:pt x="4073" y="3686"/>
                  </a:cubicBezTo>
                  <a:cubicBezTo>
                    <a:pt x="3158" y="4536"/>
                    <a:pt x="3158" y="5992"/>
                    <a:pt x="2975" y="7327"/>
                  </a:cubicBezTo>
                  <a:cubicBezTo>
                    <a:pt x="2792" y="8662"/>
                    <a:pt x="2426" y="9875"/>
                    <a:pt x="2426" y="11089"/>
                  </a:cubicBezTo>
                  <a:cubicBezTo>
                    <a:pt x="2426" y="12302"/>
                    <a:pt x="2792" y="13516"/>
                    <a:pt x="3890" y="14122"/>
                  </a:cubicBezTo>
                  <a:cubicBezTo>
                    <a:pt x="4988" y="14729"/>
                    <a:pt x="6819" y="14729"/>
                    <a:pt x="8832" y="13516"/>
                  </a:cubicBezTo>
                  <a:cubicBezTo>
                    <a:pt x="10846" y="12302"/>
                    <a:pt x="13043" y="9875"/>
                    <a:pt x="14141" y="7934"/>
                  </a:cubicBezTo>
                  <a:cubicBezTo>
                    <a:pt x="15239" y="5992"/>
                    <a:pt x="15239" y="4536"/>
                    <a:pt x="14690" y="3322"/>
                  </a:cubicBezTo>
                  <a:cubicBezTo>
                    <a:pt x="14141" y="2109"/>
                    <a:pt x="13043" y="1138"/>
                    <a:pt x="11578" y="531"/>
                  </a:cubicBezTo>
                  <a:cubicBezTo>
                    <a:pt x="10114" y="-75"/>
                    <a:pt x="8283" y="-318"/>
                    <a:pt x="6636" y="653"/>
                  </a:cubicBezTo>
                  <a:cubicBezTo>
                    <a:pt x="4988" y="1624"/>
                    <a:pt x="3524" y="3808"/>
                    <a:pt x="2609" y="5507"/>
                  </a:cubicBezTo>
                  <a:cubicBezTo>
                    <a:pt x="1694" y="7206"/>
                    <a:pt x="1327" y="8419"/>
                    <a:pt x="1510" y="9633"/>
                  </a:cubicBezTo>
                  <a:cubicBezTo>
                    <a:pt x="1693" y="10846"/>
                    <a:pt x="2426" y="12060"/>
                    <a:pt x="4256" y="12060"/>
                  </a:cubicBezTo>
                  <a:cubicBezTo>
                    <a:pt x="6087" y="12060"/>
                    <a:pt x="9016" y="10846"/>
                    <a:pt x="10663" y="9633"/>
                  </a:cubicBezTo>
                  <a:cubicBezTo>
                    <a:pt x="12310" y="8419"/>
                    <a:pt x="12677" y="7206"/>
                    <a:pt x="12494" y="5992"/>
                  </a:cubicBezTo>
                  <a:cubicBezTo>
                    <a:pt x="12310" y="4779"/>
                    <a:pt x="11578" y="3565"/>
                    <a:pt x="10297" y="2837"/>
                  </a:cubicBezTo>
                  <a:cubicBezTo>
                    <a:pt x="9016" y="2109"/>
                    <a:pt x="7185" y="1866"/>
                    <a:pt x="5355" y="3444"/>
                  </a:cubicBezTo>
                  <a:cubicBezTo>
                    <a:pt x="3524" y="5021"/>
                    <a:pt x="1694" y="8419"/>
                    <a:pt x="778" y="10725"/>
                  </a:cubicBezTo>
                  <a:cubicBezTo>
                    <a:pt x="-137" y="13030"/>
                    <a:pt x="-137" y="14244"/>
                    <a:pt x="229" y="15457"/>
                  </a:cubicBezTo>
                  <a:cubicBezTo>
                    <a:pt x="595" y="16671"/>
                    <a:pt x="1327" y="17884"/>
                    <a:pt x="2609" y="18491"/>
                  </a:cubicBezTo>
                  <a:cubicBezTo>
                    <a:pt x="3890" y="19098"/>
                    <a:pt x="5721" y="19098"/>
                    <a:pt x="7551" y="17278"/>
                  </a:cubicBezTo>
                  <a:cubicBezTo>
                    <a:pt x="9382" y="15457"/>
                    <a:pt x="11212" y="11817"/>
                    <a:pt x="11944" y="9390"/>
                  </a:cubicBezTo>
                  <a:cubicBezTo>
                    <a:pt x="12677" y="6963"/>
                    <a:pt x="12310" y="5749"/>
                    <a:pt x="11212" y="4900"/>
                  </a:cubicBezTo>
                  <a:cubicBezTo>
                    <a:pt x="10114" y="4051"/>
                    <a:pt x="8283" y="3565"/>
                    <a:pt x="6819" y="3929"/>
                  </a:cubicBezTo>
                  <a:cubicBezTo>
                    <a:pt x="5355" y="4293"/>
                    <a:pt x="4256" y="5507"/>
                    <a:pt x="3524" y="7570"/>
                  </a:cubicBezTo>
                  <a:cubicBezTo>
                    <a:pt x="2792" y="9633"/>
                    <a:pt x="2426" y="12545"/>
                    <a:pt x="2792" y="14608"/>
                  </a:cubicBezTo>
                  <a:cubicBezTo>
                    <a:pt x="3158" y="16671"/>
                    <a:pt x="4256" y="17884"/>
                    <a:pt x="5721" y="18612"/>
                  </a:cubicBezTo>
                  <a:cubicBezTo>
                    <a:pt x="7185" y="19340"/>
                    <a:pt x="9016" y="19583"/>
                    <a:pt x="10663" y="18491"/>
                  </a:cubicBezTo>
                  <a:cubicBezTo>
                    <a:pt x="12310" y="17399"/>
                    <a:pt x="13775" y="14972"/>
                    <a:pt x="14141" y="13152"/>
                  </a:cubicBezTo>
                  <a:cubicBezTo>
                    <a:pt x="14507" y="11331"/>
                    <a:pt x="13775" y="10118"/>
                    <a:pt x="12494" y="9269"/>
                  </a:cubicBezTo>
                  <a:cubicBezTo>
                    <a:pt x="11212" y="8419"/>
                    <a:pt x="9382" y="7934"/>
                    <a:pt x="7917" y="8176"/>
                  </a:cubicBezTo>
                  <a:cubicBezTo>
                    <a:pt x="6453" y="8419"/>
                    <a:pt x="5355" y="9390"/>
                    <a:pt x="4805" y="10482"/>
                  </a:cubicBezTo>
                  <a:cubicBezTo>
                    <a:pt x="4256" y="11574"/>
                    <a:pt x="4256" y="12788"/>
                    <a:pt x="4256" y="12788"/>
                  </a:cubicBezTo>
                  <a:cubicBezTo>
                    <a:pt x="4256" y="12788"/>
                    <a:pt x="4256" y="11574"/>
                    <a:pt x="4073" y="11574"/>
                  </a:cubicBezTo>
                  <a:cubicBezTo>
                    <a:pt x="3890" y="11574"/>
                    <a:pt x="3524" y="12788"/>
                    <a:pt x="4256" y="13394"/>
                  </a:cubicBezTo>
                  <a:cubicBezTo>
                    <a:pt x="4988" y="14001"/>
                    <a:pt x="6819" y="14001"/>
                    <a:pt x="8466" y="13394"/>
                  </a:cubicBezTo>
                  <a:cubicBezTo>
                    <a:pt x="10114" y="12788"/>
                    <a:pt x="11578" y="11574"/>
                    <a:pt x="12310" y="10239"/>
                  </a:cubicBezTo>
                  <a:cubicBezTo>
                    <a:pt x="13043" y="8904"/>
                    <a:pt x="13043" y="7448"/>
                    <a:pt x="12127" y="6842"/>
                  </a:cubicBezTo>
                  <a:cubicBezTo>
                    <a:pt x="11212" y="6235"/>
                    <a:pt x="9382" y="6478"/>
                    <a:pt x="7917" y="7084"/>
                  </a:cubicBezTo>
                  <a:cubicBezTo>
                    <a:pt x="6453" y="7691"/>
                    <a:pt x="5355" y="8662"/>
                    <a:pt x="4439" y="9754"/>
                  </a:cubicBezTo>
                  <a:cubicBezTo>
                    <a:pt x="3524" y="10846"/>
                    <a:pt x="2792" y="12060"/>
                    <a:pt x="2609" y="13637"/>
                  </a:cubicBezTo>
                  <a:cubicBezTo>
                    <a:pt x="2426" y="15215"/>
                    <a:pt x="2792" y="17156"/>
                    <a:pt x="4805" y="17642"/>
                  </a:cubicBezTo>
                  <a:cubicBezTo>
                    <a:pt x="6819" y="18127"/>
                    <a:pt x="10480" y="17156"/>
                    <a:pt x="12677" y="15457"/>
                  </a:cubicBezTo>
                  <a:cubicBezTo>
                    <a:pt x="14873" y="13758"/>
                    <a:pt x="15605" y="11331"/>
                    <a:pt x="15422" y="9633"/>
                  </a:cubicBezTo>
                  <a:cubicBezTo>
                    <a:pt x="15239" y="7934"/>
                    <a:pt x="14141" y="6963"/>
                    <a:pt x="11761" y="6842"/>
                  </a:cubicBezTo>
                  <a:cubicBezTo>
                    <a:pt x="9382" y="6720"/>
                    <a:pt x="5721" y="7448"/>
                    <a:pt x="3524" y="9147"/>
                  </a:cubicBezTo>
                  <a:cubicBezTo>
                    <a:pt x="1327" y="10846"/>
                    <a:pt x="595" y="13516"/>
                    <a:pt x="1510" y="15821"/>
                  </a:cubicBezTo>
                  <a:cubicBezTo>
                    <a:pt x="2426" y="18127"/>
                    <a:pt x="4988" y="20069"/>
                    <a:pt x="7917" y="20675"/>
                  </a:cubicBezTo>
                  <a:cubicBezTo>
                    <a:pt x="10846" y="21282"/>
                    <a:pt x="14141" y="20554"/>
                    <a:pt x="16521" y="19098"/>
                  </a:cubicBezTo>
                  <a:cubicBezTo>
                    <a:pt x="18900" y="17642"/>
                    <a:pt x="20365" y="15457"/>
                    <a:pt x="20914" y="13758"/>
                  </a:cubicBezTo>
                  <a:cubicBezTo>
                    <a:pt x="21463" y="12060"/>
                    <a:pt x="21097" y="10846"/>
                    <a:pt x="19083" y="10239"/>
                  </a:cubicBezTo>
                  <a:cubicBezTo>
                    <a:pt x="17070" y="9633"/>
                    <a:pt x="13409" y="9633"/>
                    <a:pt x="10846" y="10603"/>
                  </a:cubicBezTo>
                  <a:cubicBezTo>
                    <a:pt x="8283" y="11574"/>
                    <a:pt x="6819" y="13516"/>
                    <a:pt x="5355" y="15457"/>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576" name="Line"/>
            <p:cNvSpPr/>
            <p:nvPr/>
          </p:nvSpPr>
          <p:spPr>
            <a:xfrm>
              <a:off x="75859" y="113217"/>
              <a:ext cx="20928" cy="69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grpSp>
      <p:sp>
        <p:nvSpPr>
          <p:cNvPr id="2578" name="Line"/>
          <p:cNvSpPr/>
          <p:nvPr/>
        </p:nvSpPr>
        <p:spPr>
          <a:xfrm>
            <a:off x="3536930" y="989845"/>
            <a:ext cx="91666" cy="105718"/>
          </a:xfrm>
          <a:custGeom>
            <a:avLst/>
            <a:gdLst/>
            <a:ahLst/>
            <a:cxnLst>
              <a:cxn ang="0">
                <a:pos x="wd2" y="hd2"/>
              </a:cxn>
              <a:cxn ang="5400000">
                <a:pos x="wd2" y="hd2"/>
              </a:cxn>
              <a:cxn ang="10800000">
                <a:pos x="wd2" y="hd2"/>
              </a:cxn>
              <a:cxn ang="16200000">
                <a:pos x="wd2" y="hd2"/>
              </a:cxn>
            </a:cxnLst>
            <a:rect l="0" t="0" r="r" b="b"/>
            <a:pathLst>
              <a:path w="21247" h="21162" extrusionOk="0">
                <a:moveTo>
                  <a:pt x="19184" y="4617"/>
                </a:moveTo>
                <a:cubicBezTo>
                  <a:pt x="18805" y="2981"/>
                  <a:pt x="18426" y="1344"/>
                  <a:pt x="17290" y="526"/>
                </a:cubicBezTo>
                <a:cubicBezTo>
                  <a:pt x="16153" y="-292"/>
                  <a:pt x="14258" y="-292"/>
                  <a:pt x="12174" y="1508"/>
                </a:cubicBezTo>
                <a:cubicBezTo>
                  <a:pt x="10090" y="3308"/>
                  <a:pt x="7816" y="6908"/>
                  <a:pt x="6490" y="9526"/>
                </a:cubicBezTo>
                <a:cubicBezTo>
                  <a:pt x="5163" y="12144"/>
                  <a:pt x="4784" y="13781"/>
                  <a:pt x="5353" y="15090"/>
                </a:cubicBezTo>
                <a:cubicBezTo>
                  <a:pt x="5921" y="16399"/>
                  <a:pt x="7437" y="17381"/>
                  <a:pt x="8953" y="17217"/>
                </a:cubicBezTo>
                <a:cubicBezTo>
                  <a:pt x="10469" y="17053"/>
                  <a:pt x="11984" y="15744"/>
                  <a:pt x="13121" y="14272"/>
                </a:cubicBezTo>
                <a:cubicBezTo>
                  <a:pt x="14258" y="12799"/>
                  <a:pt x="15016" y="11163"/>
                  <a:pt x="15205" y="9363"/>
                </a:cubicBezTo>
                <a:cubicBezTo>
                  <a:pt x="15395" y="7563"/>
                  <a:pt x="15016" y="5599"/>
                  <a:pt x="12742" y="5108"/>
                </a:cubicBezTo>
                <a:cubicBezTo>
                  <a:pt x="10469" y="4617"/>
                  <a:pt x="6300" y="5599"/>
                  <a:pt x="3837" y="6908"/>
                </a:cubicBezTo>
                <a:cubicBezTo>
                  <a:pt x="1374" y="8217"/>
                  <a:pt x="616" y="9853"/>
                  <a:pt x="237" y="11490"/>
                </a:cubicBezTo>
                <a:cubicBezTo>
                  <a:pt x="-142" y="13126"/>
                  <a:pt x="-142" y="14763"/>
                  <a:pt x="805" y="15908"/>
                </a:cubicBezTo>
                <a:cubicBezTo>
                  <a:pt x="1753" y="17053"/>
                  <a:pt x="3647" y="17708"/>
                  <a:pt x="6300" y="17217"/>
                </a:cubicBezTo>
                <a:cubicBezTo>
                  <a:pt x="8953" y="16726"/>
                  <a:pt x="12363" y="15090"/>
                  <a:pt x="14258" y="13290"/>
                </a:cubicBezTo>
                <a:cubicBezTo>
                  <a:pt x="16153" y="11490"/>
                  <a:pt x="16532" y="9526"/>
                  <a:pt x="16153" y="7890"/>
                </a:cubicBezTo>
                <a:cubicBezTo>
                  <a:pt x="15774" y="6253"/>
                  <a:pt x="14637" y="4944"/>
                  <a:pt x="12553" y="5272"/>
                </a:cubicBezTo>
                <a:cubicBezTo>
                  <a:pt x="10469" y="5599"/>
                  <a:pt x="7437" y="7563"/>
                  <a:pt x="5921" y="9363"/>
                </a:cubicBezTo>
                <a:cubicBezTo>
                  <a:pt x="4405" y="11163"/>
                  <a:pt x="4405" y="12799"/>
                  <a:pt x="6490" y="14272"/>
                </a:cubicBezTo>
                <a:cubicBezTo>
                  <a:pt x="8574" y="15744"/>
                  <a:pt x="12742" y="17053"/>
                  <a:pt x="15584" y="17217"/>
                </a:cubicBezTo>
                <a:cubicBezTo>
                  <a:pt x="18426" y="17381"/>
                  <a:pt x="19942" y="16399"/>
                  <a:pt x="20700" y="15090"/>
                </a:cubicBezTo>
                <a:cubicBezTo>
                  <a:pt x="21458" y="13781"/>
                  <a:pt x="21458" y="12144"/>
                  <a:pt x="20511" y="10017"/>
                </a:cubicBezTo>
                <a:cubicBezTo>
                  <a:pt x="19563" y="7890"/>
                  <a:pt x="17669" y="5272"/>
                  <a:pt x="15774" y="4126"/>
                </a:cubicBezTo>
                <a:cubicBezTo>
                  <a:pt x="13879" y="2981"/>
                  <a:pt x="11984" y="3308"/>
                  <a:pt x="10658" y="4290"/>
                </a:cubicBezTo>
                <a:cubicBezTo>
                  <a:pt x="9332" y="5272"/>
                  <a:pt x="8574" y="6908"/>
                  <a:pt x="8005" y="8544"/>
                </a:cubicBezTo>
                <a:cubicBezTo>
                  <a:pt x="7437" y="10181"/>
                  <a:pt x="7058" y="11817"/>
                  <a:pt x="6869" y="13453"/>
                </a:cubicBezTo>
                <a:cubicBezTo>
                  <a:pt x="6679" y="15090"/>
                  <a:pt x="6679" y="16726"/>
                  <a:pt x="8005" y="17708"/>
                </a:cubicBezTo>
                <a:cubicBezTo>
                  <a:pt x="9332" y="18690"/>
                  <a:pt x="11984" y="19017"/>
                  <a:pt x="14258" y="17872"/>
                </a:cubicBezTo>
                <a:cubicBezTo>
                  <a:pt x="16532" y="16726"/>
                  <a:pt x="18426" y="14108"/>
                  <a:pt x="18995" y="11163"/>
                </a:cubicBezTo>
                <a:cubicBezTo>
                  <a:pt x="19563" y="8217"/>
                  <a:pt x="18805" y="4944"/>
                  <a:pt x="16721" y="2981"/>
                </a:cubicBezTo>
                <a:cubicBezTo>
                  <a:pt x="14637" y="1017"/>
                  <a:pt x="11226" y="363"/>
                  <a:pt x="8574" y="1999"/>
                </a:cubicBezTo>
                <a:cubicBezTo>
                  <a:pt x="5921" y="3635"/>
                  <a:pt x="4026" y="7563"/>
                  <a:pt x="3079" y="10835"/>
                </a:cubicBezTo>
                <a:cubicBezTo>
                  <a:pt x="2132" y="14108"/>
                  <a:pt x="2132" y="16726"/>
                  <a:pt x="3837" y="18526"/>
                </a:cubicBezTo>
                <a:cubicBezTo>
                  <a:pt x="5542" y="20326"/>
                  <a:pt x="8953" y="21308"/>
                  <a:pt x="11795" y="21144"/>
                </a:cubicBezTo>
                <a:cubicBezTo>
                  <a:pt x="14637" y="20981"/>
                  <a:pt x="16911" y="19672"/>
                  <a:pt x="17858" y="17217"/>
                </a:cubicBezTo>
                <a:cubicBezTo>
                  <a:pt x="18805" y="14763"/>
                  <a:pt x="18426" y="11163"/>
                  <a:pt x="17479" y="8708"/>
                </a:cubicBezTo>
                <a:cubicBezTo>
                  <a:pt x="16532" y="6253"/>
                  <a:pt x="15016" y="4944"/>
                  <a:pt x="13311" y="4126"/>
                </a:cubicBezTo>
                <a:cubicBezTo>
                  <a:pt x="11605" y="3308"/>
                  <a:pt x="9711" y="2981"/>
                  <a:pt x="8574" y="4126"/>
                </a:cubicBezTo>
                <a:cubicBezTo>
                  <a:pt x="7437" y="5272"/>
                  <a:pt x="7058" y="7890"/>
                  <a:pt x="6679" y="10508"/>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579" name="Line"/>
          <p:cNvSpPr/>
          <p:nvPr/>
        </p:nvSpPr>
        <p:spPr>
          <a:xfrm>
            <a:off x="1996228" y="1029994"/>
            <a:ext cx="1584232" cy="6621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221" y="213"/>
                  <a:pt x="20842" y="427"/>
                  <a:pt x="20385" y="800"/>
                </a:cubicBezTo>
                <a:cubicBezTo>
                  <a:pt x="19928" y="1173"/>
                  <a:pt x="19393" y="1707"/>
                  <a:pt x="18791" y="2320"/>
                </a:cubicBezTo>
                <a:cubicBezTo>
                  <a:pt x="18189" y="2933"/>
                  <a:pt x="17521" y="3627"/>
                  <a:pt x="16807" y="4347"/>
                </a:cubicBezTo>
                <a:cubicBezTo>
                  <a:pt x="16094" y="5067"/>
                  <a:pt x="15336" y="5813"/>
                  <a:pt x="14545" y="6560"/>
                </a:cubicBezTo>
                <a:cubicBezTo>
                  <a:pt x="13754" y="7307"/>
                  <a:pt x="12929" y="8053"/>
                  <a:pt x="12149" y="8800"/>
                </a:cubicBezTo>
                <a:cubicBezTo>
                  <a:pt x="11368" y="9547"/>
                  <a:pt x="10633" y="10293"/>
                  <a:pt x="9942" y="11040"/>
                </a:cubicBezTo>
                <a:cubicBezTo>
                  <a:pt x="9251" y="11787"/>
                  <a:pt x="8604" y="12533"/>
                  <a:pt x="8069" y="13147"/>
                </a:cubicBezTo>
                <a:cubicBezTo>
                  <a:pt x="7534" y="13760"/>
                  <a:pt x="7111" y="14240"/>
                  <a:pt x="6732" y="14667"/>
                </a:cubicBezTo>
                <a:cubicBezTo>
                  <a:pt x="6353" y="15093"/>
                  <a:pt x="6019" y="15467"/>
                  <a:pt x="5562" y="15920"/>
                </a:cubicBezTo>
                <a:cubicBezTo>
                  <a:pt x="5105" y="16373"/>
                  <a:pt x="4525" y="16907"/>
                  <a:pt x="4068" y="17333"/>
                </a:cubicBezTo>
                <a:cubicBezTo>
                  <a:pt x="3611" y="17760"/>
                  <a:pt x="3277" y="18080"/>
                  <a:pt x="2887" y="18453"/>
                </a:cubicBezTo>
                <a:cubicBezTo>
                  <a:pt x="2497" y="18827"/>
                  <a:pt x="2051" y="19253"/>
                  <a:pt x="1672" y="19627"/>
                </a:cubicBezTo>
                <a:cubicBezTo>
                  <a:pt x="1293" y="20000"/>
                  <a:pt x="981" y="20320"/>
                  <a:pt x="713" y="20640"/>
                </a:cubicBezTo>
                <a:cubicBezTo>
                  <a:pt x="446" y="20960"/>
                  <a:pt x="223" y="21280"/>
                  <a:pt x="0" y="21600"/>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580" name="Line"/>
          <p:cNvSpPr/>
          <p:nvPr/>
        </p:nvSpPr>
        <p:spPr>
          <a:xfrm>
            <a:off x="1940000" y="1672515"/>
            <a:ext cx="87324" cy="1584623"/>
          </a:xfrm>
          <a:custGeom>
            <a:avLst/>
            <a:gdLst/>
            <a:ahLst/>
            <a:cxnLst>
              <a:cxn ang="0">
                <a:pos x="wd2" y="hd2"/>
              </a:cxn>
              <a:cxn ang="5400000">
                <a:pos x="wd2" y="hd2"/>
              </a:cxn>
              <a:cxn ang="10800000">
                <a:pos x="wd2" y="hd2"/>
              </a:cxn>
              <a:cxn ang="16200000">
                <a:pos x="wd2" y="hd2"/>
              </a:cxn>
            </a:cxnLst>
            <a:rect l="0" t="0" r="r" b="b"/>
            <a:pathLst>
              <a:path w="20976" h="21583" extrusionOk="0">
                <a:moveTo>
                  <a:pt x="15863" y="0"/>
                </a:moveTo>
                <a:cubicBezTo>
                  <a:pt x="13899" y="67"/>
                  <a:pt x="11936" y="134"/>
                  <a:pt x="10757" y="479"/>
                </a:cubicBezTo>
                <a:cubicBezTo>
                  <a:pt x="9579" y="824"/>
                  <a:pt x="9186" y="1447"/>
                  <a:pt x="8794" y="2193"/>
                </a:cubicBezTo>
                <a:cubicBezTo>
                  <a:pt x="8401" y="2939"/>
                  <a:pt x="8008" y="3808"/>
                  <a:pt x="7812" y="4609"/>
                </a:cubicBezTo>
                <a:cubicBezTo>
                  <a:pt x="7616" y="5411"/>
                  <a:pt x="7616" y="6146"/>
                  <a:pt x="7419" y="6903"/>
                </a:cubicBezTo>
                <a:cubicBezTo>
                  <a:pt x="7223" y="7660"/>
                  <a:pt x="6830" y="8440"/>
                  <a:pt x="6241" y="9275"/>
                </a:cubicBezTo>
                <a:cubicBezTo>
                  <a:pt x="5652" y="10110"/>
                  <a:pt x="4866" y="11000"/>
                  <a:pt x="3885" y="11824"/>
                </a:cubicBezTo>
                <a:cubicBezTo>
                  <a:pt x="2903" y="12648"/>
                  <a:pt x="1725" y="13405"/>
                  <a:pt x="939" y="14140"/>
                </a:cubicBezTo>
                <a:cubicBezTo>
                  <a:pt x="154" y="14875"/>
                  <a:pt x="-239" y="15588"/>
                  <a:pt x="154" y="16245"/>
                </a:cubicBezTo>
                <a:cubicBezTo>
                  <a:pt x="546" y="16901"/>
                  <a:pt x="1725" y="17503"/>
                  <a:pt x="2510" y="18048"/>
                </a:cubicBezTo>
                <a:cubicBezTo>
                  <a:pt x="3296" y="18594"/>
                  <a:pt x="3688" y="19084"/>
                  <a:pt x="3296" y="19451"/>
                </a:cubicBezTo>
                <a:cubicBezTo>
                  <a:pt x="2903" y="19819"/>
                  <a:pt x="1725" y="20064"/>
                  <a:pt x="1332" y="20242"/>
                </a:cubicBezTo>
                <a:cubicBezTo>
                  <a:pt x="939" y="20420"/>
                  <a:pt x="1332" y="20531"/>
                  <a:pt x="2510" y="20609"/>
                </a:cubicBezTo>
                <a:cubicBezTo>
                  <a:pt x="3688" y="20687"/>
                  <a:pt x="5652" y="20732"/>
                  <a:pt x="6830" y="20687"/>
                </a:cubicBezTo>
                <a:cubicBezTo>
                  <a:pt x="8008" y="20642"/>
                  <a:pt x="8401" y="20509"/>
                  <a:pt x="8990" y="20375"/>
                </a:cubicBezTo>
                <a:cubicBezTo>
                  <a:pt x="9579" y="20242"/>
                  <a:pt x="10365" y="20108"/>
                  <a:pt x="10757" y="19986"/>
                </a:cubicBezTo>
                <a:cubicBezTo>
                  <a:pt x="11150" y="19863"/>
                  <a:pt x="11150" y="19752"/>
                  <a:pt x="10365" y="19663"/>
                </a:cubicBezTo>
                <a:cubicBezTo>
                  <a:pt x="9579" y="19574"/>
                  <a:pt x="8008" y="19507"/>
                  <a:pt x="7026" y="19529"/>
                </a:cubicBezTo>
                <a:cubicBezTo>
                  <a:pt x="6045" y="19551"/>
                  <a:pt x="5652" y="19663"/>
                  <a:pt x="4670" y="19874"/>
                </a:cubicBezTo>
                <a:cubicBezTo>
                  <a:pt x="3688" y="20086"/>
                  <a:pt x="2117" y="20398"/>
                  <a:pt x="1332" y="20642"/>
                </a:cubicBezTo>
                <a:cubicBezTo>
                  <a:pt x="546" y="20887"/>
                  <a:pt x="546" y="21066"/>
                  <a:pt x="1725" y="21166"/>
                </a:cubicBezTo>
                <a:cubicBezTo>
                  <a:pt x="2903" y="21266"/>
                  <a:pt x="5259" y="21288"/>
                  <a:pt x="7026" y="21255"/>
                </a:cubicBezTo>
                <a:cubicBezTo>
                  <a:pt x="8794" y="21221"/>
                  <a:pt x="9972" y="21132"/>
                  <a:pt x="11543" y="20976"/>
                </a:cubicBezTo>
                <a:cubicBezTo>
                  <a:pt x="13114" y="20821"/>
                  <a:pt x="15077" y="20598"/>
                  <a:pt x="16059" y="20431"/>
                </a:cubicBezTo>
                <a:cubicBezTo>
                  <a:pt x="17041" y="20264"/>
                  <a:pt x="17041" y="20153"/>
                  <a:pt x="16059" y="20108"/>
                </a:cubicBezTo>
                <a:cubicBezTo>
                  <a:pt x="15077" y="20064"/>
                  <a:pt x="13114" y="20086"/>
                  <a:pt x="11543" y="20164"/>
                </a:cubicBezTo>
                <a:cubicBezTo>
                  <a:pt x="9972" y="20242"/>
                  <a:pt x="8794" y="20375"/>
                  <a:pt x="8008" y="20587"/>
                </a:cubicBezTo>
                <a:cubicBezTo>
                  <a:pt x="7223" y="20798"/>
                  <a:pt x="6830" y="21088"/>
                  <a:pt x="7223" y="21277"/>
                </a:cubicBezTo>
                <a:cubicBezTo>
                  <a:pt x="7616" y="21466"/>
                  <a:pt x="8794" y="21555"/>
                  <a:pt x="10365" y="21578"/>
                </a:cubicBezTo>
                <a:cubicBezTo>
                  <a:pt x="11936" y="21600"/>
                  <a:pt x="13899" y="21555"/>
                  <a:pt x="15863" y="21388"/>
                </a:cubicBezTo>
                <a:cubicBezTo>
                  <a:pt x="17826" y="21221"/>
                  <a:pt x="19790" y="20932"/>
                  <a:pt x="20576" y="20732"/>
                </a:cubicBezTo>
                <a:cubicBezTo>
                  <a:pt x="21361" y="20531"/>
                  <a:pt x="20968" y="20420"/>
                  <a:pt x="19594" y="20353"/>
                </a:cubicBezTo>
                <a:cubicBezTo>
                  <a:pt x="18219" y="20286"/>
                  <a:pt x="15863" y="20264"/>
                  <a:pt x="14096" y="20297"/>
                </a:cubicBezTo>
                <a:cubicBezTo>
                  <a:pt x="12328" y="20331"/>
                  <a:pt x="11150" y="20420"/>
                  <a:pt x="10365" y="20531"/>
                </a:cubicBezTo>
                <a:cubicBezTo>
                  <a:pt x="9579" y="20642"/>
                  <a:pt x="9186" y="20776"/>
                  <a:pt x="9383" y="20876"/>
                </a:cubicBezTo>
                <a:cubicBezTo>
                  <a:pt x="9579" y="20976"/>
                  <a:pt x="10365" y="21043"/>
                  <a:pt x="11150" y="21110"/>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581" name="Line"/>
          <p:cNvSpPr/>
          <p:nvPr/>
        </p:nvSpPr>
        <p:spPr>
          <a:xfrm>
            <a:off x="1977949" y="2295028"/>
            <a:ext cx="1216737" cy="2080420"/>
          </a:xfrm>
          <a:custGeom>
            <a:avLst/>
            <a:gdLst/>
            <a:ahLst/>
            <a:cxnLst>
              <a:cxn ang="0">
                <a:pos x="wd2" y="hd2"/>
              </a:cxn>
              <a:cxn ang="5400000">
                <a:pos x="wd2" y="hd2"/>
              </a:cxn>
              <a:cxn ang="10800000">
                <a:pos x="wd2" y="hd2"/>
              </a:cxn>
              <a:cxn ang="16200000">
                <a:pos x="wd2" y="hd2"/>
              </a:cxn>
            </a:cxnLst>
            <a:rect l="0" t="0" r="r" b="b"/>
            <a:pathLst>
              <a:path w="21548" h="21574" extrusionOk="0">
                <a:moveTo>
                  <a:pt x="323" y="9261"/>
                </a:moveTo>
                <a:cubicBezTo>
                  <a:pt x="179" y="9329"/>
                  <a:pt x="34" y="9397"/>
                  <a:pt x="5" y="9397"/>
                </a:cubicBezTo>
                <a:cubicBezTo>
                  <a:pt x="-24" y="9397"/>
                  <a:pt x="63" y="9329"/>
                  <a:pt x="381" y="9100"/>
                </a:cubicBezTo>
                <a:cubicBezTo>
                  <a:pt x="700" y="8871"/>
                  <a:pt x="1250" y="8481"/>
                  <a:pt x="1858" y="8057"/>
                </a:cubicBezTo>
                <a:cubicBezTo>
                  <a:pt x="2466" y="7633"/>
                  <a:pt x="3132" y="7176"/>
                  <a:pt x="3784" y="6726"/>
                </a:cubicBezTo>
                <a:cubicBezTo>
                  <a:pt x="4435" y="6277"/>
                  <a:pt x="5072" y="5836"/>
                  <a:pt x="5709" y="5379"/>
                </a:cubicBezTo>
                <a:cubicBezTo>
                  <a:pt x="6346" y="4921"/>
                  <a:pt x="6983" y="4446"/>
                  <a:pt x="7605" y="3954"/>
                </a:cubicBezTo>
                <a:cubicBezTo>
                  <a:pt x="8228" y="3463"/>
                  <a:pt x="8836" y="2954"/>
                  <a:pt x="9357" y="2539"/>
                </a:cubicBezTo>
                <a:cubicBezTo>
                  <a:pt x="9878" y="2123"/>
                  <a:pt x="10313" y="1801"/>
                  <a:pt x="10762" y="1462"/>
                </a:cubicBezTo>
                <a:cubicBezTo>
                  <a:pt x="11210" y="1123"/>
                  <a:pt x="11674" y="767"/>
                  <a:pt x="11963" y="546"/>
                </a:cubicBezTo>
                <a:cubicBezTo>
                  <a:pt x="12253" y="326"/>
                  <a:pt x="12368" y="241"/>
                  <a:pt x="12470" y="165"/>
                </a:cubicBezTo>
                <a:cubicBezTo>
                  <a:pt x="12571" y="89"/>
                  <a:pt x="12658" y="21"/>
                  <a:pt x="12629" y="4"/>
                </a:cubicBezTo>
                <a:cubicBezTo>
                  <a:pt x="12600" y="-13"/>
                  <a:pt x="12455" y="21"/>
                  <a:pt x="12282" y="157"/>
                </a:cubicBezTo>
                <a:cubicBezTo>
                  <a:pt x="12108" y="292"/>
                  <a:pt x="11905" y="530"/>
                  <a:pt x="11804" y="691"/>
                </a:cubicBezTo>
                <a:cubicBezTo>
                  <a:pt x="11703" y="852"/>
                  <a:pt x="11703" y="936"/>
                  <a:pt x="11775" y="987"/>
                </a:cubicBezTo>
                <a:cubicBezTo>
                  <a:pt x="11847" y="1038"/>
                  <a:pt x="11992" y="1055"/>
                  <a:pt x="12122" y="1030"/>
                </a:cubicBezTo>
                <a:cubicBezTo>
                  <a:pt x="12253" y="1004"/>
                  <a:pt x="12368" y="936"/>
                  <a:pt x="12470" y="860"/>
                </a:cubicBezTo>
                <a:cubicBezTo>
                  <a:pt x="12571" y="784"/>
                  <a:pt x="12658" y="699"/>
                  <a:pt x="12730" y="614"/>
                </a:cubicBezTo>
                <a:cubicBezTo>
                  <a:pt x="12803" y="530"/>
                  <a:pt x="12861" y="445"/>
                  <a:pt x="12846" y="360"/>
                </a:cubicBezTo>
                <a:cubicBezTo>
                  <a:pt x="12832" y="275"/>
                  <a:pt x="12745" y="190"/>
                  <a:pt x="12629" y="173"/>
                </a:cubicBezTo>
                <a:cubicBezTo>
                  <a:pt x="12513" y="157"/>
                  <a:pt x="12368" y="207"/>
                  <a:pt x="12253" y="326"/>
                </a:cubicBezTo>
                <a:cubicBezTo>
                  <a:pt x="12137" y="445"/>
                  <a:pt x="12050" y="631"/>
                  <a:pt x="12007" y="775"/>
                </a:cubicBezTo>
                <a:cubicBezTo>
                  <a:pt x="11963" y="919"/>
                  <a:pt x="11963" y="1021"/>
                  <a:pt x="12021" y="1098"/>
                </a:cubicBezTo>
                <a:cubicBezTo>
                  <a:pt x="12079" y="1174"/>
                  <a:pt x="12195" y="1225"/>
                  <a:pt x="12325" y="1242"/>
                </a:cubicBezTo>
                <a:cubicBezTo>
                  <a:pt x="12455" y="1259"/>
                  <a:pt x="12600" y="1242"/>
                  <a:pt x="12716" y="1199"/>
                </a:cubicBezTo>
                <a:cubicBezTo>
                  <a:pt x="12832" y="1157"/>
                  <a:pt x="12919" y="1089"/>
                  <a:pt x="12977" y="1013"/>
                </a:cubicBezTo>
                <a:cubicBezTo>
                  <a:pt x="13034" y="936"/>
                  <a:pt x="13063" y="852"/>
                  <a:pt x="13020" y="784"/>
                </a:cubicBezTo>
                <a:cubicBezTo>
                  <a:pt x="12977" y="716"/>
                  <a:pt x="12861" y="665"/>
                  <a:pt x="12730" y="640"/>
                </a:cubicBezTo>
                <a:cubicBezTo>
                  <a:pt x="12600" y="614"/>
                  <a:pt x="12455" y="614"/>
                  <a:pt x="12397" y="657"/>
                </a:cubicBezTo>
                <a:cubicBezTo>
                  <a:pt x="12340" y="699"/>
                  <a:pt x="12368" y="784"/>
                  <a:pt x="12412" y="1047"/>
                </a:cubicBezTo>
                <a:cubicBezTo>
                  <a:pt x="12455" y="1309"/>
                  <a:pt x="12513" y="1750"/>
                  <a:pt x="12615" y="2233"/>
                </a:cubicBezTo>
                <a:cubicBezTo>
                  <a:pt x="12716" y="2717"/>
                  <a:pt x="12861" y="3242"/>
                  <a:pt x="13020" y="3810"/>
                </a:cubicBezTo>
                <a:cubicBezTo>
                  <a:pt x="13179" y="4378"/>
                  <a:pt x="13353" y="4989"/>
                  <a:pt x="13541" y="5599"/>
                </a:cubicBezTo>
                <a:cubicBezTo>
                  <a:pt x="13729" y="6209"/>
                  <a:pt x="13932" y="6820"/>
                  <a:pt x="14164" y="7438"/>
                </a:cubicBezTo>
                <a:cubicBezTo>
                  <a:pt x="14395" y="8057"/>
                  <a:pt x="14656" y="8685"/>
                  <a:pt x="14931" y="9287"/>
                </a:cubicBezTo>
                <a:cubicBezTo>
                  <a:pt x="15206" y="9888"/>
                  <a:pt x="15496" y="10465"/>
                  <a:pt x="15858" y="11067"/>
                </a:cubicBezTo>
                <a:cubicBezTo>
                  <a:pt x="16219" y="11669"/>
                  <a:pt x="16654" y="12296"/>
                  <a:pt x="17059" y="12915"/>
                </a:cubicBezTo>
                <a:cubicBezTo>
                  <a:pt x="17464" y="13534"/>
                  <a:pt x="17841" y="14144"/>
                  <a:pt x="18159" y="14737"/>
                </a:cubicBezTo>
                <a:cubicBezTo>
                  <a:pt x="18478" y="15331"/>
                  <a:pt x="18738" y="15907"/>
                  <a:pt x="18970" y="16492"/>
                </a:cubicBezTo>
                <a:cubicBezTo>
                  <a:pt x="19202" y="17077"/>
                  <a:pt x="19404" y="17671"/>
                  <a:pt x="19622" y="18145"/>
                </a:cubicBezTo>
                <a:cubicBezTo>
                  <a:pt x="19839" y="18620"/>
                  <a:pt x="20070" y="18976"/>
                  <a:pt x="20201" y="19281"/>
                </a:cubicBezTo>
                <a:cubicBezTo>
                  <a:pt x="20331" y="19586"/>
                  <a:pt x="20360" y="19841"/>
                  <a:pt x="20389" y="20010"/>
                </a:cubicBezTo>
                <a:cubicBezTo>
                  <a:pt x="20418" y="20180"/>
                  <a:pt x="20447" y="20265"/>
                  <a:pt x="20476" y="20265"/>
                </a:cubicBezTo>
                <a:cubicBezTo>
                  <a:pt x="20505" y="20265"/>
                  <a:pt x="20534" y="20180"/>
                  <a:pt x="20505" y="20171"/>
                </a:cubicBezTo>
                <a:cubicBezTo>
                  <a:pt x="20476" y="20163"/>
                  <a:pt x="20389" y="20231"/>
                  <a:pt x="20345" y="20307"/>
                </a:cubicBezTo>
                <a:cubicBezTo>
                  <a:pt x="20302" y="20383"/>
                  <a:pt x="20302" y="20468"/>
                  <a:pt x="20316" y="20587"/>
                </a:cubicBezTo>
                <a:cubicBezTo>
                  <a:pt x="20331" y="20705"/>
                  <a:pt x="20360" y="20858"/>
                  <a:pt x="20447" y="20909"/>
                </a:cubicBezTo>
                <a:cubicBezTo>
                  <a:pt x="20534" y="20960"/>
                  <a:pt x="20678" y="20909"/>
                  <a:pt x="20780" y="20841"/>
                </a:cubicBezTo>
                <a:cubicBezTo>
                  <a:pt x="20881" y="20773"/>
                  <a:pt x="20939" y="20688"/>
                  <a:pt x="20982" y="20604"/>
                </a:cubicBezTo>
                <a:cubicBezTo>
                  <a:pt x="21026" y="20519"/>
                  <a:pt x="21055" y="20434"/>
                  <a:pt x="21055" y="20349"/>
                </a:cubicBezTo>
                <a:cubicBezTo>
                  <a:pt x="21055" y="20265"/>
                  <a:pt x="21026" y="20180"/>
                  <a:pt x="20939" y="20171"/>
                </a:cubicBezTo>
                <a:cubicBezTo>
                  <a:pt x="20852" y="20163"/>
                  <a:pt x="20707" y="20231"/>
                  <a:pt x="20606" y="20358"/>
                </a:cubicBezTo>
                <a:cubicBezTo>
                  <a:pt x="20505" y="20485"/>
                  <a:pt x="20447" y="20671"/>
                  <a:pt x="20403" y="20807"/>
                </a:cubicBezTo>
                <a:cubicBezTo>
                  <a:pt x="20360" y="20943"/>
                  <a:pt x="20331" y="21028"/>
                  <a:pt x="20316" y="21112"/>
                </a:cubicBezTo>
                <a:cubicBezTo>
                  <a:pt x="20302" y="21197"/>
                  <a:pt x="20302" y="21282"/>
                  <a:pt x="20374" y="21324"/>
                </a:cubicBezTo>
                <a:cubicBezTo>
                  <a:pt x="20447" y="21367"/>
                  <a:pt x="20592" y="21367"/>
                  <a:pt x="20751" y="21282"/>
                </a:cubicBezTo>
                <a:cubicBezTo>
                  <a:pt x="20910" y="21197"/>
                  <a:pt x="21084" y="21028"/>
                  <a:pt x="21214" y="20858"/>
                </a:cubicBezTo>
                <a:cubicBezTo>
                  <a:pt x="21344" y="20688"/>
                  <a:pt x="21431" y="20519"/>
                  <a:pt x="21460" y="20392"/>
                </a:cubicBezTo>
                <a:cubicBezTo>
                  <a:pt x="21489" y="20265"/>
                  <a:pt x="21460" y="20180"/>
                  <a:pt x="21359" y="20146"/>
                </a:cubicBezTo>
                <a:cubicBezTo>
                  <a:pt x="21258" y="20112"/>
                  <a:pt x="21084" y="20129"/>
                  <a:pt x="20925" y="20231"/>
                </a:cubicBezTo>
                <a:cubicBezTo>
                  <a:pt x="20765" y="20332"/>
                  <a:pt x="20621" y="20519"/>
                  <a:pt x="20534" y="20705"/>
                </a:cubicBezTo>
                <a:cubicBezTo>
                  <a:pt x="20447" y="20892"/>
                  <a:pt x="20418" y="21078"/>
                  <a:pt x="20418" y="21214"/>
                </a:cubicBezTo>
                <a:cubicBezTo>
                  <a:pt x="20418" y="21350"/>
                  <a:pt x="20447" y="21434"/>
                  <a:pt x="20534" y="21494"/>
                </a:cubicBezTo>
                <a:cubicBezTo>
                  <a:pt x="20621" y="21553"/>
                  <a:pt x="20765" y="21587"/>
                  <a:pt x="20881" y="21570"/>
                </a:cubicBezTo>
                <a:cubicBezTo>
                  <a:pt x="20997" y="21553"/>
                  <a:pt x="21084" y="21485"/>
                  <a:pt x="21200" y="21324"/>
                </a:cubicBezTo>
                <a:cubicBezTo>
                  <a:pt x="21315" y="21163"/>
                  <a:pt x="21460" y="20909"/>
                  <a:pt x="21518" y="20714"/>
                </a:cubicBezTo>
                <a:cubicBezTo>
                  <a:pt x="21576" y="20519"/>
                  <a:pt x="21547" y="20383"/>
                  <a:pt x="21460" y="20307"/>
                </a:cubicBezTo>
                <a:cubicBezTo>
                  <a:pt x="21373" y="20231"/>
                  <a:pt x="21229" y="20214"/>
                  <a:pt x="21098" y="20248"/>
                </a:cubicBezTo>
                <a:cubicBezTo>
                  <a:pt x="20968" y="20282"/>
                  <a:pt x="20852" y="20366"/>
                  <a:pt x="20809" y="20451"/>
                </a:cubicBezTo>
                <a:cubicBezTo>
                  <a:pt x="20765" y="20536"/>
                  <a:pt x="20794" y="20621"/>
                  <a:pt x="20823" y="20705"/>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582" name="Line"/>
          <p:cNvSpPr/>
          <p:nvPr/>
        </p:nvSpPr>
        <p:spPr>
          <a:xfrm>
            <a:off x="3142992" y="4237687"/>
            <a:ext cx="49992" cy="123941"/>
          </a:xfrm>
          <a:custGeom>
            <a:avLst/>
            <a:gdLst/>
            <a:ahLst/>
            <a:cxnLst>
              <a:cxn ang="0">
                <a:pos x="wd2" y="hd2"/>
              </a:cxn>
              <a:cxn ang="5400000">
                <a:pos x="wd2" y="hd2"/>
              </a:cxn>
              <a:cxn ang="10800000">
                <a:pos x="wd2" y="hd2"/>
              </a:cxn>
              <a:cxn ang="16200000">
                <a:pos x="wd2" y="hd2"/>
              </a:cxn>
            </a:cxnLst>
            <a:rect l="0" t="0" r="r" b="b"/>
            <a:pathLst>
              <a:path w="21306" h="20993" extrusionOk="0">
                <a:moveTo>
                  <a:pt x="17125" y="6647"/>
                </a:moveTo>
                <a:cubicBezTo>
                  <a:pt x="13641" y="6924"/>
                  <a:pt x="10158" y="7201"/>
                  <a:pt x="7719" y="8862"/>
                </a:cubicBezTo>
                <a:cubicBezTo>
                  <a:pt x="5280" y="10524"/>
                  <a:pt x="3887" y="13570"/>
                  <a:pt x="4583" y="16062"/>
                </a:cubicBezTo>
                <a:cubicBezTo>
                  <a:pt x="5280" y="18555"/>
                  <a:pt x="8067" y="20493"/>
                  <a:pt x="10506" y="20909"/>
                </a:cubicBezTo>
                <a:cubicBezTo>
                  <a:pt x="12945" y="21324"/>
                  <a:pt x="15035" y="20216"/>
                  <a:pt x="16429" y="17309"/>
                </a:cubicBezTo>
                <a:cubicBezTo>
                  <a:pt x="17822" y="14401"/>
                  <a:pt x="18519" y="9693"/>
                  <a:pt x="18519" y="6647"/>
                </a:cubicBezTo>
                <a:cubicBezTo>
                  <a:pt x="18519" y="3601"/>
                  <a:pt x="17822" y="2216"/>
                  <a:pt x="15732" y="1247"/>
                </a:cubicBezTo>
                <a:cubicBezTo>
                  <a:pt x="13641" y="278"/>
                  <a:pt x="10158" y="-276"/>
                  <a:pt x="7719" y="139"/>
                </a:cubicBezTo>
                <a:cubicBezTo>
                  <a:pt x="5280" y="555"/>
                  <a:pt x="3887" y="1939"/>
                  <a:pt x="2493" y="4155"/>
                </a:cubicBezTo>
                <a:cubicBezTo>
                  <a:pt x="1100" y="6370"/>
                  <a:pt x="-294" y="9416"/>
                  <a:pt x="54" y="11493"/>
                </a:cubicBezTo>
                <a:cubicBezTo>
                  <a:pt x="403" y="13570"/>
                  <a:pt x="2493" y="14678"/>
                  <a:pt x="5280" y="14955"/>
                </a:cubicBezTo>
                <a:cubicBezTo>
                  <a:pt x="8067" y="15232"/>
                  <a:pt x="11551" y="14678"/>
                  <a:pt x="14338" y="13847"/>
                </a:cubicBezTo>
                <a:cubicBezTo>
                  <a:pt x="17125" y="13016"/>
                  <a:pt x="19216" y="11909"/>
                  <a:pt x="21306" y="10801"/>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583" name="Line"/>
          <p:cNvSpPr/>
          <p:nvPr/>
        </p:nvSpPr>
        <p:spPr>
          <a:xfrm>
            <a:off x="3197889" y="3080212"/>
            <a:ext cx="3362102" cy="1265386"/>
          </a:xfrm>
          <a:custGeom>
            <a:avLst/>
            <a:gdLst/>
            <a:ahLst/>
            <a:cxnLst>
              <a:cxn ang="0">
                <a:pos x="wd2" y="hd2"/>
              </a:cxn>
              <a:cxn ang="5400000">
                <a:pos x="wd2" y="hd2"/>
              </a:cxn>
              <a:cxn ang="10800000">
                <a:pos x="wd2" y="hd2"/>
              </a:cxn>
              <a:cxn ang="16200000">
                <a:pos x="wd2" y="hd2"/>
              </a:cxn>
            </a:cxnLst>
            <a:rect l="0" t="0" r="r" b="b"/>
            <a:pathLst>
              <a:path w="21584" h="21571" extrusionOk="0">
                <a:moveTo>
                  <a:pt x="0" y="21571"/>
                </a:moveTo>
                <a:cubicBezTo>
                  <a:pt x="21" y="21237"/>
                  <a:pt x="42" y="20902"/>
                  <a:pt x="110" y="20219"/>
                </a:cubicBezTo>
                <a:cubicBezTo>
                  <a:pt x="178" y="19536"/>
                  <a:pt x="294" y="18505"/>
                  <a:pt x="394" y="17446"/>
                </a:cubicBezTo>
                <a:cubicBezTo>
                  <a:pt x="493" y="16387"/>
                  <a:pt x="577" y="15300"/>
                  <a:pt x="645" y="14297"/>
                </a:cubicBezTo>
                <a:cubicBezTo>
                  <a:pt x="714" y="13293"/>
                  <a:pt x="766" y="12374"/>
                  <a:pt x="829" y="11412"/>
                </a:cubicBezTo>
                <a:cubicBezTo>
                  <a:pt x="892" y="10450"/>
                  <a:pt x="966" y="9447"/>
                  <a:pt x="1044" y="8500"/>
                </a:cubicBezTo>
                <a:cubicBezTo>
                  <a:pt x="1123" y="7552"/>
                  <a:pt x="1207" y="6660"/>
                  <a:pt x="1301" y="5754"/>
                </a:cubicBezTo>
                <a:cubicBezTo>
                  <a:pt x="1396" y="4848"/>
                  <a:pt x="1501" y="3929"/>
                  <a:pt x="1590" y="3218"/>
                </a:cubicBezTo>
                <a:cubicBezTo>
                  <a:pt x="1679" y="2507"/>
                  <a:pt x="1753" y="2006"/>
                  <a:pt x="1800" y="1685"/>
                </a:cubicBezTo>
                <a:cubicBezTo>
                  <a:pt x="1847" y="1365"/>
                  <a:pt x="1868" y="1225"/>
                  <a:pt x="1894" y="1086"/>
                </a:cubicBezTo>
                <a:cubicBezTo>
                  <a:pt x="1921" y="946"/>
                  <a:pt x="1952" y="807"/>
                  <a:pt x="1942" y="737"/>
                </a:cubicBezTo>
                <a:cubicBezTo>
                  <a:pt x="1931" y="668"/>
                  <a:pt x="1879" y="668"/>
                  <a:pt x="1837" y="724"/>
                </a:cubicBezTo>
                <a:cubicBezTo>
                  <a:pt x="1795" y="779"/>
                  <a:pt x="1763" y="891"/>
                  <a:pt x="1748" y="1016"/>
                </a:cubicBezTo>
                <a:cubicBezTo>
                  <a:pt x="1732" y="1142"/>
                  <a:pt x="1732" y="1281"/>
                  <a:pt x="1758" y="1323"/>
                </a:cubicBezTo>
                <a:cubicBezTo>
                  <a:pt x="1784" y="1365"/>
                  <a:pt x="1837" y="1309"/>
                  <a:pt x="1879" y="1211"/>
                </a:cubicBezTo>
                <a:cubicBezTo>
                  <a:pt x="1921" y="1114"/>
                  <a:pt x="1952" y="974"/>
                  <a:pt x="1973" y="821"/>
                </a:cubicBezTo>
                <a:cubicBezTo>
                  <a:pt x="1994" y="668"/>
                  <a:pt x="2005" y="501"/>
                  <a:pt x="2010" y="347"/>
                </a:cubicBezTo>
                <a:cubicBezTo>
                  <a:pt x="2015" y="194"/>
                  <a:pt x="2015" y="55"/>
                  <a:pt x="1989" y="13"/>
                </a:cubicBezTo>
                <a:cubicBezTo>
                  <a:pt x="1963" y="-29"/>
                  <a:pt x="1910" y="27"/>
                  <a:pt x="1852" y="194"/>
                </a:cubicBezTo>
                <a:cubicBezTo>
                  <a:pt x="1795" y="361"/>
                  <a:pt x="1732" y="640"/>
                  <a:pt x="1695" y="849"/>
                </a:cubicBezTo>
                <a:cubicBezTo>
                  <a:pt x="1658" y="1058"/>
                  <a:pt x="1648" y="1197"/>
                  <a:pt x="1643" y="1337"/>
                </a:cubicBezTo>
                <a:cubicBezTo>
                  <a:pt x="1637" y="1476"/>
                  <a:pt x="1637" y="1615"/>
                  <a:pt x="1658" y="1727"/>
                </a:cubicBezTo>
                <a:cubicBezTo>
                  <a:pt x="1679" y="1838"/>
                  <a:pt x="1721" y="1922"/>
                  <a:pt x="1769" y="1964"/>
                </a:cubicBezTo>
                <a:cubicBezTo>
                  <a:pt x="1816" y="2006"/>
                  <a:pt x="1868" y="2006"/>
                  <a:pt x="1926" y="1894"/>
                </a:cubicBezTo>
                <a:cubicBezTo>
                  <a:pt x="1984" y="1783"/>
                  <a:pt x="2047" y="1560"/>
                  <a:pt x="2083" y="1365"/>
                </a:cubicBezTo>
                <a:cubicBezTo>
                  <a:pt x="2120" y="1169"/>
                  <a:pt x="2131" y="1002"/>
                  <a:pt x="2115" y="863"/>
                </a:cubicBezTo>
                <a:cubicBezTo>
                  <a:pt x="2099" y="724"/>
                  <a:pt x="2057" y="612"/>
                  <a:pt x="2010" y="542"/>
                </a:cubicBezTo>
                <a:cubicBezTo>
                  <a:pt x="1963" y="473"/>
                  <a:pt x="1910" y="445"/>
                  <a:pt x="1910" y="487"/>
                </a:cubicBezTo>
                <a:cubicBezTo>
                  <a:pt x="1910" y="528"/>
                  <a:pt x="1963" y="640"/>
                  <a:pt x="2041" y="696"/>
                </a:cubicBezTo>
                <a:cubicBezTo>
                  <a:pt x="2120" y="751"/>
                  <a:pt x="2225" y="751"/>
                  <a:pt x="2445" y="849"/>
                </a:cubicBezTo>
                <a:cubicBezTo>
                  <a:pt x="2666" y="946"/>
                  <a:pt x="3002" y="1142"/>
                  <a:pt x="3395" y="1253"/>
                </a:cubicBezTo>
                <a:cubicBezTo>
                  <a:pt x="3789" y="1365"/>
                  <a:pt x="4240" y="1392"/>
                  <a:pt x="4665" y="1378"/>
                </a:cubicBezTo>
                <a:cubicBezTo>
                  <a:pt x="5090" y="1365"/>
                  <a:pt x="5489" y="1309"/>
                  <a:pt x="5857" y="1267"/>
                </a:cubicBezTo>
                <a:cubicBezTo>
                  <a:pt x="6224" y="1225"/>
                  <a:pt x="6560" y="1197"/>
                  <a:pt x="6917" y="1156"/>
                </a:cubicBezTo>
                <a:cubicBezTo>
                  <a:pt x="7273" y="1114"/>
                  <a:pt x="7651" y="1058"/>
                  <a:pt x="8029" y="1016"/>
                </a:cubicBezTo>
                <a:cubicBezTo>
                  <a:pt x="8407" y="974"/>
                  <a:pt x="8785" y="946"/>
                  <a:pt x="9168" y="919"/>
                </a:cubicBezTo>
                <a:cubicBezTo>
                  <a:pt x="9551" y="891"/>
                  <a:pt x="9939" y="863"/>
                  <a:pt x="10328" y="835"/>
                </a:cubicBezTo>
                <a:cubicBezTo>
                  <a:pt x="10716" y="807"/>
                  <a:pt x="11104" y="779"/>
                  <a:pt x="11493" y="765"/>
                </a:cubicBezTo>
                <a:cubicBezTo>
                  <a:pt x="11881" y="751"/>
                  <a:pt x="12269" y="751"/>
                  <a:pt x="12658" y="751"/>
                </a:cubicBezTo>
                <a:cubicBezTo>
                  <a:pt x="13046" y="751"/>
                  <a:pt x="13434" y="751"/>
                  <a:pt x="13817" y="779"/>
                </a:cubicBezTo>
                <a:cubicBezTo>
                  <a:pt x="14201" y="807"/>
                  <a:pt x="14578" y="863"/>
                  <a:pt x="14951" y="905"/>
                </a:cubicBezTo>
                <a:cubicBezTo>
                  <a:pt x="15324" y="946"/>
                  <a:pt x="15691" y="974"/>
                  <a:pt x="16100" y="1002"/>
                </a:cubicBezTo>
                <a:cubicBezTo>
                  <a:pt x="16510" y="1030"/>
                  <a:pt x="16961" y="1058"/>
                  <a:pt x="17386" y="1086"/>
                </a:cubicBezTo>
                <a:cubicBezTo>
                  <a:pt x="17811" y="1114"/>
                  <a:pt x="18210" y="1142"/>
                  <a:pt x="18614" y="1169"/>
                </a:cubicBezTo>
                <a:cubicBezTo>
                  <a:pt x="19018" y="1197"/>
                  <a:pt x="19427" y="1225"/>
                  <a:pt x="19821" y="1253"/>
                </a:cubicBezTo>
                <a:cubicBezTo>
                  <a:pt x="20215" y="1281"/>
                  <a:pt x="20592" y="1309"/>
                  <a:pt x="20818" y="1323"/>
                </a:cubicBezTo>
                <a:cubicBezTo>
                  <a:pt x="21044" y="1337"/>
                  <a:pt x="21117" y="1337"/>
                  <a:pt x="21191" y="1337"/>
                </a:cubicBezTo>
                <a:cubicBezTo>
                  <a:pt x="21264" y="1337"/>
                  <a:pt x="21338" y="1337"/>
                  <a:pt x="21353" y="1295"/>
                </a:cubicBezTo>
                <a:cubicBezTo>
                  <a:pt x="21369" y="1253"/>
                  <a:pt x="21327" y="1169"/>
                  <a:pt x="21254" y="1114"/>
                </a:cubicBezTo>
                <a:cubicBezTo>
                  <a:pt x="21180" y="1058"/>
                  <a:pt x="21075" y="1030"/>
                  <a:pt x="21002" y="1058"/>
                </a:cubicBezTo>
                <a:cubicBezTo>
                  <a:pt x="20928" y="1086"/>
                  <a:pt x="20886" y="1169"/>
                  <a:pt x="20855" y="1281"/>
                </a:cubicBezTo>
                <a:cubicBezTo>
                  <a:pt x="20823" y="1392"/>
                  <a:pt x="20802" y="1532"/>
                  <a:pt x="20797" y="1671"/>
                </a:cubicBezTo>
                <a:cubicBezTo>
                  <a:pt x="20792" y="1810"/>
                  <a:pt x="20802" y="1950"/>
                  <a:pt x="20834" y="2033"/>
                </a:cubicBezTo>
                <a:cubicBezTo>
                  <a:pt x="20865" y="2117"/>
                  <a:pt x="20918" y="2145"/>
                  <a:pt x="21012" y="2089"/>
                </a:cubicBezTo>
                <a:cubicBezTo>
                  <a:pt x="21107" y="2033"/>
                  <a:pt x="21243" y="1894"/>
                  <a:pt x="21332" y="1755"/>
                </a:cubicBezTo>
                <a:cubicBezTo>
                  <a:pt x="21422" y="1615"/>
                  <a:pt x="21464" y="1476"/>
                  <a:pt x="21490" y="1309"/>
                </a:cubicBezTo>
                <a:cubicBezTo>
                  <a:pt x="21516" y="1142"/>
                  <a:pt x="21527" y="946"/>
                  <a:pt x="21516" y="793"/>
                </a:cubicBezTo>
                <a:cubicBezTo>
                  <a:pt x="21506" y="640"/>
                  <a:pt x="21474" y="528"/>
                  <a:pt x="21395" y="431"/>
                </a:cubicBezTo>
                <a:cubicBezTo>
                  <a:pt x="21317" y="333"/>
                  <a:pt x="21191" y="250"/>
                  <a:pt x="21065" y="305"/>
                </a:cubicBezTo>
                <a:cubicBezTo>
                  <a:pt x="20939" y="361"/>
                  <a:pt x="20813" y="556"/>
                  <a:pt x="20729" y="807"/>
                </a:cubicBezTo>
                <a:cubicBezTo>
                  <a:pt x="20645" y="1058"/>
                  <a:pt x="20603" y="1365"/>
                  <a:pt x="20613" y="1657"/>
                </a:cubicBezTo>
                <a:cubicBezTo>
                  <a:pt x="20624" y="1950"/>
                  <a:pt x="20687" y="2229"/>
                  <a:pt x="20808" y="2368"/>
                </a:cubicBezTo>
                <a:cubicBezTo>
                  <a:pt x="20928" y="2507"/>
                  <a:pt x="21107" y="2507"/>
                  <a:pt x="21248" y="2354"/>
                </a:cubicBezTo>
                <a:cubicBezTo>
                  <a:pt x="21390" y="2201"/>
                  <a:pt x="21495" y="1894"/>
                  <a:pt x="21548" y="1574"/>
                </a:cubicBezTo>
                <a:cubicBezTo>
                  <a:pt x="21600" y="1253"/>
                  <a:pt x="21600" y="919"/>
                  <a:pt x="21516" y="668"/>
                </a:cubicBezTo>
                <a:cubicBezTo>
                  <a:pt x="21432" y="417"/>
                  <a:pt x="21264" y="250"/>
                  <a:pt x="21128" y="250"/>
                </a:cubicBezTo>
                <a:cubicBezTo>
                  <a:pt x="20991" y="250"/>
                  <a:pt x="20886" y="417"/>
                  <a:pt x="20781" y="584"/>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584" name="Line"/>
          <p:cNvSpPr/>
          <p:nvPr/>
        </p:nvSpPr>
        <p:spPr>
          <a:xfrm>
            <a:off x="3572527" y="1035627"/>
            <a:ext cx="2882108" cy="2127930"/>
          </a:xfrm>
          <a:custGeom>
            <a:avLst/>
            <a:gdLst/>
            <a:ahLst/>
            <a:cxnLst>
              <a:cxn ang="0">
                <a:pos x="wd2" y="hd2"/>
              </a:cxn>
              <a:cxn ang="5400000">
                <a:pos x="wd2" y="hd2"/>
              </a:cxn>
              <a:cxn ang="10800000">
                <a:pos x="wd2" y="hd2"/>
              </a:cxn>
              <a:cxn ang="16200000">
                <a:pos x="wd2" y="hd2"/>
              </a:cxn>
            </a:cxnLst>
            <a:rect l="0" t="0" r="r" b="b"/>
            <a:pathLst>
              <a:path w="21586" h="21593" extrusionOk="0">
                <a:moveTo>
                  <a:pt x="170" y="93"/>
                </a:moveTo>
                <a:cubicBezTo>
                  <a:pt x="96" y="43"/>
                  <a:pt x="23" y="-7"/>
                  <a:pt x="4" y="1"/>
                </a:cubicBezTo>
                <a:cubicBezTo>
                  <a:pt x="-14" y="10"/>
                  <a:pt x="23" y="76"/>
                  <a:pt x="188" y="200"/>
                </a:cubicBezTo>
                <a:cubicBezTo>
                  <a:pt x="353" y="325"/>
                  <a:pt x="647" y="507"/>
                  <a:pt x="996" y="748"/>
                </a:cubicBezTo>
                <a:cubicBezTo>
                  <a:pt x="1345" y="988"/>
                  <a:pt x="1749" y="1287"/>
                  <a:pt x="2098" y="1594"/>
                </a:cubicBezTo>
                <a:cubicBezTo>
                  <a:pt x="2447" y="1901"/>
                  <a:pt x="2741" y="2216"/>
                  <a:pt x="3108" y="2573"/>
                </a:cubicBezTo>
                <a:cubicBezTo>
                  <a:pt x="3476" y="2929"/>
                  <a:pt x="3917" y="3328"/>
                  <a:pt x="4315" y="3676"/>
                </a:cubicBezTo>
                <a:cubicBezTo>
                  <a:pt x="4713" y="4024"/>
                  <a:pt x="5068" y="4323"/>
                  <a:pt x="5447" y="4671"/>
                </a:cubicBezTo>
                <a:cubicBezTo>
                  <a:pt x="5827" y="5020"/>
                  <a:pt x="6231" y="5418"/>
                  <a:pt x="6610" y="5799"/>
                </a:cubicBezTo>
                <a:cubicBezTo>
                  <a:pt x="6990" y="6181"/>
                  <a:pt x="7345" y="6546"/>
                  <a:pt x="7713" y="6911"/>
                </a:cubicBezTo>
                <a:cubicBezTo>
                  <a:pt x="8080" y="7276"/>
                  <a:pt x="8459" y="7641"/>
                  <a:pt x="8821" y="7981"/>
                </a:cubicBezTo>
                <a:cubicBezTo>
                  <a:pt x="9182" y="8321"/>
                  <a:pt x="9525" y="8636"/>
                  <a:pt x="9862" y="8960"/>
                </a:cubicBezTo>
                <a:cubicBezTo>
                  <a:pt x="10198" y="9283"/>
                  <a:pt x="10529" y="9615"/>
                  <a:pt x="10853" y="9930"/>
                </a:cubicBezTo>
                <a:cubicBezTo>
                  <a:pt x="11178" y="10246"/>
                  <a:pt x="11496" y="10544"/>
                  <a:pt x="11802" y="10843"/>
                </a:cubicBezTo>
                <a:cubicBezTo>
                  <a:pt x="12108" y="11141"/>
                  <a:pt x="12402" y="11440"/>
                  <a:pt x="12708" y="11755"/>
                </a:cubicBezTo>
                <a:cubicBezTo>
                  <a:pt x="13015" y="12070"/>
                  <a:pt x="13333" y="12402"/>
                  <a:pt x="13651" y="12709"/>
                </a:cubicBezTo>
                <a:cubicBezTo>
                  <a:pt x="13970" y="13016"/>
                  <a:pt x="14288" y="13298"/>
                  <a:pt x="14551" y="13522"/>
                </a:cubicBezTo>
                <a:cubicBezTo>
                  <a:pt x="14815" y="13746"/>
                  <a:pt x="15023" y="13912"/>
                  <a:pt x="15219" y="14061"/>
                </a:cubicBezTo>
                <a:cubicBezTo>
                  <a:pt x="15415" y="14211"/>
                  <a:pt x="15598" y="14343"/>
                  <a:pt x="15837" y="14542"/>
                </a:cubicBezTo>
                <a:cubicBezTo>
                  <a:pt x="16076" y="14741"/>
                  <a:pt x="16370" y="15007"/>
                  <a:pt x="16682" y="15305"/>
                </a:cubicBezTo>
                <a:cubicBezTo>
                  <a:pt x="16994" y="15604"/>
                  <a:pt x="17325" y="15936"/>
                  <a:pt x="17570" y="16201"/>
                </a:cubicBezTo>
                <a:cubicBezTo>
                  <a:pt x="17815" y="16467"/>
                  <a:pt x="17974" y="16666"/>
                  <a:pt x="18145" y="16873"/>
                </a:cubicBezTo>
                <a:cubicBezTo>
                  <a:pt x="18317" y="17081"/>
                  <a:pt x="18500" y="17296"/>
                  <a:pt x="18659" y="17520"/>
                </a:cubicBezTo>
                <a:cubicBezTo>
                  <a:pt x="18819" y="17744"/>
                  <a:pt x="18953" y="17976"/>
                  <a:pt x="19113" y="18250"/>
                </a:cubicBezTo>
                <a:cubicBezTo>
                  <a:pt x="19272" y="18524"/>
                  <a:pt x="19455" y="18839"/>
                  <a:pt x="19633" y="19105"/>
                </a:cubicBezTo>
                <a:cubicBezTo>
                  <a:pt x="19810" y="19370"/>
                  <a:pt x="19982" y="19586"/>
                  <a:pt x="20153" y="19818"/>
                </a:cubicBezTo>
                <a:cubicBezTo>
                  <a:pt x="20325" y="20050"/>
                  <a:pt x="20496" y="20299"/>
                  <a:pt x="20710" y="20548"/>
                </a:cubicBezTo>
                <a:cubicBezTo>
                  <a:pt x="20925" y="20797"/>
                  <a:pt x="21182" y="21046"/>
                  <a:pt x="21335" y="21220"/>
                </a:cubicBezTo>
                <a:cubicBezTo>
                  <a:pt x="21488" y="21394"/>
                  <a:pt x="21537" y="21493"/>
                  <a:pt x="21586" y="21593"/>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2585" name="Line Shape" descr="Line Shape"/>
          <p:cNvPicPr>
            <a:picLocks/>
          </p:cNvPicPr>
          <p:nvPr/>
        </p:nvPicPr>
        <p:blipFill>
          <a:blip r:embed="rId2"/>
          <a:stretch>
            <a:fillRect/>
          </a:stretch>
        </p:blipFill>
        <p:spPr>
          <a:xfrm>
            <a:off x="3807735" y="2012552"/>
            <a:ext cx="150403" cy="131438"/>
          </a:xfrm>
          <a:prstGeom prst="rect">
            <a:avLst/>
          </a:prstGeom>
          <a:effectLst/>
        </p:spPr>
      </p:pic>
      <p:pic>
        <p:nvPicPr>
          <p:cNvPr id="2587" name="Line Shape" descr="Line Shape"/>
          <p:cNvPicPr>
            <a:picLocks/>
          </p:cNvPicPr>
          <p:nvPr/>
        </p:nvPicPr>
        <p:blipFill>
          <a:blip r:embed="rId3"/>
          <a:stretch>
            <a:fillRect/>
          </a:stretch>
        </p:blipFill>
        <p:spPr>
          <a:xfrm>
            <a:off x="4143748" y="2056157"/>
            <a:ext cx="205875" cy="500033"/>
          </a:xfrm>
          <a:prstGeom prst="rect">
            <a:avLst/>
          </a:prstGeom>
          <a:effectLst/>
        </p:spPr>
      </p:pic>
      <p:sp>
        <p:nvSpPr>
          <p:cNvPr id="2589" name="Line"/>
          <p:cNvSpPr/>
          <p:nvPr/>
        </p:nvSpPr>
        <p:spPr>
          <a:xfrm>
            <a:off x="3692328" y="782781"/>
            <a:ext cx="169995" cy="154032"/>
          </a:xfrm>
          <a:custGeom>
            <a:avLst/>
            <a:gdLst/>
            <a:ahLst/>
            <a:cxnLst>
              <a:cxn ang="0">
                <a:pos x="wd2" y="hd2"/>
              </a:cxn>
              <a:cxn ang="5400000">
                <a:pos x="wd2" y="hd2"/>
              </a:cxn>
              <a:cxn ang="10800000">
                <a:pos x="wd2" y="hd2"/>
              </a:cxn>
              <a:cxn ang="16200000">
                <a:pos x="wd2" y="hd2"/>
              </a:cxn>
            </a:cxnLst>
            <a:rect l="0" t="0" r="r" b="b"/>
            <a:pathLst>
              <a:path w="21390" h="20980" extrusionOk="0">
                <a:moveTo>
                  <a:pt x="1352" y="14644"/>
                </a:moveTo>
                <a:cubicBezTo>
                  <a:pt x="735" y="13753"/>
                  <a:pt x="118" y="12862"/>
                  <a:pt x="15" y="11860"/>
                </a:cubicBezTo>
                <a:cubicBezTo>
                  <a:pt x="-88" y="10858"/>
                  <a:pt x="323" y="9745"/>
                  <a:pt x="1352" y="8409"/>
                </a:cubicBezTo>
                <a:cubicBezTo>
                  <a:pt x="2381" y="7072"/>
                  <a:pt x="4026" y="5514"/>
                  <a:pt x="5363" y="4623"/>
                </a:cubicBezTo>
                <a:cubicBezTo>
                  <a:pt x="6701" y="3732"/>
                  <a:pt x="7729" y="3510"/>
                  <a:pt x="8552" y="4846"/>
                </a:cubicBezTo>
                <a:cubicBezTo>
                  <a:pt x="9375" y="6182"/>
                  <a:pt x="9992" y="9077"/>
                  <a:pt x="10712" y="12083"/>
                </a:cubicBezTo>
                <a:cubicBezTo>
                  <a:pt x="11432" y="15089"/>
                  <a:pt x="12255" y="18206"/>
                  <a:pt x="13181" y="19765"/>
                </a:cubicBezTo>
                <a:cubicBezTo>
                  <a:pt x="14106" y="21324"/>
                  <a:pt x="15135" y="21324"/>
                  <a:pt x="16266" y="20099"/>
                </a:cubicBezTo>
                <a:cubicBezTo>
                  <a:pt x="17398" y="18875"/>
                  <a:pt x="18632" y="16425"/>
                  <a:pt x="19558" y="13196"/>
                </a:cubicBezTo>
                <a:cubicBezTo>
                  <a:pt x="20483" y="9967"/>
                  <a:pt x="21101" y="5959"/>
                  <a:pt x="21306" y="3398"/>
                </a:cubicBezTo>
                <a:cubicBezTo>
                  <a:pt x="21512" y="837"/>
                  <a:pt x="21306" y="-276"/>
                  <a:pt x="20998" y="58"/>
                </a:cubicBezTo>
                <a:cubicBezTo>
                  <a:pt x="20689" y="392"/>
                  <a:pt x="20278" y="2173"/>
                  <a:pt x="19866" y="3955"/>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590" name="Line"/>
          <p:cNvSpPr/>
          <p:nvPr/>
        </p:nvSpPr>
        <p:spPr>
          <a:xfrm>
            <a:off x="3967933" y="944244"/>
            <a:ext cx="14715" cy="1520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00" y="6039"/>
                  <a:pt x="4800" y="12077"/>
                  <a:pt x="8400" y="15677"/>
                </a:cubicBezTo>
                <a:cubicBezTo>
                  <a:pt x="12000" y="19277"/>
                  <a:pt x="16800" y="20439"/>
                  <a:pt x="21600" y="21600"/>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591" name="Line"/>
          <p:cNvSpPr/>
          <p:nvPr/>
        </p:nvSpPr>
        <p:spPr>
          <a:xfrm>
            <a:off x="1910960" y="1221678"/>
            <a:ext cx="127150" cy="149813"/>
          </a:xfrm>
          <a:custGeom>
            <a:avLst/>
            <a:gdLst/>
            <a:ahLst/>
            <a:cxnLst>
              <a:cxn ang="0">
                <a:pos x="wd2" y="hd2"/>
              </a:cxn>
              <a:cxn ang="5400000">
                <a:pos x="wd2" y="hd2"/>
              </a:cxn>
              <a:cxn ang="10800000">
                <a:pos x="wd2" y="hd2"/>
              </a:cxn>
              <a:cxn ang="16200000">
                <a:pos x="wd2" y="hd2"/>
              </a:cxn>
            </a:cxnLst>
            <a:rect l="0" t="0" r="r" b="b"/>
            <a:pathLst>
              <a:path w="21264" h="21056" extrusionOk="0">
                <a:moveTo>
                  <a:pt x="316" y="13042"/>
                </a:moveTo>
                <a:cubicBezTo>
                  <a:pt x="42" y="11893"/>
                  <a:pt x="-231" y="10744"/>
                  <a:pt x="316" y="10054"/>
                </a:cubicBezTo>
                <a:cubicBezTo>
                  <a:pt x="863" y="9365"/>
                  <a:pt x="2230" y="9135"/>
                  <a:pt x="3323" y="9595"/>
                </a:cubicBezTo>
                <a:cubicBezTo>
                  <a:pt x="4417" y="10054"/>
                  <a:pt x="5237" y="11203"/>
                  <a:pt x="6468" y="13042"/>
                </a:cubicBezTo>
                <a:cubicBezTo>
                  <a:pt x="7698" y="14880"/>
                  <a:pt x="9339" y="17408"/>
                  <a:pt x="10706" y="19016"/>
                </a:cubicBezTo>
                <a:cubicBezTo>
                  <a:pt x="12073" y="20625"/>
                  <a:pt x="13166" y="21314"/>
                  <a:pt x="14807" y="20969"/>
                </a:cubicBezTo>
                <a:cubicBezTo>
                  <a:pt x="16447" y="20625"/>
                  <a:pt x="18635" y="19246"/>
                  <a:pt x="19865" y="15914"/>
                </a:cubicBezTo>
                <a:cubicBezTo>
                  <a:pt x="21096" y="12582"/>
                  <a:pt x="21369" y="7297"/>
                  <a:pt x="21232" y="4080"/>
                </a:cubicBezTo>
                <a:cubicBezTo>
                  <a:pt x="21096" y="863"/>
                  <a:pt x="20549" y="-286"/>
                  <a:pt x="20275" y="59"/>
                </a:cubicBezTo>
                <a:cubicBezTo>
                  <a:pt x="20002" y="403"/>
                  <a:pt x="20002" y="2242"/>
                  <a:pt x="20139" y="3735"/>
                </a:cubicBezTo>
                <a:cubicBezTo>
                  <a:pt x="20275" y="5229"/>
                  <a:pt x="20549" y="6378"/>
                  <a:pt x="20822" y="7527"/>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592" name="Line"/>
          <p:cNvSpPr/>
          <p:nvPr/>
        </p:nvSpPr>
        <p:spPr>
          <a:xfrm>
            <a:off x="2178431" y="1292906"/>
            <a:ext cx="200367" cy="140572"/>
          </a:xfrm>
          <a:custGeom>
            <a:avLst/>
            <a:gdLst/>
            <a:ahLst/>
            <a:cxnLst>
              <a:cxn ang="0">
                <a:pos x="wd2" y="hd2"/>
              </a:cxn>
              <a:cxn ang="5400000">
                <a:pos x="wd2" y="hd2"/>
              </a:cxn>
              <a:cxn ang="10800000">
                <a:pos x="wd2" y="hd2"/>
              </a:cxn>
              <a:cxn ang="16200000">
                <a:pos x="wd2" y="hd2"/>
              </a:cxn>
            </a:cxnLst>
            <a:rect l="0" t="0" r="r" b="b"/>
            <a:pathLst>
              <a:path w="21522" h="20867" extrusionOk="0">
                <a:moveTo>
                  <a:pt x="976" y="6841"/>
                </a:moveTo>
                <a:cubicBezTo>
                  <a:pt x="449" y="5870"/>
                  <a:pt x="-78" y="4900"/>
                  <a:pt x="10" y="3808"/>
                </a:cubicBezTo>
                <a:cubicBezTo>
                  <a:pt x="98" y="2715"/>
                  <a:pt x="800" y="1502"/>
                  <a:pt x="1766" y="774"/>
                </a:cubicBezTo>
                <a:cubicBezTo>
                  <a:pt x="2732" y="46"/>
                  <a:pt x="3961" y="-197"/>
                  <a:pt x="4839" y="167"/>
                </a:cubicBezTo>
                <a:cubicBezTo>
                  <a:pt x="5717" y="531"/>
                  <a:pt x="6244" y="1502"/>
                  <a:pt x="6420" y="3929"/>
                </a:cubicBezTo>
                <a:cubicBezTo>
                  <a:pt x="6595" y="6356"/>
                  <a:pt x="6420" y="10239"/>
                  <a:pt x="5629" y="13515"/>
                </a:cubicBezTo>
                <a:cubicBezTo>
                  <a:pt x="4839" y="16792"/>
                  <a:pt x="3434" y="19461"/>
                  <a:pt x="3259" y="20432"/>
                </a:cubicBezTo>
                <a:cubicBezTo>
                  <a:pt x="3083" y="21403"/>
                  <a:pt x="4137" y="20675"/>
                  <a:pt x="6507" y="18976"/>
                </a:cubicBezTo>
                <a:cubicBezTo>
                  <a:pt x="8878" y="17277"/>
                  <a:pt x="12566" y="14607"/>
                  <a:pt x="15288" y="13151"/>
                </a:cubicBezTo>
                <a:cubicBezTo>
                  <a:pt x="18010" y="11695"/>
                  <a:pt x="19766" y="11452"/>
                  <a:pt x="21522" y="11210"/>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593" name="Line"/>
          <p:cNvSpPr/>
          <p:nvPr/>
        </p:nvSpPr>
        <p:spPr>
          <a:xfrm>
            <a:off x="1642652" y="3394078"/>
            <a:ext cx="137768" cy="193159"/>
          </a:xfrm>
          <a:custGeom>
            <a:avLst/>
            <a:gdLst/>
            <a:ahLst/>
            <a:cxnLst>
              <a:cxn ang="0">
                <a:pos x="wd2" y="hd2"/>
              </a:cxn>
              <a:cxn ang="5400000">
                <a:pos x="wd2" y="hd2"/>
              </a:cxn>
              <a:cxn ang="10800000">
                <a:pos x="wd2" y="hd2"/>
              </a:cxn>
              <a:cxn ang="16200000">
                <a:pos x="wd2" y="hd2"/>
              </a:cxn>
            </a:cxnLst>
            <a:rect l="0" t="0" r="r" b="b"/>
            <a:pathLst>
              <a:path w="21413" h="21445" extrusionOk="0">
                <a:moveTo>
                  <a:pt x="829" y="11980"/>
                </a:moveTo>
                <a:cubicBezTo>
                  <a:pt x="321" y="10165"/>
                  <a:pt x="-187" y="8350"/>
                  <a:pt x="67" y="6988"/>
                </a:cubicBezTo>
                <a:cubicBezTo>
                  <a:pt x="321" y="5627"/>
                  <a:pt x="1338" y="4719"/>
                  <a:pt x="2481" y="4266"/>
                </a:cubicBezTo>
                <a:cubicBezTo>
                  <a:pt x="3625" y="3812"/>
                  <a:pt x="4895" y="3812"/>
                  <a:pt x="6547" y="5627"/>
                </a:cubicBezTo>
                <a:cubicBezTo>
                  <a:pt x="8199" y="7442"/>
                  <a:pt x="10232" y="11072"/>
                  <a:pt x="11502" y="13613"/>
                </a:cubicBezTo>
                <a:cubicBezTo>
                  <a:pt x="12773" y="16155"/>
                  <a:pt x="13281" y="17607"/>
                  <a:pt x="13917" y="18877"/>
                </a:cubicBezTo>
                <a:cubicBezTo>
                  <a:pt x="14552" y="20148"/>
                  <a:pt x="15314" y="21237"/>
                  <a:pt x="16077" y="21418"/>
                </a:cubicBezTo>
                <a:cubicBezTo>
                  <a:pt x="16839" y="21600"/>
                  <a:pt x="17601" y="20874"/>
                  <a:pt x="18364" y="18424"/>
                </a:cubicBezTo>
                <a:cubicBezTo>
                  <a:pt x="19126" y="15973"/>
                  <a:pt x="19888" y="11798"/>
                  <a:pt x="20397" y="8440"/>
                </a:cubicBezTo>
                <a:cubicBezTo>
                  <a:pt x="20905" y="5082"/>
                  <a:pt x="21159" y="2541"/>
                  <a:pt x="21413" y="0"/>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594" name="Line"/>
          <p:cNvSpPr/>
          <p:nvPr/>
        </p:nvSpPr>
        <p:spPr>
          <a:xfrm>
            <a:off x="1868705" y="3504234"/>
            <a:ext cx="92758" cy="232408"/>
          </a:xfrm>
          <a:custGeom>
            <a:avLst/>
            <a:gdLst/>
            <a:ahLst/>
            <a:cxnLst>
              <a:cxn ang="0">
                <a:pos x="wd2" y="hd2"/>
              </a:cxn>
              <a:cxn ang="5400000">
                <a:pos x="wd2" y="hd2"/>
              </a:cxn>
              <a:cxn ang="10800000">
                <a:pos x="wd2" y="hd2"/>
              </a:cxn>
              <a:cxn ang="16200000">
                <a:pos x="wd2" y="hd2"/>
              </a:cxn>
            </a:cxnLst>
            <a:rect l="0" t="0" r="r" b="b"/>
            <a:pathLst>
              <a:path w="21129" h="21323" extrusionOk="0">
                <a:moveTo>
                  <a:pt x="5586" y="2943"/>
                </a:moveTo>
                <a:cubicBezTo>
                  <a:pt x="5214" y="2193"/>
                  <a:pt x="4841" y="1443"/>
                  <a:pt x="5586" y="918"/>
                </a:cubicBezTo>
                <a:cubicBezTo>
                  <a:pt x="6331" y="393"/>
                  <a:pt x="8193" y="93"/>
                  <a:pt x="10055" y="18"/>
                </a:cubicBezTo>
                <a:cubicBezTo>
                  <a:pt x="11917" y="-57"/>
                  <a:pt x="13779" y="93"/>
                  <a:pt x="14897" y="543"/>
                </a:cubicBezTo>
                <a:cubicBezTo>
                  <a:pt x="16014" y="993"/>
                  <a:pt x="16386" y="1743"/>
                  <a:pt x="16200" y="2943"/>
                </a:cubicBezTo>
                <a:cubicBezTo>
                  <a:pt x="16014" y="4143"/>
                  <a:pt x="15269" y="5793"/>
                  <a:pt x="14152" y="6918"/>
                </a:cubicBezTo>
                <a:cubicBezTo>
                  <a:pt x="13034" y="8043"/>
                  <a:pt x="11545" y="8643"/>
                  <a:pt x="10055" y="9168"/>
                </a:cubicBezTo>
                <a:cubicBezTo>
                  <a:pt x="8566" y="9693"/>
                  <a:pt x="7076" y="10143"/>
                  <a:pt x="6703" y="9918"/>
                </a:cubicBezTo>
                <a:cubicBezTo>
                  <a:pt x="6331" y="9693"/>
                  <a:pt x="7076" y="8793"/>
                  <a:pt x="8752" y="8268"/>
                </a:cubicBezTo>
                <a:cubicBezTo>
                  <a:pt x="10428" y="7743"/>
                  <a:pt x="13034" y="7593"/>
                  <a:pt x="15455" y="8418"/>
                </a:cubicBezTo>
                <a:cubicBezTo>
                  <a:pt x="17876" y="9243"/>
                  <a:pt x="20110" y="11043"/>
                  <a:pt x="20855" y="12843"/>
                </a:cubicBezTo>
                <a:cubicBezTo>
                  <a:pt x="21600" y="14643"/>
                  <a:pt x="20855" y="16443"/>
                  <a:pt x="18248" y="17943"/>
                </a:cubicBezTo>
                <a:cubicBezTo>
                  <a:pt x="15641" y="19443"/>
                  <a:pt x="11172" y="20643"/>
                  <a:pt x="7821" y="21093"/>
                </a:cubicBezTo>
                <a:cubicBezTo>
                  <a:pt x="4469" y="21543"/>
                  <a:pt x="2234" y="21243"/>
                  <a:pt x="0" y="20943"/>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595" name="Line"/>
          <p:cNvSpPr/>
          <p:nvPr/>
        </p:nvSpPr>
        <p:spPr>
          <a:xfrm>
            <a:off x="2476893" y="2652588"/>
            <a:ext cx="98095" cy="155441"/>
          </a:xfrm>
          <a:custGeom>
            <a:avLst/>
            <a:gdLst/>
            <a:ahLst/>
            <a:cxnLst>
              <a:cxn ang="0">
                <a:pos x="wd2" y="hd2"/>
              </a:cxn>
              <a:cxn ang="5400000">
                <a:pos x="wd2" y="hd2"/>
              </a:cxn>
              <a:cxn ang="10800000">
                <a:pos x="wd2" y="hd2"/>
              </a:cxn>
              <a:cxn ang="16200000">
                <a:pos x="wd2" y="hd2"/>
              </a:cxn>
            </a:cxnLst>
            <a:rect l="0" t="0" r="r" b="b"/>
            <a:pathLst>
              <a:path w="21600" h="21392" extrusionOk="0">
                <a:moveTo>
                  <a:pt x="0" y="11595"/>
                </a:moveTo>
                <a:cubicBezTo>
                  <a:pt x="0" y="10470"/>
                  <a:pt x="0" y="9345"/>
                  <a:pt x="900" y="8333"/>
                </a:cubicBezTo>
                <a:cubicBezTo>
                  <a:pt x="1800" y="7320"/>
                  <a:pt x="3600" y="6420"/>
                  <a:pt x="4860" y="6533"/>
                </a:cubicBezTo>
                <a:cubicBezTo>
                  <a:pt x="6120" y="6645"/>
                  <a:pt x="6840" y="7770"/>
                  <a:pt x="7380" y="10020"/>
                </a:cubicBezTo>
                <a:cubicBezTo>
                  <a:pt x="7920" y="12270"/>
                  <a:pt x="8280" y="15645"/>
                  <a:pt x="8640" y="17895"/>
                </a:cubicBezTo>
                <a:cubicBezTo>
                  <a:pt x="9000" y="20145"/>
                  <a:pt x="9360" y="21270"/>
                  <a:pt x="10260" y="21383"/>
                </a:cubicBezTo>
                <a:cubicBezTo>
                  <a:pt x="11160" y="21495"/>
                  <a:pt x="12600" y="20595"/>
                  <a:pt x="14400" y="17332"/>
                </a:cubicBezTo>
                <a:cubicBezTo>
                  <a:pt x="16200" y="14070"/>
                  <a:pt x="18360" y="8445"/>
                  <a:pt x="19440" y="4957"/>
                </a:cubicBezTo>
                <a:cubicBezTo>
                  <a:pt x="20520" y="1470"/>
                  <a:pt x="20520" y="120"/>
                  <a:pt x="20700" y="7"/>
                </a:cubicBezTo>
                <a:cubicBezTo>
                  <a:pt x="20880" y="-105"/>
                  <a:pt x="21240" y="1020"/>
                  <a:pt x="21600" y="2145"/>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596" name="Line"/>
          <p:cNvSpPr/>
          <p:nvPr/>
        </p:nvSpPr>
        <p:spPr>
          <a:xfrm>
            <a:off x="2583344" y="2761367"/>
            <a:ext cx="79930" cy="120824"/>
          </a:xfrm>
          <a:custGeom>
            <a:avLst/>
            <a:gdLst/>
            <a:ahLst/>
            <a:cxnLst>
              <a:cxn ang="0">
                <a:pos x="wd2" y="hd2"/>
              </a:cxn>
              <a:cxn ang="5400000">
                <a:pos x="wd2" y="hd2"/>
              </a:cxn>
              <a:cxn ang="10800000">
                <a:pos x="wd2" y="hd2"/>
              </a:cxn>
              <a:cxn ang="16200000">
                <a:pos x="wd2" y="hd2"/>
              </a:cxn>
            </a:cxnLst>
            <a:rect l="0" t="0" r="r" b="b"/>
            <a:pathLst>
              <a:path w="21120" h="21284" extrusionOk="0">
                <a:moveTo>
                  <a:pt x="8160" y="0"/>
                </a:moveTo>
                <a:cubicBezTo>
                  <a:pt x="5568" y="5760"/>
                  <a:pt x="2976" y="11520"/>
                  <a:pt x="1464" y="15264"/>
                </a:cubicBezTo>
                <a:cubicBezTo>
                  <a:pt x="-48" y="19008"/>
                  <a:pt x="-480" y="20736"/>
                  <a:pt x="600" y="21168"/>
                </a:cubicBezTo>
                <a:cubicBezTo>
                  <a:pt x="1680" y="21600"/>
                  <a:pt x="4272" y="20736"/>
                  <a:pt x="7944" y="20016"/>
                </a:cubicBezTo>
                <a:cubicBezTo>
                  <a:pt x="11616" y="19296"/>
                  <a:pt x="16368" y="18720"/>
                  <a:pt x="21120" y="18144"/>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597" name="Line"/>
          <p:cNvSpPr/>
          <p:nvPr/>
        </p:nvSpPr>
        <p:spPr>
          <a:xfrm>
            <a:off x="2648558" y="2810415"/>
            <a:ext cx="9810" cy="183223"/>
          </a:xfrm>
          <a:custGeom>
            <a:avLst/>
            <a:gdLst/>
            <a:ahLst/>
            <a:cxnLst>
              <a:cxn ang="0">
                <a:pos x="wd2" y="hd2"/>
              </a:cxn>
              <a:cxn ang="5400000">
                <a:pos x="wd2" y="hd2"/>
              </a:cxn>
              <a:cxn ang="10800000">
                <a:pos x="wd2" y="hd2"/>
              </a:cxn>
              <a:cxn ang="16200000">
                <a:pos x="wd2" y="hd2"/>
              </a:cxn>
            </a:cxnLst>
            <a:rect l="0" t="0" r="r" b="b"/>
            <a:pathLst>
              <a:path w="21600" h="21422" extrusionOk="0">
                <a:moveTo>
                  <a:pt x="0" y="0"/>
                </a:moveTo>
                <a:cubicBezTo>
                  <a:pt x="0" y="4970"/>
                  <a:pt x="0" y="9940"/>
                  <a:pt x="0" y="12998"/>
                </a:cubicBezTo>
                <a:cubicBezTo>
                  <a:pt x="0" y="16057"/>
                  <a:pt x="0" y="17204"/>
                  <a:pt x="1800" y="18350"/>
                </a:cubicBezTo>
                <a:cubicBezTo>
                  <a:pt x="3600" y="19497"/>
                  <a:pt x="7200" y="20644"/>
                  <a:pt x="10800" y="21122"/>
                </a:cubicBezTo>
                <a:cubicBezTo>
                  <a:pt x="14400" y="21600"/>
                  <a:pt x="18000" y="21409"/>
                  <a:pt x="21600" y="21218"/>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598" name="Line"/>
          <p:cNvSpPr/>
          <p:nvPr/>
        </p:nvSpPr>
        <p:spPr>
          <a:xfrm>
            <a:off x="3278957" y="4278245"/>
            <a:ext cx="120027" cy="173622"/>
          </a:xfrm>
          <a:custGeom>
            <a:avLst/>
            <a:gdLst/>
            <a:ahLst/>
            <a:cxnLst>
              <a:cxn ang="0">
                <a:pos x="wd2" y="hd2"/>
              </a:cxn>
              <a:cxn ang="5400000">
                <a:pos x="wd2" y="hd2"/>
              </a:cxn>
              <a:cxn ang="10800000">
                <a:pos x="wd2" y="hd2"/>
              </a:cxn>
              <a:cxn ang="16200000">
                <a:pos x="wd2" y="hd2"/>
              </a:cxn>
            </a:cxnLst>
            <a:rect l="0" t="0" r="r" b="b"/>
            <a:pathLst>
              <a:path w="21429" h="21438" extrusionOk="0">
                <a:moveTo>
                  <a:pt x="413" y="18612"/>
                </a:moveTo>
                <a:cubicBezTo>
                  <a:pt x="121" y="17602"/>
                  <a:pt x="-171" y="16593"/>
                  <a:pt x="121" y="15180"/>
                </a:cubicBezTo>
                <a:cubicBezTo>
                  <a:pt x="413" y="13767"/>
                  <a:pt x="1288" y="11950"/>
                  <a:pt x="2456" y="11143"/>
                </a:cubicBezTo>
                <a:cubicBezTo>
                  <a:pt x="3624" y="10335"/>
                  <a:pt x="5083" y="10537"/>
                  <a:pt x="6105" y="11647"/>
                </a:cubicBezTo>
                <a:cubicBezTo>
                  <a:pt x="7126" y="12758"/>
                  <a:pt x="7710" y="14776"/>
                  <a:pt x="8148" y="16290"/>
                </a:cubicBezTo>
                <a:cubicBezTo>
                  <a:pt x="8586" y="17804"/>
                  <a:pt x="8878" y="18814"/>
                  <a:pt x="9461" y="19722"/>
                </a:cubicBezTo>
                <a:cubicBezTo>
                  <a:pt x="10045" y="20631"/>
                  <a:pt x="10921" y="21438"/>
                  <a:pt x="11943" y="21438"/>
                </a:cubicBezTo>
                <a:cubicBezTo>
                  <a:pt x="12964" y="21438"/>
                  <a:pt x="14132" y="20631"/>
                  <a:pt x="15445" y="18006"/>
                </a:cubicBezTo>
                <a:cubicBezTo>
                  <a:pt x="16759" y="15382"/>
                  <a:pt x="18218" y="10941"/>
                  <a:pt x="18948" y="8014"/>
                </a:cubicBezTo>
                <a:cubicBezTo>
                  <a:pt x="19678" y="5087"/>
                  <a:pt x="19678" y="3674"/>
                  <a:pt x="19970" y="2462"/>
                </a:cubicBezTo>
                <a:cubicBezTo>
                  <a:pt x="20261" y="1251"/>
                  <a:pt x="20845" y="242"/>
                  <a:pt x="21137" y="40"/>
                </a:cubicBezTo>
                <a:cubicBezTo>
                  <a:pt x="21429" y="-162"/>
                  <a:pt x="21429" y="444"/>
                  <a:pt x="21429" y="1049"/>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599" name="Line"/>
          <p:cNvSpPr/>
          <p:nvPr/>
        </p:nvSpPr>
        <p:spPr>
          <a:xfrm>
            <a:off x="3438221" y="4399550"/>
            <a:ext cx="65316" cy="176571"/>
          </a:xfrm>
          <a:custGeom>
            <a:avLst/>
            <a:gdLst/>
            <a:ahLst/>
            <a:cxnLst>
              <a:cxn ang="0">
                <a:pos x="wd2" y="hd2"/>
              </a:cxn>
              <a:cxn ang="5400000">
                <a:pos x="wd2" y="hd2"/>
              </a:cxn>
              <a:cxn ang="10800000">
                <a:pos x="wd2" y="hd2"/>
              </a:cxn>
              <a:cxn ang="16200000">
                <a:pos x="wd2" y="hd2"/>
              </a:cxn>
            </a:cxnLst>
            <a:rect l="0" t="0" r="r" b="b"/>
            <a:pathLst>
              <a:path w="21047" h="21600" extrusionOk="0">
                <a:moveTo>
                  <a:pt x="12644" y="0"/>
                </a:moveTo>
                <a:cubicBezTo>
                  <a:pt x="10537" y="600"/>
                  <a:pt x="8429" y="1200"/>
                  <a:pt x="7112" y="2000"/>
                </a:cubicBezTo>
                <a:cubicBezTo>
                  <a:pt x="5795" y="2800"/>
                  <a:pt x="5268" y="3800"/>
                  <a:pt x="5005" y="5100"/>
                </a:cubicBezTo>
                <a:cubicBezTo>
                  <a:pt x="4741" y="6400"/>
                  <a:pt x="4741" y="8000"/>
                  <a:pt x="7376" y="9100"/>
                </a:cubicBezTo>
                <a:cubicBezTo>
                  <a:pt x="10010" y="10200"/>
                  <a:pt x="15278" y="10800"/>
                  <a:pt x="18176" y="11600"/>
                </a:cubicBezTo>
                <a:cubicBezTo>
                  <a:pt x="21073" y="12400"/>
                  <a:pt x="21600" y="13400"/>
                  <a:pt x="20546" y="14800"/>
                </a:cubicBezTo>
                <a:cubicBezTo>
                  <a:pt x="19493" y="16200"/>
                  <a:pt x="16859" y="18000"/>
                  <a:pt x="13171" y="19200"/>
                </a:cubicBezTo>
                <a:cubicBezTo>
                  <a:pt x="9483" y="20400"/>
                  <a:pt x="4741" y="21000"/>
                  <a:pt x="0" y="21600"/>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00" name="Line"/>
          <p:cNvSpPr/>
          <p:nvPr/>
        </p:nvSpPr>
        <p:spPr>
          <a:xfrm>
            <a:off x="3482364" y="4329003"/>
            <a:ext cx="82067" cy="41119"/>
          </a:xfrm>
          <a:custGeom>
            <a:avLst/>
            <a:gdLst/>
            <a:ahLst/>
            <a:cxnLst>
              <a:cxn ang="0">
                <a:pos x="wd2" y="hd2"/>
              </a:cxn>
              <a:cxn ang="5400000">
                <a:pos x="wd2" y="hd2"/>
              </a:cxn>
              <a:cxn ang="10800000">
                <a:pos x="wd2" y="hd2"/>
              </a:cxn>
              <a:cxn ang="16200000">
                <a:pos x="wd2" y="hd2"/>
              </a:cxn>
            </a:cxnLst>
            <a:rect l="0" t="0" r="r" b="b"/>
            <a:pathLst>
              <a:path w="21260" h="20894" extrusionOk="0">
                <a:moveTo>
                  <a:pt x="0" y="20894"/>
                </a:moveTo>
                <a:cubicBezTo>
                  <a:pt x="5506" y="14248"/>
                  <a:pt x="11012" y="7602"/>
                  <a:pt x="14824" y="3863"/>
                </a:cubicBezTo>
                <a:cubicBezTo>
                  <a:pt x="18635" y="125"/>
                  <a:pt x="20753" y="-706"/>
                  <a:pt x="21176" y="540"/>
                </a:cubicBezTo>
                <a:cubicBezTo>
                  <a:pt x="21600" y="1786"/>
                  <a:pt x="20329" y="5109"/>
                  <a:pt x="19059" y="8432"/>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01" name="Line"/>
          <p:cNvSpPr/>
          <p:nvPr/>
        </p:nvSpPr>
        <p:spPr>
          <a:xfrm>
            <a:off x="3544377" y="3271459"/>
            <a:ext cx="134177" cy="139853"/>
          </a:xfrm>
          <a:custGeom>
            <a:avLst/>
            <a:gdLst/>
            <a:ahLst/>
            <a:cxnLst>
              <a:cxn ang="0">
                <a:pos x="wd2" y="hd2"/>
              </a:cxn>
              <a:cxn ang="5400000">
                <a:pos x="wd2" y="hd2"/>
              </a:cxn>
              <a:cxn ang="10800000">
                <a:pos x="wd2" y="hd2"/>
              </a:cxn>
              <a:cxn ang="16200000">
                <a:pos x="wd2" y="hd2"/>
              </a:cxn>
            </a:cxnLst>
            <a:rect l="0" t="0" r="r" b="b"/>
            <a:pathLst>
              <a:path w="21358" h="21485" extrusionOk="0">
                <a:moveTo>
                  <a:pt x="278" y="10549"/>
                </a:moveTo>
                <a:cubicBezTo>
                  <a:pt x="18" y="9293"/>
                  <a:pt x="-242" y="8037"/>
                  <a:pt x="409" y="7284"/>
                </a:cubicBezTo>
                <a:cubicBezTo>
                  <a:pt x="1059" y="6530"/>
                  <a:pt x="2621" y="6279"/>
                  <a:pt x="3792" y="6656"/>
                </a:cubicBezTo>
                <a:cubicBezTo>
                  <a:pt x="4963" y="7033"/>
                  <a:pt x="5744" y="8037"/>
                  <a:pt x="6524" y="10172"/>
                </a:cubicBezTo>
                <a:cubicBezTo>
                  <a:pt x="7305" y="12307"/>
                  <a:pt x="8086" y="15572"/>
                  <a:pt x="8476" y="17833"/>
                </a:cubicBezTo>
                <a:cubicBezTo>
                  <a:pt x="8866" y="20093"/>
                  <a:pt x="8866" y="21349"/>
                  <a:pt x="9387" y="21474"/>
                </a:cubicBezTo>
                <a:cubicBezTo>
                  <a:pt x="9907" y="21600"/>
                  <a:pt x="10948" y="20595"/>
                  <a:pt x="12640" y="17330"/>
                </a:cubicBezTo>
                <a:cubicBezTo>
                  <a:pt x="14332" y="14065"/>
                  <a:pt x="16674" y="8540"/>
                  <a:pt x="18235" y="5274"/>
                </a:cubicBezTo>
                <a:cubicBezTo>
                  <a:pt x="19797" y="2009"/>
                  <a:pt x="20577" y="1005"/>
                  <a:pt x="21358" y="0"/>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02" name="Line"/>
          <p:cNvSpPr/>
          <p:nvPr/>
        </p:nvSpPr>
        <p:spPr>
          <a:xfrm>
            <a:off x="3701471" y="3345031"/>
            <a:ext cx="76115" cy="181493"/>
          </a:xfrm>
          <a:custGeom>
            <a:avLst/>
            <a:gdLst/>
            <a:ahLst/>
            <a:cxnLst>
              <a:cxn ang="0">
                <a:pos x="wd2" y="hd2"/>
              </a:cxn>
              <a:cxn ang="5400000">
                <a:pos x="wd2" y="hd2"/>
              </a:cxn>
              <a:cxn ang="10800000">
                <a:pos x="wd2" y="hd2"/>
              </a:cxn>
              <a:cxn ang="16200000">
                <a:pos x="wd2" y="hd2"/>
              </a:cxn>
            </a:cxnLst>
            <a:rect l="0" t="0" r="r" b="b"/>
            <a:pathLst>
              <a:path w="20950" h="21409" extrusionOk="0">
                <a:moveTo>
                  <a:pt x="12592" y="0"/>
                </a:moveTo>
                <a:cubicBezTo>
                  <a:pt x="10342" y="386"/>
                  <a:pt x="8092" y="771"/>
                  <a:pt x="5842" y="2893"/>
                </a:cubicBezTo>
                <a:cubicBezTo>
                  <a:pt x="3592" y="5014"/>
                  <a:pt x="1342" y="8871"/>
                  <a:pt x="442" y="11861"/>
                </a:cubicBezTo>
                <a:cubicBezTo>
                  <a:pt x="-458" y="14850"/>
                  <a:pt x="-8" y="16971"/>
                  <a:pt x="2017" y="18514"/>
                </a:cubicBezTo>
                <a:cubicBezTo>
                  <a:pt x="4042" y="20057"/>
                  <a:pt x="7642" y="21021"/>
                  <a:pt x="10567" y="21311"/>
                </a:cubicBezTo>
                <a:cubicBezTo>
                  <a:pt x="13492" y="21600"/>
                  <a:pt x="15742" y="21214"/>
                  <a:pt x="17542" y="20636"/>
                </a:cubicBezTo>
                <a:cubicBezTo>
                  <a:pt x="19342" y="20057"/>
                  <a:pt x="20692" y="19286"/>
                  <a:pt x="20917" y="18418"/>
                </a:cubicBezTo>
                <a:cubicBezTo>
                  <a:pt x="21142" y="17550"/>
                  <a:pt x="20242" y="16586"/>
                  <a:pt x="17317" y="16779"/>
                </a:cubicBezTo>
                <a:cubicBezTo>
                  <a:pt x="14392" y="16971"/>
                  <a:pt x="9442" y="18321"/>
                  <a:pt x="4492" y="19671"/>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03" name="Line"/>
          <p:cNvSpPr/>
          <p:nvPr/>
        </p:nvSpPr>
        <p:spPr>
          <a:xfrm>
            <a:off x="6680252" y="3178270"/>
            <a:ext cx="156953" cy="150413"/>
          </a:xfrm>
          <a:custGeom>
            <a:avLst/>
            <a:gdLst/>
            <a:ahLst/>
            <a:cxnLst>
              <a:cxn ang="0">
                <a:pos x="wd2" y="hd2"/>
              </a:cxn>
              <a:cxn ang="5400000">
                <a:pos x="wd2" y="hd2"/>
              </a:cxn>
              <a:cxn ang="10800000">
                <a:pos x="wd2" y="hd2"/>
              </a:cxn>
              <a:cxn ang="16200000">
                <a:pos x="wd2" y="hd2"/>
              </a:cxn>
            </a:cxnLst>
            <a:rect l="0" t="0" r="r" b="b"/>
            <a:pathLst>
              <a:path w="21600" h="21600" extrusionOk="0">
                <a:moveTo>
                  <a:pt x="0" y="16904"/>
                </a:moveTo>
                <a:cubicBezTo>
                  <a:pt x="450" y="14557"/>
                  <a:pt x="900" y="12209"/>
                  <a:pt x="1688" y="10565"/>
                </a:cubicBezTo>
                <a:cubicBezTo>
                  <a:pt x="2475" y="8922"/>
                  <a:pt x="3600" y="7983"/>
                  <a:pt x="4950" y="7396"/>
                </a:cubicBezTo>
                <a:cubicBezTo>
                  <a:pt x="6300" y="6809"/>
                  <a:pt x="7875" y="6574"/>
                  <a:pt x="8888" y="7983"/>
                </a:cubicBezTo>
                <a:cubicBezTo>
                  <a:pt x="9900" y="9391"/>
                  <a:pt x="10350" y="12443"/>
                  <a:pt x="10800" y="14674"/>
                </a:cubicBezTo>
                <a:cubicBezTo>
                  <a:pt x="11250" y="16904"/>
                  <a:pt x="11700" y="18313"/>
                  <a:pt x="12262" y="19487"/>
                </a:cubicBezTo>
                <a:cubicBezTo>
                  <a:pt x="12825" y="20661"/>
                  <a:pt x="13500" y="21600"/>
                  <a:pt x="14175" y="21600"/>
                </a:cubicBezTo>
                <a:cubicBezTo>
                  <a:pt x="14850" y="21600"/>
                  <a:pt x="15525" y="20661"/>
                  <a:pt x="16312" y="18078"/>
                </a:cubicBezTo>
                <a:cubicBezTo>
                  <a:pt x="17100" y="15496"/>
                  <a:pt x="18000" y="11270"/>
                  <a:pt x="18675" y="8100"/>
                </a:cubicBezTo>
                <a:cubicBezTo>
                  <a:pt x="19350" y="4930"/>
                  <a:pt x="19800" y="2817"/>
                  <a:pt x="20250" y="1643"/>
                </a:cubicBezTo>
                <a:cubicBezTo>
                  <a:pt x="20700" y="470"/>
                  <a:pt x="21150" y="235"/>
                  <a:pt x="21600" y="0"/>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04" name="Line"/>
          <p:cNvSpPr/>
          <p:nvPr/>
        </p:nvSpPr>
        <p:spPr>
          <a:xfrm>
            <a:off x="6876443" y="3296544"/>
            <a:ext cx="113018" cy="308439"/>
          </a:xfrm>
          <a:custGeom>
            <a:avLst/>
            <a:gdLst/>
            <a:ahLst/>
            <a:cxnLst>
              <a:cxn ang="0">
                <a:pos x="wd2" y="hd2"/>
              </a:cxn>
              <a:cxn ang="5400000">
                <a:pos x="wd2" y="hd2"/>
              </a:cxn>
              <a:cxn ang="10800000">
                <a:pos x="wd2" y="hd2"/>
              </a:cxn>
              <a:cxn ang="16200000">
                <a:pos x="wd2" y="hd2"/>
              </a:cxn>
            </a:cxnLst>
            <a:rect l="0" t="0" r="r" b="b"/>
            <a:pathLst>
              <a:path w="21331" h="21561" extrusionOk="0">
                <a:moveTo>
                  <a:pt x="2777" y="1332"/>
                </a:moveTo>
                <a:cubicBezTo>
                  <a:pt x="7406" y="875"/>
                  <a:pt x="12034" y="418"/>
                  <a:pt x="15429" y="190"/>
                </a:cubicBezTo>
                <a:cubicBezTo>
                  <a:pt x="18823" y="-39"/>
                  <a:pt x="20983" y="-39"/>
                  <a:pt x="21291" y="75"/>
                </a:cubicBezTo>
                <a:cubicBezTo>
                  <a:pt x="21600" y="190"/>
                  <a:pt x="20057" y="418"/>
                  <a:pt x="17743" y="1332"/>
                </a:cubicBezTo>
                <a:cubicBezTo>
                  <a:pt x="15429" y="2247"/>
                  <a:pt x="12343" y="3847"/>
                  <a:pt x="9257" y="6532"/>
                </a:cubicBezTo>
                <a:cubicBezTo>
                  <a:pt x="6171" y="9218"/>
                  <a:pt x="3086" y="12990"/>
                  <a:pt x="1543" y="15675"/>
                </a:cubicBezTo>
                <a:cubicBezTo>
                  <a:pt x="0" y="18361"/>
                  <a:pt x="0" y="19961"/>
                  <a:pt x="0" y="21561"/>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05" name="Line"/>
          <p:cNvSpPr/>
          <p:nvPr/>
        </p:nvSpPr>
        <p:spPr>
          <a:xfrm>
            <a:off x="6822490" y="3477459"/>
            <a:ext cx="156953" cy="490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250" y="17280"/>
                  <a:pt x="4500" y="12960"/>
                  <a:pt x="8100" y="9360"/>
                </a:cubicBezTo>
                <a:cubicBezTo>
                  <a:pt x="11700" y="5760"/>
                  <a:pt x="16650" y="2880"/>
                  <a:pt x="21600" y="0"/>
                </a:cubicBezTo>
              </a:path>
            </a:pathLst>
          </a:custGeom>
          <a:noFill/>
          <a:ln w="25400" cap="rnd">
            <a:solidFill>
              <a:srgbClr val="000000"/>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06" name="Line"/>
          <p:cNvSpPr/>
          <p:nvPr/>
        </p:nvSpPr>
        <p:spPr>
          <a:xfrm>
            <a:off x="3467649" y="694102"/>
            <a:ext cx="4906" cy="784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07" name="Line"/>
          <p:cNvSpPr/>
          <p:nvPr/>
        </p:nvSpPr>
        <p:spPr>
          <a:xfrm>
            <a:off x="3477459" y="870673"/>
            <a:ext cx="19620" cy="294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08" name="Line"/>
          <p:cNvSpPr/>
          <p:nvPr/>
        </p:nvSpPr>
        <p:spPr>
          <a:xfrm>
            <a:off x="3565744" y="968768"/>
            <a:ext cx="1" cy="39239"/>
          </a:xfrm>
          <a:custGeom>
            <a:avLst/>
            <a:gdLst/>
            <a:ahLst/>
            <a:cxnLst>
              <a:cxn ang="0">
                <a:pos x="wd2" y="hd2"/>
              </a:cxn>
              <a:cxn ang="5400000">
                <a:pos x="wd2" y="hd2"/>
              </a:cxn>
              <a:cxn ang="10800000">
                <a:pos x="wd2" y="hd2"/>
              </a:cxn>
              <a:cxn ang="16200000">
                <a:pos x="wd2" y="hd2"/>
              </a:cxn>
            </a:cxnLst>
            <a:rect l="0" t="0" r="r" b="b"/>
            <a:pathLst>
              <a:path w="16200" h="21600" extrusionOk="0">
                <a:moveTo>
                  <a:pt x="0" y="0"/>
                </a:moveTo>
                <a:cubicBezTo>
                  <a:pt x="21600" y="7200"/>
                  <a:pt x="21600" y="14400"/>
                  <a:pt x="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09" name="Line"/>
          <p:cNvSpPr/>
          <p:nvPr/>
        </p:nvSpPr>
        <p:spPr>
          <a:xfrm>
            <a:off x="3600077" y="1093755"/>
            <a:ext cx="19620" cy="539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10" name="Line"/>
          <p:cNvSpPr/>
          <p:nvPr/>
        </p:nvSpPr>
        <p:spPr>
          <a:xfrm>
            <a:off x="3644220" y="1231088"/>
            <a:ext cx="29429" cy="637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11" name="Line"/>
          <p:cNvSpPr/>
          <p:nvPr/>
        </p:nvSpPr>
        <p:spPr>
          <a:xfrm>
            <a:off x="3698172" y="1368421"/>
            <a:ext cx="19619" cy="686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12" name="Line"/>
          <p:cNvSpPr/>
          <p:nvPr/>
        </p:nvSpPr>
        <p:spPr>
          <a:xfrm>
            <a:off x="3727600" y="1520468"/>
            <a:ext cx="24524" cy="588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13" name="Line"/>
          <p:cNvSpPr/>
          <p:nvPr/>
        </p:nvSpPr>
        <p:spPr>
          <a:xfrm>
            <a:off x="3766839" y="1687229"/>
            <a:ext cx="29429" cy="73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14" name="Line"/>
          <p:cNvSpPr/>
          <p:nvPr/>
        </p:nvSpPr>
        <p:spPr>
          <a:xfrm>
            <a:off x="3825695" y="1844181"/>
            <a:ext cx="24524" cy="637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15" name="Line"/>
          <p:cNvSpPr/>
          <p:nvPr/>
        </p:nvSpPr>
        <p:spPr>
          <a:xfrm>
            <a:off x="3841137" y="1996228"/>
            <a:ext cx="13987" cy="88286"/>
          </a:xfrm>
          <a:custGeom>
            <a:avLst/>
            <a:gdLst/>
            <a:ahLst/>
            <a:cxnLst>
              <a:cxn ang="0">
                <a:pos x="wd2" y="hd2"/>
              </a:cxn>
              <a:cxn ang="5400000">
                <a:pos x="wd2" y="hd2"/>
              </a:cxn>
              <a:cxn ang="10800000">
                <a:pos x="wd2" y="hd2"/>
              </a:cxn>
              <a:cxn ang="16200000">
                <a:pos x="wd2" y="hd2"/>
              </a:cxn>
            </a:cxnLst>
            <a:rect l="0" t="0" r="r" b="b"/>
            <a:pathLst>
              <a:path w="20532" h="21600" extrusionOk="0">
                <a:moveTo>
                  <a:pt x="13332" y="0"/>
                </a:moveTo>
                <a:cubicBezTo>
                  <a:pt x="6132" y="1600"/>
                  <a:pt x="-1068" y="3200"/>
                  <a:pt x="132" y="6800"/>
                </a:cubicBezTo>
                <a:cubicBezTo>
                  <a:pt x="1332" y="10400"/>
                  <a:pt x="10932" y="16000"/>
                  <a:pt x="20532"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16" name="Line"/>
          <p:cNvSpPr/>
          <p:nvPr/>
        </p:nvSpPr>
        <p:spPr>
          <a:xfrm>
            <a:off x="3472554" y="684293"/>
            <a:ext cx="9810" cy="2452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17" name="Line"/>
          <p:cNvSpPr/>
          <p:nvPr/>
        </p:nvSpPr>
        <p:spPr>
          <a:xfrm>
            <a:off x="3457840" y="600912"/>
            <a:ext cx="1" cy="34334"/>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600" y="14400"/>
                  <a:pt x="21600" y="7200"/>
                  <a:pt x="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18" name="Line"/>
          <p:cNvSpPr/>
          <p:nvPr/>
        </p:nvSpPr>
        <p:spPr>
          <a:xfrm>
            <a:off x="3438221" y="527341"/>
            <a:ext cx="9810" cy="196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19" name="Line"/>
          <p:cNvSpPr/>
          <p:nvPr/>
        </p:nvSpPr>
        <p:spPr>
          <a:xfrm>
            <a:off x="3428411" y="493008"/>
            <a:ext cx="14715" cy="1"/>
          </a:xfrm>
          <a:prstGeom prst="ellipse">
            <a:avLst/>
          </a:pr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20" name="Line"/>
          <p:cNvSpPr/>
          <p:nvPr/>
        </p:nvSpPr>
        <p:spPr>
          <a:xfrm>
            <a:off x="3369146" y="479064"/>
            <a:ext cx="55306" cy="138451"/>
          </a:xfrm>
          <a:custGeom>
            <a:avLst/>
            <a:gdLst/>
            <a:ahLst/>
            <a:cxnLst>
              <a:cxn ang="0">
                <a:pos x="wd2" y="hd2"/>
              </a:cxn>
              <a:cxn ang="5400000">
                <a:pos x="wd2" y="hd2"/>
              </a:cxn>
              <a:cxn ang="10800000">
                <a:pos x="wd2" y="hd2"/>
              </a:cxn>
              <a:cxn ang="16200000">
                <a:pos x="wd2" y="hd2"/>
              </a:cxn>
            </a:cxnLst>
            <a:rect l="0" t="0" r="r" b="b"/>
            <a:pathLst>
              <a:path w="20877" h="21269" extrusionOk="0">
                <a:moveTo>
                  <a:pt x="18668" y="3649"/>
                </a:moveTo>
                <a:cubicBezTo>
                  <a:pt x="19903" y="1891"/>
                  <a:pt x="21137" y="133"/>
                  <a:pt x="20828" y="8"/>
                </a:cubicBezTo>
                <a:cubicBezTo>
                  <a:pt x="20520" y="-118"/>
                  <a:pt x="18668" y="1389"/>
                  <a:pt x="15274" y="4654"/>
                </a:cubicBezTo>
                <a:cubicBezTo>
                  <a:pt x="11880" y="7919"/>
                  <a:pt x="6943" y="12942"/>
                  <a:pt x="3857" y="16082"/>
                </a:cubicBezTo>
                <a:cubicBezTo>
                  <a:pt x="771" y="19222"/>
                  <a:pt x="-463" y="20477"/>
                  <a:pt x="154" y="20980"/>
                </a:cubicBezTo>
                <a:cubicBezTo>
                  <a:pt x="771" y="21482"/>
                  <a:pt x="3240" y="21231"/>
                  <a:pt x="5708" y="2098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21" name="Line"/>
          <p:cNvSpPr/>
          <p:nvPr/>
        </p:nvSpPr>
        <p:spPr>
          <a:xfrm>
            <a:off x="3423507" y="473389"/>
            <a:ext cx="78476" cy="49049"/>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cubicBezTo>
                  <a:pt x="1800" y="2160"/>
                  <a:pt x="3600" y="0"/>
                  <a:pt x="5625" y="0"/>
                </a:cubicBezTo>
                <a:cubicBezTo>
                  <a:pt x="7650" y="0"/>
                  <a:pt x="9900" y="2160"/>
                  <a:pt x="12150" y="3960"/>
                </a:cubicBezTo>
                <a:cubicBezTo>
                  <a:pt x="14400" y="5760"/>
                  <a:pt x="16650" y="7200"/>
                  <a:pt x="18225" y="10080"/>
                </a:cubicBezTo>
                <a:cubicBezTo>
                  <a:pt x="19800" y="12960"/>
                  <a:pt x="20700" y="1728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22" name="Line"/>
          <p:cNvSpPr/>
          <p:nvPr/>
        </p:nvSpPr>
        <p:spPr>
          <a:xfrm>
            <a:off x="3588718" y="343344"/>
            <a:ext cx="64583" cy="149664"/>
          </a:xfrm>
          <a:custGeom>
            <a:avLst/>
            <a:gdLst/>
            <a:ahLst/>
            <a:cxnLst>
              <a:cxn ang="0">
                <a:pos x="wd2" y="hd2"/>
              </a:cxn>
              <a:cxn ang="5400000">
                <a:pos x="wd2" y="hd2"/>
              </a:cxn>
              <a:cxn ang="10800000">
                <a:pos x="wd2" y="hd2"/>
              </a:cxn>
              <a:cxn ang="16200000">
                <a:pos x="wd2" y="hd2"/>
              </a:cxn>
            </a:cxnLst>
            <a:rect l="0" t="0" r="r" b="b"/>
            <a:pathLst>
              <a:path w="20811" h="21493" extrusionOk="0">
                <a:moveTo>
                  <a:pt x="14724" y="2476"/>
                </a:moveTo>
                <a:cubicBezTo>
                  <a:pt x="14724" y="1302"/>
                  <a:pt x="14724" y="128"/>
                  <a:pt x="13407" y="10"/>
                </a:cubicBezTo>
                <a:cubicBezTo>
                  <a:pt x="12090" y="-107"/>
                  <a:pt x="9456" y="832"/>
                  <a:pt x="7085" y="2006"/>
                </a:cubicBezTo>
                <a:cubicBezTo>
                  <a:pt x="4714" y="3180"/>
                  <a:pt x="2607" y="4589"/>
                  <a:pt x="1290" y="5997"/>
                </a:cubicBezTo>
                <a:cubicBezTo>
                  <a:pt x="-27" y="7406"/>
                  <a:pt x="-554" y="8815"/>
                  <a:pt x="763" y="9402"/>
                </a:cubicBezTo>
                <a:cubicBezTo>
                  <a:pt x="2080" y="9989"/>
                  <a:pt x="5241" y="9754"/>
                  <a:pt x="8139" y="9636"/>
                </a:cubicBezTo>
                <a:cubicBezTo>
                  <a:pt x="11036" y="9519"/>
                  <a:pt x="13670" y="9519"/>
                  <a:pt x="16041" y="9871"/>
                </a:cubicBezTo>
                <a:cubicBezTo>
                  <a:pt x="18412" y="10223"/>
                  <a:pt x="20519" y="10928"/>
                  <a:pt x="20783" y="11984"/>
                </a:cubicBezTo>
                <a:cubicBezTo>
                  <a:pt x="21046" y="13041"/>
                  <a:pt x="19466" y="14450"/>
                  <a:pt x="15778" y="16093"/>
                </a:cubicBezTo>
                <a:cubicBezTo>
                  <a:pt x="12090" y="17736"/>
                  <a:pt x="6295" y="19615"/>
                  <a:pt x="500" y="21493"/>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23" name="Line"/>
          <p:cNvSpPr/>
          <p:nvPr/>
        </p:nvSpPr>
        <p:spPr>
          <a:xfrm>
            <a:off x="3712887" y="247771"/>
            <a:ext cx="41550" cy="196191"/>
          </a:xfrm>
          <a:custGeom>
            <a:avLst/>
            <a:gdLst/>
            <a:ahLst/>
            <a:cxnLst>
              <a:cxn ang="0">
                <a:pos x="wd2" y="hd2"/>
              </a:cxn>
              <a:cxn ang="5400000">
                <a:pos x="wd2" y="hd2"/>
              </a:cxn>
              <a:cxn ang="10800000">
                <a:pos x="wd2" y="hd2"/>
              </a:cxn>
              <a:cxn ang="16200000">
                <a:pos x="wd2" y="hd2"/>
              </a:cxn>
            </a:cxnLst>
            <a:rect l="0" t="0" r="r" b="b"/>
            <a:pathLst>
              <a:path w="21113" h="21600" extrusionOk="0">
                <a:moveTo>
                  <a:pt x="0" y="0"/>
                </a:moveTo>
                <a:cubicBezTo>
                  <a:pt x="4985" y="3960"/>
                  <a:pt x="9969" y="7920"/>
                  <a:pt x="13708" y="11070"/>
                </a:cubicBezTo>
                <a:cubicBezTo>
                  <a:pt x="17446" y="14220"/>
                  <a:pt x="19938" y="16560"/>
                  <a:pt x="20769" y="18180"/>
                </a:cubicBezTo>
                <a:cubicBezTo>
                  <a:pt x="21600" y="19800"/>
                  <a:pt x="20769" y="20700"/>
                  <a:pt x="19938" y="21150"/>
                </a:cubicBezTo>
                <a:cubicBezTo>
                  <a:pt x="19108" y="21600"/>
                  <a:pt x="18277" y="21600"/>
                  <a:pt x="17446"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24" name="Line"/>
          <p:cNvSpPr/>
          <p:nvPr/>
        </p:nvSpPr>
        <p:spPr>
          <a:xfrm>
            <a:off x="3707982" y="340961"/>
            <a:ext cx="39239" cy="245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00" y="15840"/>
                  <a:pt x="5400" y="10080"/>
                  <a:pt x="9000" y="6480"/>
                </a:cubicBezTo>
                <a:cubicBezTo>
                  <a:pt x="12600" y="2880"/>
                  <a:pt x="17100" y="1440"/>
                  <a:pt x="2160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25" name="Line"/>
          <p:cNvSpPr/>
          <p:nvPr/>
        </p:nvSpPr>
        <p:spPr>
          <a:xfrm>
            <a:off x="3810546" y="291875"/>
            <a:ext cx="98530" cy="87053"/>
          </a:xfrm>
          <a:custGeom>
            <a:avLst/>
            <a:gdLst/>
            <a:ahLst/>
            <a:cxnLst>
              <a:cxn ang="0">
                <a:pos x="wd2" y="hd2"/>
              </a:cxn>
              <a:cxn ang="5400000">
                <a:pos x="wd2" y="hd2"/>
              </a:cxn>
              <a:cxn ang="10800000">
                <a:pos x="wd2" y="hd2"/>
              </a:cxn>
              <a:cxn ang="16200000">
                <a:pos x="wd2" y="hd2"/>
              </a:cxn>
            </a:cxnLst>
            <a:rect l="0" t="0" r="r" b="b"/>
            <a:pathLst>
              <a:path w="21340" h="20538" extrusionOk="0">
                <a:moveTo>
                  <a:pt x="8592" y="1166"/>
                </a:moveTo>
                <a:cubicBezTo>
                  <a:pt x="6822" y="394"/>
                  <a:pt x="5051" y="-377"/>
                  <a:pt x="3812" y="202"/>
                </a:cubicBezTo>
                <a:cubicBezTo>
                  <a:pt x="2573" y="780"/>
                  <a:pt x="1865" y="2709"/>
                  <a:pt x="1156" y="4830"/>
                </a:cubicBezTo>
                <a:cubicBezTo>
                  <a:pt x="448" y="6952"/>
                  <a:pt x="-260" y="9266"/>
                  <a:pt x="94" y="12159"/>
                </a:cubicBezTo>
                <a:cubicBezTo>
                  <a:pt x="448" y="15052"/>
                  <a:pt x="1865" y="18523"/>
                  <a:pt x="3458" y="19873"/>
                </a:cubicBezTo>
                <a:cubicBezTo>
                  <a:pt x="5051" y="21223"/>
                  <a:pt x="6822" y="20452"/>
                  <a:pt x="8061" y="18137"/>
                </a:cubicBezTo>
                <a:cubicBezTo>
                  <a:pt x="9301" y="15823"/>
                  <a:pt x="10009" y="11966"/>
                  <a:pt x="10009" y="8880"/>
                </a:cubicBezTo>
                <a:cubicBezTo>
                  <a:pt x="10009" y="5794"/>
                  <a:pt x="9301" y="3480"/>
                  <a:pt x="9301" y="3673"/>
                </a:cubicBezTo>
                <a:cubicBezTo>
                  <a:pt x="9301" y="3866"/>
                  <a:pt x="10009" y="6566"/>
                  <a:pt x="12133" y="9652"/>
                </a:cubicBezTo>
                <a:cubicBezTo>
                  <a:pt x="14258" y="12737"/>
                  <a:pt x="17799" y="16209"/>
                  <a:pt x="21340" y="1968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26" name="Line"/>
          <p:cNvSpPr/>
          <p:nvPr/>
        </p:nvSpPr>
        <p:spPr>
          <a:xfrm>
            <a:off x="3943409" y="203628"/>
            <a:ext cx="93191" cy="143577"/>
          </a:xfrm>
          <a:custGeom>
            <a:avLst/>
            <a:gdLst/>
            <a:ahLst/>
            <a:cxnLst>
              <a:cxn ang="0">
                <a:pos x="wd2" y="hd2"/>
              </a:cxn>
              <a:cxn ang="5400000">
                <a:pos x="wd2" y="hd2"/>
              </a:cxn>
              <a:cxn ang="10800000">
                <a:pos x="wd2" y="hd2"/>
              </a:cxn>
              <a:cxn ang="16200000">
                <a:pos x="wd2" y="hd2"/>
              </a:cxn>
            </a:cxnLst>
            <a:rect l="0" t="0" r="r" b="b"/>
            <a:pathLst>
              <a:path w="21600" h="21313" extrusionOk="0">
                <a:moveTo>
                  <a:pt x="0" y="12378"/>
                </a:moveTo>
                <a:cubicBezTo>
                  <a:pt x="1137" y="11407"/>
                  <a:pt x="2274" y="10436"/>
                  <a:pt x="3600" y="10315"/>
                </a:cubicBezTo>
                <a:cubicBezTo>
                  <a:pt x="4926" y="10193"/>
                  <a:pt x="6442" y="10921"/>
                  <a:pt x="7768" y="11892"/>
                </a:cubicBezTo>
                <a:cubicBezTo>
                  <a:pt x="9095" y="12863"/>
                  <a:pt x="10232" y="14076"/>
                  <a:pt x="10989" y="15411"/>
                </a:cubicBezTo>
                <a:cubicBezTo>
                  <a:pt x="11747" y="16746"/>
                  <a:pt x="12126" y="18202"/>
                  <a:pt x="11747" y="19416"/>
                </a:cubicBezTo>
                <a:cubicBezTo>
                  <a:pt x="11368" y="20629"/>
                  <a:pt x="10232" y="21600"/>
                  <a:pt x="9474" y="21236"/>
                </a:cubicBezTo>
                <a:cubicBezTo>
                  <a:pt x="8716" y="20872"/>
                  <a:pt x="8337" y="19173"/>
                  <a:pt x="8337" y="16382"/>
                </a:cubicBezTo>
                <a:cubicBezTo>
                  <a:pt x="8337" y="13591"/>
                  <a:pt x="8716" y="9708"/>
                  <a:pt x="10989" y="6796"/>
                </a:cubicBezTo>
                <a:cubicBezTo>
                  <a:pt x="13263" y="3883"/>
                  <a:pt x="17432" y="1942"/>
                  <a:pt x="2160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27" name="Line"/>
          <p:cNvSpPr/>
          <p:nvPr/>
        </p:nvSpPr>
        <p:spPr>
          <a:xfrm>
            <a:off x="4091046" y="96495"/>
            <a:ext cx="53458" cy="215039"/>
          </a:xfrm>
          <a:custGeom>
            <a:avLst/>
            <a:gdLst/>
            <a:ahLst/>
            <a:cxnLst>
              <a:cxn ang="0">
                <a:pos x="wd2" y="hd2"/>
              </a:cxn>
              <a:cxn ang="5400000">
                <a:pos x="wd2" y="hd2"/>
              </a:cxn>
              <a:cxn ang="10800000">
                <a:pos x="wd2" y="hd2"/>
              </a:cxn>
              <a:cxn ang="16200000">
                <a:pos x="wd2" y="hd2"/>
              </a:cxn>
            </a:cxnLst>
            <a:rect l="0" t="0" r="r" b="b"/>
            <a:pathLst>
              <a:path w="21402" h="21523" extrusionOk="0">
                <a:moveTo>
                  <a:pt x="5693" y="2378"/>
                </a:moveTo>
                <a:cubicBezTo>
                  <a:pt x="3729" y="1232"/>
                  <a:pt x="1766" y="87"/>
                  <a:pt x="784" y="5"/>
                </a:cubicBezTo>
                <a:cubicBezTo>
                  <a:pt x="-198" y="-77"/>
                  <a:pt x="-198" y="905"/>
                  <a:pt x="457" y="3523"/>
                </a:cubicBezTo>
                <a:cubicBezTo>
                  <a:pt x="1111" y="6141"/>
                  <a:pt x="2420" y="10396"/>
                  <a:pt x="4384" y="13505"/>
                </a:cubicBezTo>
                <a:cubicBezTo>
                  <a:pt x="6347" y="16614"/>
                  <a:pt x="8966" y="18578"/>
                  <a:pt x="11911" y="19723"/>
                </a:cubicBezTo>
                <a:cubicBezTo>
                  <a:pt x="14856" y="20868"/>
                  <a:pt x="18129" y="21196"/>
                  <a:pt x="21402" y="21523"/>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28" name="Line"/>
          <p:cNvSpPr/>
          <p:nvPr/>
        </p:nvSpPr>
        <p:spPr>
          <a:xfrm>
            <a:off x="4084777" y="213438"/>
            <a:ext cx="84251" cy="53953"/>
          </a:xfrm>
          <a:custGeom>
            <a:avLst/>
            <a:gdLst/>
            <a:ahLst/>
            <a:cxnLst>
              <a:cxn ang="0">
                <a:pos x="wd2" y="hd2"/>
              </a:cxn>
              <a:cxn ang="5400000">
                <a:pos x="wd2" y="hd2"/>
              </a:cxn>
              <a:cxn ang="10800000">
                <a:pos x="wd2" y="hd2"/>
              </a:cxn>
              <a:cxn ang="16200000">
                <a:pos x="wd2" y="hd2"/>
              </a:cxn>
            </a:cxnLst>
            <a:rect l="0" t="0" r="r" b="b"/>
            <a:pathLst>
              <a:path w="21002" h="21600" extrusionOk="0">
                <a:moveTo>
                  <a:pt x="2662" y="21600"/>
                </a:moveTo>
                <a:cubicBezTo>
                  <a:pt x="1032" y="17018"/>
                  <a:pt x="-598" y="12436"/>
                  <a:pt x="217" y="9164"/>
                </a:cubicBezTo>
                <a:cubicBezTo>
                  <a:pt x="1032" y="5891"/>
                  <a:pt x="4293" y="3927"/>
                  <a:pt x="8164" y="2618"/>
                </a:cubicBezTo>
                <a:cubicBezTo>
                  <a:pt x="12036" y="1309"/>
                  <a:pt x="16519" y="655"/>
                  <a:pt x="21002"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29" name="Line"/>
          <p:cNvSpPr/>
          <p:nvPr/>
        </p:nvSpPr>
        <p:spPr>
          <a:xfrm>
            <a:off x="4336516" y="234257"/>
            <a:ext cx="185652" cy="102198"/>
          </a:xfrm>
          <a:custGeom>
            <a:avLst/>
            <a:gdLst/>
            <a:ahLst/>
            <a:cxnLst>
              <a:cxn ang="0">
                <a:pos x="wd2" y="hd2"/>
              </a:cxn>
              <a:cxn ang="5400000">
                <a:pos x="wd2" y="hd2"/>
              </a:cxn>
              <a:cxn ang="10800000">
                <a:pos x="wd2" y="hd2"/>
              </a:cxn>
              <a:cxn ang="16200000">
                <a:pos x="wd2" y="hd2"/>
              </a:cxn>
            </a:cxnLst>
            <a:rect l="0" t="0" r="r" b="b"/>
            <a:pathLst>
              <a:path w="21516" h="21097" extrusionOk="0">
                <a:moveTo>
                  <a:pt x="7874" y="8865"/>
                </a:moveTo>
                <a:cubicBezTo>
                  <a:pt x="8442" y="7515"/>
                  <a:pt x="9011" y="6164"/>
                  <a:pt x="9295" y="4646"/>
                </a:cubicBezTo>
                <a:cubicBezTo>
                  <a:pt x="9579" y="3127"/>
                  <a:pt x="9579" y="1440"/>
                  <a:pt x="9011" y="596"/>
                </a:cubicBezTo>
                <a:cubicBezTo>
                  <a:pt x="8442" y="-248"/>
                  <a:pt x="7305" y="-248"/>
                  <a:pt x="5979" y="933"/>
                </a:cubicBezTo>
                <a:cubicBezTo>
                  <a:pt x="4653" y="2115"/>
                  <a:pt x="3137" y="4477"/>
                  <a:pt x="2000" y="7515"/>
                </a:cubicBezTo>
                <a:cubicBezTo>
                  <a:pt x="863" y="10552"/>
                  <a:pt x="105" y="14265"/>
                  <a:pt x="11" y="16796"/>
                </a:cubicBezTo>
                <a:cubicBezTo>
                  <a:pt x="-84" y="19327"/>
                  <a:pt x="484" y="20677"/>
                  <a:pt x="1242" y="21015"/>
                </a:cubicBezTo>
                <a:cubicBezTo>
                  <a:pt x="2000" y="21352"/>
                  <a:pt x="2948" y="20677"/>
                  <a:pt x="4369" y="18483"/>
                </a:cubicBezTo>
                <a:cubicBezTo>
                  <a:pt x="5790" y="16289"/>
                  <a:pt x="7684" y="12577"/>
                  <a:pt x="8727" y="9539"/>
                </a:cubicBezTo>
                <a:cubicBezTo>
                  <a:pt x="9769" y="6502"/>
                  <a:pt x="9958" y="4140"/>
                  <a:pt x="10053" y="3802"/>
                </a:cubicBezTo>
                <a:cubicBezTo>
                  <a:pt x="10148" y="3465"/>
                  <a:pt x="10148" y="5152"/>
                  <a:pt x="10148" y="6840"/>
                </a:cubicBezTo>
                <a:cubicBezTo>
                  <a:pt x="10148" y="8527"/>
                  <a:pt x="10148" y="10214"/>
                  <a:pt x="11379" y="11733"/>
                </a:cubicBezTo>
                <a:cubicBezTo>
                  <a:pt x="12611" y="13252"/>
                  <a:pt x="15074" y="14602"/>
                  <a:pt x="16969" y="14264"/>
                </a:cubicBezTo>
                <a:cubicBezTo>
                  <a:pt x="18863" y="13927"/>
                  <a:pt x="20190" y="11902"/>
                  <a:pt x="21516" y="9877"/>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30" name="Line"/>
          <p:cNvSpPr/>
          <p:nvPr/>
        </p:nvSpPr>
        <p:spPr>
          <a:xfrm>
            <a:off x="4527072" y="141342"/>
            <a:ext cx="14716" cy="175096"/>
          </a:xfrm>
          <a:custGeom>
            <a:avLst/>
            <a:gdLst/>
            <a:ahLst/>
            <a:cxnLst>
              <a:cxn ang="0">
                <a:pos x="wd2" y="hd2"/>
              </a:cxn>
              <a:cxn ang="5400000">
                <a:pos x="wd2" y="hd2"/>
              </a:cxn>
              <a:cxn ang="10800000">
                <a:pos x="wd2" y="hd2"/>
              </a:cxn>
              <a:cxn ang="16200000">
                <a:pos x="wd2" y="hd2"/>
              </a:cxn>
            </a:cxnLst>
            <a:rect l="0" t="0" r="r" b="b"/>
            <a:pathLst>
              <a:path w="21600" h="21223" extrusionOk="0">
                <a:moveTo>
                  <a:pt x="21600" y="4577"/>
                </a:moveTo>
                <a:cubicBezTo>
                  <a:pt x="19200" y="2595"/>
                  <a:pt x="16800" y="614"/>
                  <a:pt x="14400" y="118"/>
                </a:cubicBezTo>
                <a:cubicBezTo>
                  <a:pt x="12000" y="-377"/>
                  <a:pt x="9600" y="614"/>
                  <a:pt x="7200" y="4379"/>
                </a:cubicBezTo>
                <a:cubicBezTo>
                  <a:pt x="4800" y="8144"/>
                  <a:pt x="2400" y="14684"/>
                  <a:pt x="0" y="21223"/>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31" name="Line"/>
          <p:cNvSpPr/>
          <p:nvPr/>
        </p:nvSpPr>
        <p:spPr>
          <a:xfrm>
            <a:off x="4507454" y="203628"/>
            <a:ext cx="44144" cy="98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32" name="Line"/>
          <p:cNvSpPr/>
          <p:nvPr/>
        </p:nvSpPr>
        <p:spPr>
          <a:xfrm>
            <a:off x="4503163" y="462253"/>
            <a:ext cx="146529" cy="78686"/>
          </a:xfrm>
          <a:custGeom>
            <a:avLst/>
            <a:gdLst/>
            <a:ahLst/>
            <a:cxnLst>
              <a:cxn ang="0">
                <a:pos x="wd2" y="hd2"/>
              </a:cxn>
              <a:cxn ang="5400000">
                <a:pos x="wd2" y="hd2"/>
              </a:cxn>
              <a:cxn ang="10800000">
                <a:pos x="wd2" y="hd2"/>
              </a:cxn>
              <a:cxn ang="16200000">
                <a:pos x="wd2" y="hd2"/>
              </a:cxn>
            </a:cxnLst>
            <a:rect l="0" t="0" r="r" b="b"/>
            <a:pathLst>
              <a:path w="21510" h="20791" extrusionOk="0">
                <a:moveTo>
                  <a:pt x="8550" y="6831"/>
                </a:moveTo>
                <a:cubicBezTo>
                  <a:pt x="8790" y="4671"/>
                  <a:pt x="9030" y="2511"/>
                  <a:pt x="8550" y="1215"/>
                </a:cubicBezTo>
                <a:cubicBezTo>
                  <a:pt x="8070" y="-81"/>
                  <a:pt x="6870" y="-513"/>
                  <a:pt x="5550" y="783"/>
                </a:cubicBezTo>
                <a:cubicBezTo>
                  <a:pt x="4230" y="2079"/>
                  <a:pt x="2790" y="5103"/>
                  <a:pt x="1830" y="7695"/>
                </a:cubicBezTo>
                <a:cubicBezTo>
                  <a:pt x="870" y="10287"/>
                  <a:pt x="390" y="12447"/>
                  <a:pt x="150" y="14607"/>
                </a:cubicBezTo>
                <a:cubicBezTo>
                  <a:pt x="-90" y="16767"/>
                  <a:pt x="-90" y="18927"/>
                  <a:pt x="510" y="20007"/>
                </a:cubicBezTo>
                <a:cubicBezTo>
                  <a:pt x="1110" y="21087"/>
                  <a:pt x="2310" y="21087"/>
                  <a:pt x="3990" y="19791"/>
                </a:cubicBezTo>
                <a:cubicBezTo>
                  <a:pt x="5670" y="18495"/>
                  <a:pt x="7830" y="15903"/>
                  <a:pt x="9150" y="13527"/>
                </a:cubicBezTo>
                <a:cubicBezTo>
                  <a:pt x="10470" y="11151"/>
                  <a:pt x="10950" y="8991"/>
                  <a:pt x="11550" y="6831"/>
                </a:cubicBezTo>
                <a:cubicBezTo>
                  <a:pt x="12150" y="4671"/>
                  <a:pt x="12870" y="2511"/>
                  <a:pt x="13230" y="2511"/>
                </a:cubicBezTo>
                <a:cubicBezTo>
                  <a:pt x="13590" y="2511"/>
                  <a:pt x="13590" y="4671"/>
                  <a:pt x="13590" y="6831"/>
                </a:cubicBezTo>
                <a:cubicBezTo>
                  <a:pt x="13590" y="8991"/>
                  <a:pt x="13590" y="11151"/>
                  <a:pt x="14070" y="12879"/>
                </a:cubicBezTo>
                <a:cubicBezTo>
                  <a:pt x="14550" y="14607"/>
                  <a:pt x="15510" y="15903"/>
                  <a:pt x="16830" y="15903"/>
                </a:cubicBezTo>
                <a:cubicBezTo>
                  <a:pt x="18150" y="15903"/>
                  <a:pt x="19830" y="14607"/>
                  <a:pt x="21510" y="13311"/>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33" name="Line"/>
          <p:cNvSpPr/>
          <p:nvPr/>
        </p:nvSpPr>
        <p:spPr>
          <a:xfrm>
            <a:off x="4818789" y="347742"/>
            <a:ext cx="120282" cy="144066"/>
          </a:xfrm>
          <a:custGeom>
            <a:avLst/>
            <a:gdLst/>
            <a:ahLst/>
            <a:cxnLst>
              <a:cxn ang="0">
                <a:pos x="wd2" y="hd2"/>
              </a:cxn>
              <a:cxn ang="5400000">
                <a:pos x="wd2" y="hd2"/>
              </a:cxn>
              <a:cxn ang="10800000">
                <a:pos x="wd2" y="hd2"/>
              </a:cxn>
              <a:cxn ang="16200000">
                <a:pos x="wd2" y="hd2"/>
              </a:cxn>
            </a:cxnLst>
            <a:rect l="0" t="0" r="r" b="b"/>
            <a:pathLst>
              <a:path w="21188" h="21148" extrusionOk="0">
                <a:moveTo>
                  <a:pt x="12548" y="3325"/>
                </a:moveTo>
                <a:cubicBezTo>
                  <a:pt x="11972" y="1885"/>
                  <a:pt x="11396" y="445"/>
                  <a:pt x="10532" y="85"/>
                </a:cubicBezTo>
                <a:cubicBezTo>
                  <a:pt x="9668" y="-275"/>
                  <a:pt x="8516" y="445"/>
                  <a:pt x="6644" y="3565"/>
                </a:cubicBezTo>
                <a:cubicBezTo>
                  <a:pt x="4772" y="6685"/>
                  <a:pt x="2180" y="12205"/>
                  <a:pt x="884" y="15565"/>
                </a:cubicBezTo>
                <a:cubicBezTo>
                  <a:pt x="-412" y="18925"/>
                  <a:pt x="-412" y="20125"/>
                  <a:pt x="1748" y="20725"/>
                </a:cubicBezTo>
                <a:cubicBezTo>
                  <a:pt x="3908" y="21325"/>
                  <a:pt x="8228" y="21325"/>
                  <a:pt x="11828" y="20485"/>
                </a:cubicBezTo>
                <a:cubicBezTo>
                  <a:pt x="15428" y="19645"/>
                  <a:pt x="18308" y="17965"/>
                  <a:pt x="21188" y="16285"/>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34" name="Line"/>
          <p:cNvSpPr/>
          <p:nvPr/>
        </p:nvSpPr>
        <p:spPr>
          <a:xfrm>
            <a:off x="4910664" y="385065"/>
            <a:ext cx="109070" cy="111940"/>
          </a:xfrm>
          <a:custGeom>
            <a:avLst/>
            <a:gdLst/>
            <a:ahLst/>
            <a:cxnLst>
              <a:cxn ang="0">
                <a:pos x="wd2" y="hd2"/>
              </a:cxn>
              <a:cxn ang="5400000">
                <a:pos x="wd2" y="hd2"/>
              </a:cxn>
              <a:cxn ang="10800000">
                <a:pos x="wd2" y="hd2"/>
              </a:cxn>
              <a:cxn ang="16200000">
                <a:pos x="wd2" y="hd2"/>
              </a:cxn>
            </a:cxnLst>
            <a:rect l="0" t="0" r="r" b="b"/>
            <a:pathLst>
              <a:path w="21191" h="20830" extrusionOk="0">
                <a:moveTo>
                  <a:pt x="11236" y="5483"/>
                </a:moveTo>
                <a:cubicBezTo>
                  <a:pt x="10283" y="4266"/>
                  <a:pt x="9330" y="3049"/>
                  <a:pt x="8219" y="2897"/>
                </a:cubicBezTo>
                <a:cubicBezTo>
                  <a:pt x="7107" y="2745"/>
                  <a:pt x="5836" y="3658"/>
                  <a:pt x="4407" y="5788"/>
                </a:cubicBezTo>
                <a:cubicBezTo>
                  <a:pt x="2977" y="7917"/>
                  <a:pt x="1389" y="11264"/>
                  <a:pt x="595" y="13849"/>
                </a:cubicBezTo>
                <a:cubicBezTo>
                  <a:pt x="-199" y="16435"/>
                  <a:pt x="-199" y="18261"/>
                  <a:pt x="595" y="19478"/>
                </a:cubicBezTo>
                <a:cubicBezTo>
                  <a:pt x="1389" y="20695"/>
                  <a:pt x="2977" y="21303"/>
                  <a:pt x="6154" y="20390"/>
                </a:cubicBezTo>
                <a:cubicBezTo>
                  <a:pt x="9330" y="19478"/>
                  <a:pt x="14095" y="17044"/>
                  <a:pt x="16954" y="14002"/>
                </a:cubicBezTo>
                <a:cubicBezTo>
                  <a:pt x="19813" y="10959"/>
                  <a:pt x="20766" y="7309"/>
                  <a:pt x="21083" y="4723"/>
                </a:cubicBezTo>
                <a:cubicBezTo>
                  <a:pt x="21401" y="2137"/>
                  <a:pt x="21083" y="616"/>
                  <a:pt x="19177" y="159"/>
                </a:cubicBezTo>
                <a:cubicBezTo>
                  <a:pt x="17272" y="-297"/>
                  <a:pt x="13777" y="311"/>
                  <a:pt x="10283" y="92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35" name="Line"/>
          <p:cNvSpPr/>
          <p:nvPr/>
        </p:nvSpPr>
        <p:spPr>
          <a:xfrm>
            <a:off x="5062018" y="316437"/>
            <a:ext cx="244909" cy="183354"/>
          </a:xfrm>
          <a:custGeom>
            <a:avLst/>
            <a:gdLst/>
            <a:ahLst/>
            <a:cxnLst>
              <a:cxn ang="0">
                <a:pos x="wd2" y="hd2"/>
              </a:cxn>
              <a:cxn ang="5400000">
                <a:pos x="wd2" y="hd2"/>
              </a:cxn>
              <a:cxn ang="10800000">
                <a:pos x="wd2" y="hd2"/>
              </a:cxn>
              <a:cxn ang="16200000">
                <a:pos x="wd2" y="hd2"/>
              </a:cxn>
            </a:cxnLst>
            <a:rect l="0" t="0" r="r" b="b"/>
            <a:pathLst>
              <a:path w="21571" h="21437" extrusionOk="0">
                <a:moveTo>
                  <a:pt x="403" y="5735"/>
                </a:moveTo>
                <a:cubicBezTo>
                  <a:pt x="259" y="10131"/>
                  <a:pt x="115" y="14527"/>
                  <a:pt x="43" y="17299"/>
                </a:cubicBezTo>
                <a:cubicBezTo>
                  <a:pt x="-29" y="20071"/>
                  <a:pt x="-29" y="21218"/>
                  <a:pt x="187" y="21409"/>
                </a:cubicBezTo>
                <a:cubicBezTo>
                  <a:pt x="403" y="21600"/>
                  <a:pt x="835" y="20835"/>
                  <a:pt x="1411" y="18828"/>
                </a:cubicBezTo>
                <a:cubicBezTo>
                  <a:pt x="1987" y="16821"/>
                  <a:pt x="2707" y="13572"/>
                  <a:pt x="3283" y="11087"/>
                </a:cubicBezTo>
                <a:cubicBezTo>
                  <a:pt x="3859" y="8602"/>
                  <a:pt x="4291" y="6881"/>
                  <a:pt x="4579" y="6595"/>
                </a:cubicBezTo>
                <a:cubicBezTo>
                  <a:pt x="4867" y="6308"/>
                  <a:pt x="5011" y="7455"/>
                  <a:pt x="5227" y="9366"/>
                </a:cubicBezTo>
                <a:cubicBezTo>
                  <a:pt x="5443" y="11278"/>
                  <a:pt x="5731" y="13954"/>
                  <a:pt x="6019" y="15770"/>
                </a:cubicBezTo>
                <a:cubicBezTo>
                  <a:pt x="6307" y="17586"/>
                  <a:pt x="6595" y="18542"/>
                  <a:pt x="7459" y="18828"/>
                </a:cubicBezTo>
                <a:cubicBezTo>
                  <a:pt x="8323" y="19115"/>
                  <a:pt x="9763" y="18733"/>
                  <a:pt x="10987" y="16535"/>
                </a:cubicBezTo>
                <a:cubicBezTo>
                  <a:pt x="12211" y="14336"/>
                  <a:pt x="13219" y="10322"/>
                  <a:pt x="13795" y="7646"/>
                </a:cubicBezTo>
                <a:cubicBezTo>
                  <a:pt x="14371" y="4970"/>
                  <a:pt x="14515" y="3632"/>
                  <a:pt x="14659" y="3536"/>
                </a:cubicBezTo>
                <a:cubicBezTo>
                  <a:pt x="14803" y="3441"/>
                  <a:pt x="14947" y="4588"/>
                  <a:pt x="15019" y="7073"/>
                </a:cubicBezTo>
                <a:cubicBezTo>
                  <a:pt x="15091" y="9558"/>
                  <a:pt x="15091" y="13381"/>
                  <a:pt x="15163" y="15770"/>
                </a:cubicBezTo>
                <a:cubicBezTo>
                  <a:pt x="15235" y="18159"/>
                  <a:pt x="15379" y="19115"/>
                  <a:pt x="15739" y="19306"/>
                </a:cubicBezTo>
                <a:cubicBezTo>
                  <a:pt x="16099" y="19497"/>
                  <a:pt x="16675" y="18924"/>
                  <a:pt x="17107" y="16917"/>
                </a:cubicBezTo>
                <a:cubicBezTo>
                  <a:pt x="17539" y="14910"/>
                  <a:pt x="17827" y="11469"/>
                  <a:pt x="18115" y="8697"/>
                </a:cubicBezTo>
                <a:cubicBezTo>
                  <a:pt x="18403" y="5926"/>
                  <a:pt x="18691" y="3823"/>
                  <a:pt x="19123" y="2485"/>
                </a:cubicBezTo>
                <a:cubicBezTo>
                  <a:pt x="19555" y="1147"/>
                  <a:pt x="20131" y="573"/>
                  <a:pt x="20563" y="287"/>
                </a:cubicBezTo>
                <a:cubicBezTo>
                  <a:pt x="20995" y="0"/>
                  <a:pt x="21283" y="0"/>
                  <a:pt x="21571"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36" name="Line"/>
          <p:cNvSpPr/>
          <p:nvPr/>
        </p:nvSpPr>
        <p:spPr>
          <a:xfrm>
            <a:off x="5362718" y="354096"/>
            <a:ext cx="115875" cy="108756"/>
          </a:xfrm>
          <a:custGeom>
            <a:avLst/>
            <a:gdLst/>
            <a:ahLst/>
            <a:cxnLst>
              <a:cxn ang="0">
                <a:pos x="wd2" y="hd2"/>
              </a:cxn>
              <a:cxn ang="5400000">
                <a:pos x="wd2" y="hd2"/>
              </a:cxn>
              <a:cxn ang="10800000">
                <a:pos x="wd2" y="hd2"/>
              </a:cxn>
              <a:cxn ang="16200000">
                <a:pos x="wd2" y="hd2"/>
              </a:cxn>
            </a:cxnLst>
            <a:rect l="0" t="0" r="r" b="b"/>
            <a:pathLst>
              <a:path w="21262" h="21130" extrusionOk="0">
                <a:moveTo>
                  <a:pt x="1462" y="16506"/>
                </a:moveTo>
                <a:cubicBezTo>
                  <a:pt x="4162" y="12377"/>
                  <a:pt x="6862" y="8247"/>
                  <a:pt x="8362" y="5389"/>
                </a:cubicBezTo>
                <a:cubicBezTo>
                  <a:pt x="9862" y="2530"/>
                  <a:pt x="10162" y="942"/>
                  <a:pt x="9562" y="306"/>
                </a:cubicBezTo>
                <a:cubicBezTo>
                  <a:pt x="8962" y="-329"/>
                  <a:pt x="7462" y="-11"/>
                  <a:pt x="5662" y="1577"/>
                </a:cubicBezTo>
                <a:cubicBezTo>
                  <a:pt x="3862" y="3165"/>
                  <a:pt x="1762" y="6024"/>
                  <a:pt x="712" y="9042"/>
                </a:cubicBezTo>
                <a:cubicBezTo>
                  <a:pt x="-338" y="12059"/>
                  <a:pt x="-338" y="15236"/>
                  <a:pt x="1462" y="17459"/>
                </a:cubicBezTo>
                <a:cubicBezTo>
                  <a:pt x="3262" y="19683"/>
                  <a:pt x="6862" y="20953"/>
                  <a:pt x="10462" y="21112"/>
                </a:cubicBezTo>
                <a:cubicBezTo>
                  <a:pt x="14062" y="21271"/>
                  <a:pt x="17662" y="20318"/>
                  <a:pt x="21262" y="19365"/>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37" name="Line"/>
          <p:cNvSpPr/>
          <p:nvPr/>
        </p:nvSpPr>
        <p:spPr>
          <a:xfrm>
            <a:off x="5512926" y="331151"/>
            <a:ext cx="93191" cy="1226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305" y="6336"/>
                  <a:pt x="10610" y="12672"/>
                  <a:pt x="14210" y="16272"/>
                </a:cubicBezTo>
                <a:cubicBezTo>
                  <a:pt x="17810" y="19872"/>
                  <a:pt x="19705" y="20736"/>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38" name="Line"/>
          <p:cNvSpPr/>
          <p:nvPr/>
        </p:nvSpPr>
        <p:spPr>
          <a:xfrm>
            <a:off x="5508021" y="306628"/>
            <a:ext cx="93191" cy="2109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053" y="4521"/>
                  <a:pt x="12505" y="9042"/>
                  <a:pt x="8905" y="12642"/>
                </a:cubicBezTo>
                <a:cubicBezTo>
                  <a:pt x="5305" y="16242"/>
                  <a:pt x="2653" y="18921"/>
                  <a:pt x="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39" name="Line"/>
          <p:cNvSpPr/>
          <p:nvPr/>
        </p:nvSpPr>
        <p:spPr>
          <a:xfrm>
            <a:off x="5807209" y="272295"/>
            <a:ext cx="93191" cy="162730"/>
          </a:xfrm>
          <a:custGeom>
            <a:avLst/>
            <a:gdLst/>
            <a:ahLst/>
            <a:cxnLst>
              <a:cxn ang="0">
                <a:pos x="wd2" y="hd2"/>
              </a:cxn>
              <a:cxn ang="5400000">
                <a:pos x="wd2" y="hd2"/>
              </a:cxn>
              <a:cxn ang="10800000">
                <a:pos x="wd2" y="hd2"/>
              </a:cxn>
              <a:cxn ang="16200000">
                <a:pos x="wd2" y="hd2"/>
              </a:cxn>
            </a:cxnLst>
            <a:rect l="0" t="0" r="r" b="b"/>
            <a:pathLst>
              <a:path w="21600" h="21499" extrusionOk="0">
                <a:moveTo>
                  <a:pt x="0" y="7128"/>
                </a:moveTo>
                <a:cubicBezTo>
                  <a:pt x="758" y="11232"/>
                  <a:pt x="1516" y="15336"/>
                  <a:pt x="2274" y="17928"/>
                </a:cubicBezTo>
                <a:cubicBezTo>
                  <a:pt x="3032" y="20520"/>
                  <a:pt x="3790" y="21600"/>
                  <a:pt x="4926" y="21492"/>
                </a:cubicBezTo>
                <a:cubicBezTo>
                  <a:pt x="6063" y="21384"/>
                  <a:pt x="7579" y="20088"/>
                  <a:pt x="9663" y="16956"/>
                </a:cubicBezTo>
                <a:cubicBezTo>
                  <a:pt x="11747" y="13824"/>
                  <a:pt x="14400" y="8856"/>
                  <a:pt x="16484" y="5724"/>
                </a:cubicBezTo>
                <a:cubicBezTo>
                  <a:pt x="18568" y="2592"/>
                  <a:pt x="20084" y="1296"/>
                  <a:pt x="2160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40" name="Line"/>
          <p:cNvSpPr/>
          <p:nvPr/>
        </p:nvSpPr>
        <p:spPr>
          <a:xfrm>
            <a:off x="5910209" y="159287"/>
            <a:ext cx="362951" cy="284675"/>
          </a:xfrm>
          <a:custGeom>
            <a:avLst/>
            <a:gdLst/>
            <a:ahLst/>
            <a:cxnLst>
              <a:cxn ang="0">
                <a:pos x="wd2" y="hd2"/>
              </a:cxn>
              <a:cxn ang="5400000">
                <a:pos x="wd2" y="hd2"/>
              </a:cxn>
              <a:cxn ang="10800000">
                <a:pos x="wd2" y="hd2"/>
              </a:cxn>
              <a:cxn ang="16200000">
                <a:pos x="wd2" y="hd2"/>
              </a:cxn>
            </a:cxnLst>
            <a:rect l="0" t="0" r="r" b="b"/>
            <a:pathLst>
              <a:path w="21600" h="21492" extrusionOk="0">
                <a:moveTo>
                  <a:pt x="0" y="17419"/>
                </a:moveTo>
                <a:cubicBezTo>
                  <a:pt x="389" y="17789"/>
                  <a:pt x="778" y="18159"/>
                  <a:pt x="1216" y="18159"/>
                </a:cubicBezTo>
                <a:cubicBezTo>
                  <a:pt x="1654" y="18159"/>
                  <a:pt x="2141" y="17789"/>
                  <a:pt x="2676" y="17049"/>
                </a:cubicBezTo>
                <a:cubicBezTo>
                  <a:pt x="3211" y="16308"/>
                  <a:pt x="3795" y="15197"/>
                  <a:pt x="4232" y="14333"/>
                </a:cubicBezTo>
                <a:cubicBezTo>
                  <a:pt x="4670" y="13469"/>
                  <a:pt x="4962" y="12852"/>
                  <a:pt x="4962" y="12297"/>
                </a:cubicBezTo>
                <a:cubicBezTo>
                  <a:pt x="4962" y="11741"/>
                  <a:pt x="4670" y="11247"/>
                  <a:pt x="4281" y="11124"/>
                </a:cubicBezTo>
                <a:cubicBezTo>
                  <a:pt x="3892" y="11001"/>
                  <a:pt x="3405" y="11247"/>
                  <a:pt x="2773" y="12111"/>
                </a:cubicBezTo>
                <a:cubicBezTo>
                  <a:pt x="2141" y="12975"/>
                  <a:pt x="1362" y="14457"/>
                  <a:pt x="924" y="15629"/>
                </a:cubicBezTo>
                <a:cubicBezTo>
                  <a:pt x="487" y="16802"/>
                  <a:pt x="389" y="17666"/>
                  <a:pt x="1070" y="18221"/>
                </a:cubicBezTo>
                <a:cubicBezTo>
                  <a:pt x="1751" y="18777"/>
                  <a:pt x="3211" y="19023"/>
                  <a:pt x="4476" y="18406"/>
                </a:cubicBezTo>
                <a:cubicBezTo>
                  <a:pt x="5741" y="17789"/>
                  <a:pt x="6811" y="16308"/>
                  <a:pt x="7395" y="15259"/>
                </a:cubicBezTo>
                <a:cubicBezTo>
                  <a:pt x="7978" y="14210"/>
                  <a:pt x="8076" y="13593"/>
                  <a:pt x="8270" y="13037"/>
                </a:cubicBezTo>
                <a:cubicBezTo>
                  <a:pt x="8465" y="12482"/>
                  <a:pt x="8757" y="11988"/>
                  <a:pt x="8903" y="12050"/>
                </a:cubicBezTo>
                <a:cubicBezTo>
                  <a:pt x="9049" y="12111"/>
                  <a:pt x="9049" y="12729"/>
                  <a:pt x="9049" y="13901"/>
                </a:cubicBezTo>
                <a:cubicBezTo>
                  <a:pt x="9049" y="15074"/>
                  <a:pt x="9049" y="16802"/>
                  <a:pt x="9097" y="17974"/>
                </a:cubicBezTo>
                <a:cubicBezTo>
                  <a:pt x="9146" y="19147"/>
                  <a:pt x="9243" y="19764"/>
                  <a:pt x="9535" y="20134"/>
                </a:cubicBezTo>
                <a:cubicBezTo>
                  <a:pt x="9827" y="20505"/>
                  <a:pt x="10314" y="20628"/>
                  <a:pt x="11141" y="20011"/>
                </a:cubicBezTo>
                <a:cubicBezTo>
                  <a:pt x="11968" y="19394"/>
                  <a:pt x="13135" y="18036"/>
                  <a:pt x="14546" y="15197"/>
                </a:cubicBezTo>
                <a:cubicBezTo>
                  <a:pt x="15957" y="12358"/>
                  <a:pt x="17611" y="8038"/>
                  <a:pt x="18535" y="5570"/>
                </a:cubicBezTo>
                <a:cubicBezTo>
                  <a:pt x="19459" y="3101"/>
                  <a:pt x="19654" y="2484"/>
                  <a:pt x="19800" y="1743"/>
                </a:cubicBezTo>
                <a:cubicBezTo>
                  <a:pt x="19946" y="1003"/>
                  <a:pt x="20043" y="139"/>
                  <a:pt x="19897" y="15"/>
                </a:cubicBezTo>
                <a:cubicBezTo>
                  <a:pt x="19751" y="-108"/>
                  <a:pt x="19362" y="509"/>
                  <a:pt x="18584" y="2546"/>
                </a:cubicBezTo>
                <a:cubicBezTo>
                  <a:pt x="17805" y="4582"/>
                  <a:pt x="16638" y="8038"/>
                  <a:pt x="15908" y="10877"/>
                </a:cubicBezTo>
                <a:cubicBezTo>
                  <a:pt x="15178" y="13716"/>
                  <a:pt x="14887" y="15938"/>
                  <a:pt x="14789" y="17357"/>
                </a:cubicBezTo>
                <a:cubicBezTo>
                  <a:pt x="14692" y="18777"/>
                  <a:pt x="14789" y="19394"/>
                  <a:pt x="15130" y="19764"/>
                </a:cubicBezTo>
                <a:cubicBezTo>
                  <a:pt x="15470" y="20134"/>
                  <a:pt x="16054" y="20258"/>
                  <a:pt x="16832" y="20073"/>
                </a:cubicBezTo>
                <a:cubicBezTo>
                  <a:pt x="17611" y="19887"/>
                  <a:pt x="18584" y="19394"/>
                  <a:pt x="19216" y="18838"/>
                </a:cubicBezTo>
                <a:cubicBezTo>
                  <a:pt x="19849" y="18283"/>
                  <a:pt x="20141" y="17666"/>
                  <a:pt x="20384" y="16987"/>
                </a:cubicBezTo>
                <a:cubicBezTo>
                  <a:pt x="20627" y="16308"/>
                  <a:pt x="20822" y="15567"/>
                  <a:pt x="20724" y="15012"/>
                </a:cubicBezTo>
                <a:cubicBezTo>
                  <a:pt x="20627" y="14457"/>
                  <a:pt x="20238" y="14086"/>
                  <a:pt x="19849" y="14148"/>
                </a:cubicBezTo>
                <a:cubicBezTo>
                  <a:pt x="19459" y="14210"/>
                  <a:pt x="19070" y="14703"/>
                  <a:pt x="18827" y="15321"/>
                </a:cubicBezTo>
                <a:cubicBezTo>
                  <a:pt x="18584" y="15938"/>
                  <a:pt x="18486" y="16678"/>
                  <a:pt x="18632" y="17727"/>
                </a:cubicBezTo>
                <a:cubicBezTo>
                  <a:pt x="18778" y="18777"/>
                  <a:pt x="19168" y="20134"/>
                  <a:pt x="19703" y="20813"/>
                </a:cubicBezTo>
                <a:cubicBezTo>
                  <a:pt x="20238" y="21492"/>
                  <a:pt x="20919" y="21492"/>
                  <a:pt x="21600" y="21492"/>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41" name="Line"/>
          <p:cNvSpPr/>
          <p:nvPr/>
        </p:nvSpPr>
        <p:spPr>
          <a:xfrm>
            <a:off x="6366349" y="320468"/>
            <a:ext cx="134427" cy="197064"/>
          </a:xfrm>
          <a:custGeom>
            <a:avLst/>
            <a:gdLst/>
            <a:ahLst/>
            <a:cxnLst>
              <a:cxn ang="0">
                <a:pos x="wd2" y="hd2"/>
              </a:cxn>
              <a:cxn ang="5400000">
                <a:pos x="wd2" y="hd2"/>
              </a:cxn>
              <a:cxn ang="10800000">
                <a:pos x="wd2" y="hd2"/>
              </a:cxn>
              <a:cxn ang="16200000">
                <a:pos x="wd2" y="hd2"/>
              </a:cxn>
            </a:cxnLst>
            <a:rect l="0" t="0" r="r" b="b"/>
            <a:pathLst>
              <a:path w="21398" h="21517" extrusionOk="0">
                <a:moveTo>
                  <a:pt x="0" y="96"/>
                </a:moveTo>
                <a:cubicBezTo>
                  <a:pt x="5205" y="3487"/>
                  <a:pt x="10410" y="6879"/>
                  <a:pt x="13533" y="8843"/>
                </a:cubicBezTo>
                <a:cubicBezTo>
                  <a:pt x="16655" y="10806"/>
                  <a:pt x="17696" y="11342"/>
                  <a:pt x="18737" y="11342"/>
                </a:cubicBezTo>
                <a:cubicBezTo>
                  <a:pt x="19778" y="11342"/>
                  <a:pt x="20819" y="10806"/>
                  <a:pt x="21210" y="10092"/>
                </a:cubicBezTo>
                <a:cubicBezTo>
                  <a:pt x="21600" y="9378"/>
                  <a:pt x="21340" y="8486"/>
                  <a:pt x="20819" y="7057"/>
                </a:cubicBezTo>
                <a:cubicBezTo>
                  <a:pt x="20299" y="5629"/>
                  <a:pt x="19518" y="3666"/>
                  <a:pt x="18607" y="2238"/>
                </a:cubicBezTo>
                <a:cubicBezTo>
                  <a:pt x="17696" y="810"/>
                  <a:pt x="16655" y="-83"/>
                  <a:pt x="15745" y="6"/>
                </a:cubicBezTo>
                <a:cubicBezTo>
                  <a:pt x="14834" y="96"/>
                  <a:pt x="14053" y="1167"/>
                  <a:pt x="12492" y="4112"/>
                </a:cubicBezTo>
                <a:cubicBezTo>
                  <a:pt x="10930" y="7057"/>
                  <a:pt x="8588" y="11877"/>
                  <a:pt x="6896" y="15091"/>
                </a:cubicBezTo>
                <a:cubicBezTo>
                  <a:pt x="5205" y="18304"/>
                  <a:pt x="4164" y="19910"/>
                  <a:pt x="3123" y="21517"/>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42" name="Line"/>
          <p:cNvSpPr/>
          <p:nvPr/>
        </p:nvSpPr>
        <p:spPr>
          <a:xfrm>
            <a:off x="6155446" y="204059"/>
            <a:ext cx="220714" cy="33903"/>
          </a:xfrm>
          <a:custGeom>
            <a:avLst/>
            <a:gdLst/>
            <a:ahLst/>
            <a:cxnLst>
              <a:cxn ang="0">
                <a:pos x="wd2" y="hd2"/>
              </a:cxn>
              <a:cxn ang="5400000">
                <a:pos x="wd2" y="hd2"/>
              </a:cxn>
              <a:cxn ang="10800000">
                <a:pos x="wd2" y="hd2"/>
              </a:cxn>
              <a:cxn ang="16200000">
                <a:pos x="wd2" y="hd2"/>
              </a:cxn>
            </a:cxnLst>
            <a:rect l="0" t="0" r="r" b="b"/>
            <a:pathLst>
              <a:path w="21600" h="21329" extrusionOk="0">
                <a:moveTo>
                  <a:pt x="0" y="21329"/>
                </a:moveTo>
                <a:cubicBezTo>
                  <a:pt x="5120" y="14129"/>
                  <a:pt x="10240" y="6929"/>
                  <a:pt x="13680" y="3329"/>
                </a:cubicBezTo>
                <a:cubicBezTo>
                  <a:pt x="17120" y="-271"/>
                  <a:pt x="18880" y="-271"/>
                  <a:pt x="19920" y="243"/>
                </a:cubicBezTo>
                <a:cubicBezTo>
                  <a:pt x="20960" y="758"/>
                  <a:pt x="21280" y="1786"/>
                  <a:pt x="21600" y="2815"/>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43" name="Line"/>
          <p:cNvSpPr/>
          <p:nvPr/>
        </p:nvSpPr>
        <p:spPr>
          <a:xfrm>
            <a:off x="6533111" y="453770"/>
            <a:ext cx="58857" cy="980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44" name="Line"/>
          <p:cNvSpPr/>
          <p:nvPr/>
        </p:nvSpPr>
        <p:spPr>
          <a:xfrm>
            <a:off x="5866066" y="690158"/>
            <a:ext cx="361632" cy="224658"/>
          </a:xfrm>
          <a:custGeom>
            <a:avLst/>
            <a:gdLst/>
            <a:ahLst/>
            <a:cxnLst>
              <a:cxn ang="0">
                <a:pos x="wd2" y="hd2"/>
              </a:cxn>
              <a:cxn ang="5400000">
                <a:pos x="wd2" y="hd2"/>
              </a:cxn>
              <a:cxn ang="10800000">
                <a:pos x="wd2" y="hd2"/>
              </a:cxn>
              <a:cxn ang="16200000">
                <a:pos x="wd2" y="hd2"/>
              </a:cxn>
            </a:cxnLst>
            <a:rect l="0" t="0" r="r" b="b"/>
            <a:pathLst>
              <a:path w="21521" h="21353" extrusionOk="0">
                <a:moveTo>
                  <a:pt x="0" y="18556"/>
                </a:moveTo>
                <a:cubicBezTo>
                  <a:pt x="1362" y="16070"/>
                  <a:pt x="2724" y="13583"/>
                  <a:pt x="3697" y="11019"/>
                </a:cubicBezTo>
                <a:cubicBezTo>
                  <a:pt x="4670" y="8455"/>
                  <a:pt x="5254" y="5813"/>
                  <a:pt x="5692" y="3793"/>
                </a:cubicBezTo>
                <a:cubicBezTo>
                  <a:pt x="6130" y="1773"/>
                  <a:pt x="6422" y="375"/>
                  <a:pt x="6422" y="64"/>
                </a:cubicBezTo>
                <a:cubicBezTo>
                  <a:pt x="6422" y="-247"/>
                  <a:pt x="6130" y="530"/>
                  <a:pt x="5449" y="3327"/>
                </a:cubicBezTo>
                <a:cubicBezTo>
                  <a:pt x="4768" y="6124"/>
                  <a:pt x="3697" y="10941"/>
                  <a:pt x="3114" y="13739"/>
                </a:cubicBezTo>
                <a:cubicBezTo>
                  <a:pt x="2530" y="16536"/>
                  <a:pt x="2432" y="17313"/>
                  <a:pt x="2627" y="18012"/>
                </a:cubicBezTo>
                <a:cubicBezTo>
                  <a:pt x="2822" y="18711"/>
                  <a:pt x="3308" y="19333"/>
                  <a:pt x="4232" y="19411"/>
                </a:cubicBezTo>
                <a:cubicBezTo>
                  <a:pt x="5157" y="19488"/>
                  <a:pt x="6519" y="19022"/>
                  <a:pt x="7638" y="18167"/>
                </a:cubicBezTo>
                <a:cubicBezTo>
                  <a:pt x="8757" y="17313"/>
                  <a:pt x="9632" y="16070"/>
                  <a:pt x="10216" y="14982"/>
                </a:cubicBezTo>
                <a:cubicBezTo>
                  <a:pt x="10800" y="13894"/>
                  <a:pt x="11092" y="12962"/>
                  <a:pt x="10995" y="12418"/>
                </a:cubicBezTo>
                <a:cubicBezTo>
                  <a:pt x="10897" y="11874"/>
                  <a:pt x="10411" y="11718"/>
                  <a:pt x="9973" y="11874"/>
                </a:cubicBezTo>
                <a:cubicBezTo>
                  <a:pt x="9535" y="12029"/>
                  <a:pt x="9146" y="12495"/>
                  <a:pt x="8757" y="13117"/>
                </a:cubicBezTo>
                <a:cubicBezTo>
                  <a:pt x="8368" y="13739"/>
                  <a:pt x="7978" y="14516"/>
                  <a:pt x="7735" y="15448"/>
                </a:cubicBezTo>
                <a:cubicBezTo>
                  <a:pt x="7492" y="16380"/>
                  <a:pt x="7395" y="17468"/>
                  <a:pt x="7589" y="18323"/>
                </a:cubicBezTo>
                <a:cubicBezTo>
                  <a:pt x="7784" y="19177"/>
                  <a:pt x="8270" y="19799"/>
                  <a:pt x="9146" y="20110"/>
                </a:cubicBezTo>
                <a:cubicBezTo>
                  <a:pt x="10022" y="20421"/>
                  <a:pt x="11286" y="20421"/>
                  <a:pt x="13038" y="19100"/>
                </a:cubicBezTo>
                <a:cubicBezTo>
                  <a:pt x="14789" y="17779"/>
                  <a:pt x="17027" y="15137"/>
                  <a:pt x="18438" y="13039"/>
                </a:cubicBezTo>
                <a:cubicBezTo>
                  <a:pt x="19849" y="10941"/>
                  <a:pt x="20432" y="9388"/>
                  <a:pt x="20870" y="7911"/>
                </a:cubicBezTo>
                <a:cubicBezTo>
                  <a:pt x="21308" y="6435"/>
                  <a:pt x="21600" y="5036"/>
                  <a:pt x="21503" y="4415"/>
                </a:cubicBezTo>
                <a:cubicBezTo>
                  <a:pt x="21405" y="3793"/>
                  <a:pt x="20919" y="3949"/>
                  <a:pt x="20286" y="5658"/>
                </a:cubicBezTo>
                <a:cubicBezTo>
                  <a:pt x="19654" y="7367"/>
                  <a:pt x="18876" y="10631"/>
                  <a:pt x="18486" y="13195"/>
                </a:cubicBezTo>
                <a:cubicBezTo>
                  <a:pt x="18097" y="15759"/>
                  <a:pt x="18097" y="17624"/>
                  <a:pt x="18243" y="18867"/>
                </a:cubicBezTo>
                <a:cubicBezTo>
                  <a:pt x="18389" y="20110"/>
                  <a:pt x="18681" y="20731"/>
                  <a:pt x="19070" y="21042"/>
                </a:cubicBezTo>
                <a:cubicBezTo>
                  <a:pt x="19459" y="21353"/>
                  <a:pt x="19946" y="21353"/>
                  <a:pt x="20432" y="21353"/>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45" name="Line"/>
          <p:cNvSpPr/>
          <p:nvPr/>
        </p:nvSpPr>
        <p:spPr>
          <a:xfrm>
            <a:off x="6155446" y="797102"/>
            <a:ext cx="98095" cy="98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46" name="Line"/>
          <p:cNvSpPr/>
          <p:nvPr/>
        </p:nvSpPr>
        <p:spPr>
          <a:xfrm>
            <a:off x="6518397" y="821626"/>
            <a:ext cx="34334" cy="735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457" y="480"/>
                  <a:pt x="11314" y="960"/>
                  <a:pt x="7714" y="4560"/>
                </a:cubicBezTo>
                <a:cubicBezTo>
                  <a:pt x="4114" y="8160"/>
                  <a:pt x="2057" y="14880"/>
                  <a:pt x="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47" name="Line"/>
          <p:cNvSpPr/>
          <p:nvPr/>
        </p:nvSpPr>
        <p:spPr>
          <a:xfrm>
            <a:off x="6557634" y="694102"/>
            <a:ext cx="9810" cy="147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48" name="Line"/>
          <p:cNvSpPr/>
          <p:nvPr/>
        </p:nvSpPr>
        <p:spPr>
          <a:xfrm>
            <a:off x="6621396" y="679388"/>
            <a:ext cx="53953" cy="188016"/>
          </a:xfrm>
          <a:custGeom>
            <a:avLst/>
            <a:gdLst/>
            <a:ahLst/>
            <a:cxnLst>
              <a:cxn ang="0">
                <a:pos x="wd2" y="hd2"/>
              </a:cxn>
              <a:cxn ang="5400000">
                <a:pos x="wd2" y="hd2"/>
              </a:cxn>
              <a:cxn ang="10800000">
                <a:pos x="wd2" y="hd2"/>
              </a:cxn>
              <a:cxn ang="16200000">
                <a:pos x="wd2" y="hd2"/>
              </a:cxn>
            </a:cxnLst>
            <a:rect l="0" t="0" r="r" b="b"/>
            <a:pathLst>
              <a:path w="21600" h="21414" extrusionOk="0">
                <a:moveTo>
                  <a:pt x="21600" y="0"/>
                </a:moveTo>
                <a:cubicBezTo>
                  <a:pt x="17018" y="4841"/>
                  <a:pt x="12436" y="9683"/>
                  <a:pt x="9818" y="12662"/>
                </a:cubicBezTo>
                <a:cubicBezTo>
                  <a:pt x="7200" y="15641"/>
                  <a:pt x="6545" y="16759"/>
                  <a:pt x="5236" y="17969"/>
                </a:cubicBezTo>
                <a:cubicBezTo>
                  <a:pt x="3927" y="19179"/>
                  <a:pt x="1964" y="20483"/>
                  <a:pt x="982" y="21041"/>
                </a:cubicBezTo>
                <a:cubicBezTo>
                  <a:pt x="0" y="21600"/>
                  <a:pt x="0" y="21414"/>
                  <a:pt x="0" y="21228"/>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49" name="Line"/>
          <p:cNvSpPr/>
          <p:nvPr/>
        </p:nvSpPr>
        <p:spPr>
          <a:xfrm>
            <a:off x="6616492" y="781952"/>
            <a:ext cx="78476" cy="15150"/>
          </a:xfrm>
          <a:custGeom>
            <a:avLst/>
            <a:gdLst/>
            <a:ahLst/>
            <a:cxnLst>
              <a:cxn ang="0">
                <a:pos x="wd2" y="hd2"/>
              </a:cxn>
              <a:cxn ang="5400000">
                <a:pos x="wd2" y="hd2"/>
              </a:cxn>
              <a:cxn ang="10800000">
                <a:pos x="wd2" y="hd2"/>
              </a:cxn>
              <a:cxn ang="16200000">
                <a:pos x="wd2" y="hd2"/>
              </a:cxn>
            </a:cxnLst>
            <a:rect l="0" t="0" r="r" b="b"/>
            <a:pathLst>
              <a:path w="21600" h="20015" extrusionOk="0">
                <a:moveTo>
                  <a:pt x="0" y="20015"/>
                </a:moveTo>
                <a:cubicBezTo>
                  <a:pt x="1800" y="11375"/>
                  <a:pt x="3600" y="2735"/>
                  <a:pt x="7200" y="575"/>
                </a:cubicBezTo>
                <a:cubicBezTo>
                  <a:pt x="10800" y="-1585"/>
                  <a:pt x="16200" y="2735"/>
                  <a:pt x="21600" y="7055"/>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50" name="Line"/>
          <p:cNvSpPr/>
          <p:nvPr/>
        </p:nvSpPr>
        <p:spPr>
          <a:xfrm>
            <a:off x="6842109" y="587617"/>
            <a:ext cx="255047" cy="278151"/>
          </a:xfrm>
          <a:custGeom>
            <a:avLst/>
            <a:gdLst/>
            <a:ahLst/>
            <a:cxnLst>
              <a:cxn ang="0">
                <a:pos x="wd2" y="hd2"/>
              </a:cxn>
              <a:cxn ang="5400000">
                <a:pos x="wd2" y="hd2"/>
              </a:cxn>
              <a:cxn ang="10800000">
                <a:pos x="wd2" y="hd2"/>
              </a:cxn>
              <a:cxn ang="16200000">
                <a:pos x="wd2" y="hd2"/>
              </a:cxn>
            </a:cxnLst>
            <a:rect l="0" t="0" r="r" b="b"/>
            <a:pathLst>
              <a:path w="21600" h="21365" extrusionOk="0">
                <a:moveTo>
                  <a:pt x="0" y="17598"/>
                </a:moveTo>
                <a:cubicBezTo>
                  <a:pt x="2769" y="14207"/>
                  <a:pt x="5538" y="10816"/>
                  <a:pt x="7477" y="8053"/>
                </a:cubicBezTo>
                <a:cubicBezTo>
                  <a:pt x="9415" y="5291"/>
                  <a:pt x="10523" y="3156"/>
                  <a:pt x="11146" y="1774"/>
                </a:cubicBezTo>
                <a:cubicBezTo>
                  <a:pt x="11769" y="393"/>
                  <a:pt x="11908" y="-235"/>
                  <a:pt x="11631" y="79"/>
                </a:cubicBezTo>
                <a:cubicBezTo>
                  <a:pt x="11354" y="393"/>
                  <a:pt x="10662" y="1649"/>
                  <a:pt x="9485" y="4412"/>
                </a:cubicBezTo>
                <a:cubicBezTo>
                  <a:pt x="8308" y="7174"/>
                  <a:pt x="6646" y="11444"/>
                  <a:pt x="5746" y="13893"/>
                </a:cubicBezTo>
                <a:cubicBezTo>
                  <a:pt x="4846" y="16342"/>
                  <a:pt x="4708" y="16970"/>
                  <a:pt x="4638" y="17723"/>
                </a:cubicBezTo>
                <a:cubicBezTo>
                  <a:pt x="4569" y="18477"/>
                  <a:pt x="4569" y="19356"/>
                  <a:pt x="4846" y="19607"/>
                </a:cubicBezTo>
                <a:cubicBezTo>
                  <a:pt x="5123" y="19858"/>
                  <a:pt x="5677" y="19481"/>
                  <a:pt x="6162" y="19042"/>
                </a:cubicBezTo>
                <a:cubicBezTo>
                  <a:pt x="6646" y="18602"/>
                  <a:pt x="7062" y="18100"/>
                  <a:pt x="7408" y="17535"/>
                </a:cubicBezTo>
                <a:cubicBezTo>
                  <a:pt x="7754" y="16970"/>
                  <a:pt x="8031" y="16342"/>
                  <a:pt x="8238" y="16342"/>
                </a:cubicBezTo>
                <a:cubicBezTo>
                  <a:pt x="8446" y="16342"/>
                  <a:pt x="8585" y="16970"/>
                  <a:pt x="8931" y="17472"/>
                </a:cubicBezTo>
                <a:cubicBezTo>
                  <a:pt x="9277" y="17974"/>
                  <a:pt x="9831" y="18351"/>
                  <a:pt x="10800" y="18414"/>
                </a:cubicBezTo>
                <a:cubicBezTo>
                  <a:pt x="11769" y="18477"/>
                  <a:pt x="13154" y="18225"/>
                  <a:pt x="14123" y="17849"/>
                </a:cubicBezTo>
                <a:cubicBezTo>
                  <a:pt x="15092" y="17472"/>
                  <a:pt x="15646" y="16970"/>
                  <a:pt x="16062" y="16405"/>
                </a:cubicBezTo>
                <a:cubicBezTo>
                  <a:pt x="16477" y="15839"/>
                  <a:pt x="16754" y="15212"/>
                  <a:pt x="16823" y="14584"/>
                </a:cubicBezTo>
                <a:cubicBezTo>
                  <a:pt x="16892" y="13956"/>
                  <a:pt x="16754" y="13328"/>
                  <a:pt x="16200" y="13265"/>
                </a:cubicBezTo>
                <a:cubicBezTo>
                  <a:pt x="15646" y="13202"/>
                  <a:pt x="14677" y="13705"/>
                  <a:pt x="13985" y="14835"/>
                </a:cubicBezTo>
                <a:cubicBezTo>
                  <a:pt x="13292" y="15965"/>
                  <a:pt x="12877" y="17723"/>
                  <a:pt x="13362" y="18916"/>
                </a:cubicBezTo>
                <a:cubicBezTo>
                  <a:pt x="13846" y="20109"/>
                  <a:pt x="15231" y="20737"/>
                  <a:pt x="16754" y="21051"/>
                </a:cubicBezTo>
                <a:cubicBezTo>
                  <a:pt x="18277" y="21365"/>
                  <a:pt x="19938" y="21365"/>
                  <a:pt x="21600" y="21365"/>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51" name="Line"/>
          <p:cNvSpPr/>
          <p:nvPr/>
        </p:nvSpPr>
        <p:spPr>
          <a:xfrm>
            <a:off x="7322773" y="663709"/>
            <a:ext cx="201096" cy="132744"/>
          </a:xfrm>
          <a:custGeom>
            <a:avLst/>
            <a:gdLst/>
            <a:ahLst/>
            <a:cxnLst>
              <a:cxn ang="0">
                <a:pos x="wd2" y="hd2"/>
              </a:cxn>
              <a:cxn ang="5400000">
                <a:pos x="wd2" y="hd2"/>
              </a:cxn>
              <a:cxn ang="10800000">
                <a:pos x="wd2" y="hd2"/>
              </a:cxn>
              <a:cxn ang="16200000">
                <a:pos x="wd2" y="hd2"/>
              </a:cxn>
            </a:cxnLst>
            <a:rect l="0" t="0" r="r" b="b"/>
            <a:pathLst>
              <a:path w="21600" h="20878" extrusionOk="0">
                <a:moveTo>
                  <a:pt x="0" y="10951"/>
                </a:moveTo>
                <a:cubicBezTo>
                  <a:pt x="1054" y="8894"/>
                  <a:pt x="2107" y="6837"/>
                  <a:pt x="3073" y="5551"/>
                </a:cubicBezTo>
                <a:cubicBezTo>
                  <a:pt x="4039" y="4266"/>
                  <a:pt x="4917" y="3751"/>
                  <a:pt x="5883" y="3366"/>
                </a:cubicBezTo>
                <a:cubicBezTo>
                  <a:pt x="6849" y="2980"/>
                  <a:pt x="7902" y="2723"/>
                  <a:pt x="8341" y="4780"/>
                </a:cubicBezTo>
                <a:cubicBezTo>
                  <a:pt x="8780" y="6837"/>
                  <a:pt x="8605" y="11208"/>
                  <a:pt x="8517" y="14166"/>
                </a:cubicBezTo>
                <a:cubicBezTo>
                  <a:pt x="8429" y="17123"/>
                  <a:pt x="8429" y="18666"/>
                  <a:pt x="8868" y="19694"/>
                </a:cubicBezTo>
                <a:cubicBezTo>
                  <a:pt x="9307" y="20723"/>
                  <a:pt x="10185" y="21237"/>
                  <a:pt x="11415" y="20594"/>
                </a:cubicBezTo>
                <a:cubicBezTo>
                  <a:pt x="12644" y="19951"/>
                  <a:pt x="14224" y="18151"/>
                  <a:pt x="15981" y="14423"/>
                </a:cubicBezTo>
                <a:cubicBezTo>
                  <a:pt x="17737" y="10694"/>
                  <a:pt x="19668" y="5037"/>
                  <a:pt x="20634" y="2337"/>
                </a:cubicBezTo>
                <a:cubicBezTo>
                  <a:pt x="21600" y="-363"/>
                  <a:pt x="21600" y="-106"/>
                  <a:pt x="21600" y="151"/>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52" name="Line"/>
          <p:cNvSpPr/>
          <p:nvPr/>
        </p:nvSpPr>
        <p:spPr>
          <a:xfrm>
            <a:off x="7558859" y="790308"/>
            <a:ext cx="27930" cy="144166"/>
          </a:xfrm>
          <a:custGeom>
            <a:avLst/>
            <a:gdLst/>
            <a:ahLst/>
            <a:cxnLst>
              <a:cxn ang="0">
                <a:pos x="wd2" y="hd2"/>
              </a:cxn>
              <a:cxn ang="5400000">
                <a:pos x="wd2" y="hd2"/>
              </a:cxn>
              <a:cxn ang="10800000">
                <a:pos x="wd2" y="hd2"/>
              </a:cxn>
              <a:cxn ang="16200000">
                <a:pos x="wd2" y="hd2"/>
              </a:cxn>
            </a:cxnLst>
            <a:rect l="0" t="0" r="r" b="b"/>
            <a:pathLst>
              <a:path w="20500" h="21163" extrusionOk="0">
                <a:moveTo>
                  <a:pt x="10318" y="1717"/>
                </a:moveTo>
                <a:cubicBezTo>
                  <a:pt x="13918" y="757"/>
                  <a:pt x="17518" y="-203"/>
                  <a:pt x="19318" y="37"/>
                </a:cubicBezTo>
                <a:cubicBezTo>
                  <a:pt x="21118" y="277"/>
                  <a:pt x="21118" y="1717"/>
                  <a:pt x="17518" y="4957"/>
                </a:cubicBezTo>
                <a:cubicBezTo>
                  <a:pt x="13918" y="8197"/>
                  <a:pt x="6718" y="13237"/>
                  <a:pt x="3118" y="16357"/>
                </a:cubicBezTo>
                <a:cubicBezTo>
                  <a:pt x="-482" y="19477"/>
                  <a:pt x="-482" y="20677"/>
                  <a:pt x="718" y="21037"/>
                </a:cubicBezTo>
                <a:cubicBezTo>
                  <a:pt x="1918" y="21397"/>
                  <a:pt x="4318" y="20917"/>
                  <a:pt x="6718" y="20437"/>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53" name="Line"/>
          <p:cNvSpPr/>
          <p:nvPr/>
        </p:nvSpPr>
        <p:spPr>
          <a:xfrm>
            <a:off x="1162423" y="1407659"/>
            <a:ext cx="24524" cy="147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54" name="Line"/>
          <p:cNvSpPr/>
          <p:nvPr/>
        </p:nvSpPr>
        <p:spPr>
          <a:xfrm>
            <a:off x="1358612" y="1451802"/>
            <a:ext cx="49048" cy="196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0"/>
                  <a:pt x="8640" y="0"/>
                  <a:pt x="12240" y="3600"/>
                </a:cubicBezTo>
                <a:cubicBezTo>
                  <a:pt x="15840" y="7200"/>
                  <a:pt x="1872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55" name="Line"/>
          <p:cNvSpPr/>
          <p:nvPr/>
        </p:nvSpPr>
        <p:spPr>
          <a:xfrm>
            <a:off x="1603849" y="1515563"/>
            <a:ext cx="88286" cy="24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56" name="Line"/>
          <p:cNvSpPr/>
          <p:nvPr/>
        </p:nvSpPr>
        <p:spPr>
          <a:xfrm>
            <a:off x="1834372" y="1574420"/>
            <a:ext cx="107904" cy="343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255" y="0"/>
                  <a:pt x="8509" y="0"/>
                  <a:pt x="12109" y="3600"/>
                </a:cubicBezTo>
                <a:cubicBezTo>
                  <a:pt x="15709" y="7200"/>
                  <a:pt x="18655"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57" name="Line"/>
          <p:cNvSpPr/>
          <p:nvPr/>
        </p:nvSpPr>
        <p:spPr>
          <a:xfrm>
            <a:off x="2079609" y="1643087"/>
            <a:ext cx="122619" cy="392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608" y="3600"/>
                  <a:pt x="9216" y="7200"/>
                  <a:pt x="12816" y="10800"/>
                </a:cubicBezTo>
                <a:cubicBezTo>
                  <a:pt x="16416" y="14400"/>
                  <a:pt x="19008" y="180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58" name="Line"/>
          <p:cNvSpPr/>
          <p:nvPr/>
        </p:nvSpPr>
        <p:spPr>
          <a:xfrm>
            <a:off x="2349369" y="1711753"/>
            <a:ext cx="98096" cy="343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600" y="1029"/>
                  <a:pt x="7200" y="2057"/>
                  <a:pt x="10800" y="5657"/>
                </a:cubicBezTo>
                <a:cubicBezTo>
                  <a:pt x="14400" y="9257"/>
                  <a:pt x="18000" y="15429"/>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59" name="Line"/>
          <p:cNvSpPr/>
          <p:nvPr/>
        </p:nvSpPr>
        <p:spPr>
          <a:xfrm>
            <a:off x="2697606" y="1785605"/>
            <a:ext cx="68667" cy="24244"/>
          </a:xfrm>
          <a:custGeom>
            <a:avLst/>
            <a:gdLst/>
            <a:ahLst/>
            <a:cxnLst>
              <a:cxn ang="0">
                <a:pos x="wd2" y="hd2"/>
              </a:cxn>
              <a:cxn ang="5400000">
                <a:pos x="wd2" y="hd2"/>
              </a:cxn>
              <a:cxn ang="10800000">
                <a:pos x="wd2" y="hd2"/>
              </a:cxn>
              <a:cxn ang="16200000">
                <a:pos x="wd2" y="hd2"/>
              </a:cxn>
            </a:cxnLst>
            <a:rect l="0" t="0" r="r" b="b"/>
            <a:pathLst>
              <a:path w="21600" h="20018" extrusionOk="0">
                <a:moveTo>
                  <a:pt x="0" y="3818"/>
                </a:moveTo>
                <a:cubicBezTo>
                  <a:pt x="3086" y="1118"/>
                  <a:pt x="6171" y="-1582"/>
                  <a:pt x="9771" y="1118"/>
                </a:cubicBezTo>
                <a:cubicBezTo>
                  <a:pt x="13371" y="3818"/>
                  <a:pt x="17486" y="11918"/>
                  <a:pt x="21600" y="20018"/>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60" name="Line"/>
          <p:cNvSpPr/>
          <p:nvPr/>
        </p:nvSpPr>
        <p:spPr>
          <a:xfrm>
            <a:off x="3075270" y="1863800"/>
            <a:ext cx="68667" cy="294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61" name="Line"/>
          <p:cNvSpPr/>
          <p:nvPr/>
        </p:nvSpPr>
        <p:spPr>
          <a:xfrm>
            <a:off x="3349936" y="1937371"/>
            <a:ext cx="107905" cy="294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564" y="4800"/>
                  <a:pt x="11127" y="9600"/>
                  <a:pt x="14727" y="13200"/>
                </a:cubicBezTo>
                <a:cubicBezTo>
                  <a:pt x="18327" y="16800"/>
                  <a:pt x="19964" y="192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62" name="Line"/>
          <p:cNvSpPr/>
          <p:nvPr/>
        </p:nvSpPr>
        <p:spPr>
          <a:xfrm>
            <a:off x="3600077" y="2001132"/>
            <a:ext cx="93191" cy="343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168" y="0"/>
                  <a:pt x="8337" y="0"/>
                  <a:pt x="11937" y="3600"/>
                </a:cubicBezTo>
                <a:cubicBezTo>
                  <a:pt x="15537" y="7200"/>
                  <a:pt x="18568"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63" name="Line"/>
          <p:cNvSpPr/>
          <p:nvPr/>
        </p:nvSpPr>
        <p:spPr>
          <a:xfrm>
            <a:off x="3815886" y="2064894"/>
            <a:ext cx="39239" cy="49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64" name="Line"/>
          <p:cNvSpPr/>
          <p:nvPr/>
        </p:nvSpPr>
        <p:spPr>
          <a:xfrm>
            <a:off x="3453684" y="1643187"/>
            <a:ext cx="293536" cy="361954"/>
          </a:xfrm>
          <a:custGeom>
            <a:avLst/>
            <a:gdLst/>
            <a:ahLst/>
            <a:cxnLst>
              <a:cxn ang="0">
                <a:pos x="wd2" y="hd2"/>
              </a:cxn>
              <a:cxn ang="5400000">
                <a:pos x="wd2" y="hd2"/>
              </a:cxn>
              <a:cxn ang="10800000">
                <a:pos x="wd2" y="hd2"/>
              </a:cxn>
              <a:cxn ang="16200000">
                <a:pos x="wd2" y="hd2"/>
              </a:cxn>
            </a:cxnLst>
            <a:rect l="0" t="0" r="r" b="b"/>
            <a:pathLst>
              <a:path w="21426" h="21348" extrusionOk="0">
                <a:moveTo>
                  <a:pt x="21426" y="1152"/>
                </a:moveTo>
                <a:cubicBezTo>
                  <a:pt x="21426" y="669"/>
                  <a:pt x="21426" y="187"/>
                  <a:pt x="21128" y="43"/>
                </a:cubicBezTo>
                <a:cubicBezTo>
                  <a:pt x="20829" y="-102"/>
                  <a:pt x="20233" y="91"/>
                  <a:pt x="18622" y="1152"/>
                </a:cubicBezTo>
                <a:cubicBezTo>
                  <a:pt x="17011" y="2212"/>
                  <a:pt x="14385" y="4141"/>
                  <a:pt x="11819" y="6407"/>
                </a:cubicBezTo>
                <a:cubicBezTo>
                  <a:pt x="9254" y="8673"/>
                  <a:pt x="6748" y="11277"/>
                  <a:pt x="4838" y="13494"/>
                </a:cubicBezTo>
                <a:cubicBezTo>
                  <a:pt x="2929" y="15712"/>
                  <a:pt x="1616" y="17544"/>
                  <a:pt x="840" y="18894"/>
                </a:cubicBezTo>
                <a:cubicBezTo>
                  <a:pt x="65" y="20244"/>
                  <a:pt x="-174" y="21112"/>
                  <a:pt x="124" y="21305"/>
                </a:cubicBezTo>
                <a:cubicBezTo>
                  <a:pt x="423" y="21498"/>
                  <a:pt x="1258" y="21016"/>
                  <a:pt x="2093" y="20534"/>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65" name="Line"/>
          <p:cNvSpPr/>
          <p:nvPr/>
        </p:nvSpPr>
        <p:spPr>
          <a:xfrm>
            <a:off x="3446423" y="1896498"/>
            <a:ext cx="138940" cy="88579"/>
          </a:xfrm>
          <a:custGeom>
            <a:avLst/>
            <a:gdLst/>
            <a:ahLst/>
            <a:cxnLst>
              <a:cxn ang="0">
                <a:pos x="wd2" y="hd2"/>
              </a:cxn>
              <a:cxn ang="5400000">
                <a:pos x="wd2" y="hd2"/>
              </a:cxn>
              <a:cxn ang="10800000">
                <a:pos x="wd2" y="hd2"/>
              </a:cxn>
              <a:cxn ang="16200000">
                <a:pos x="wd2" y="hd2"/>
              </a:cxn>
            </a:cxnLst>
            <a:rect l="0" t="0" r="r" b="b"/>
            <a:pathLst>
              <a:path w="21345" h="21278" extrusionOk="0">
                <a:moveTo>
                  <a:pt x="6275" y="3927"/>
                </a:moveTo>
                <a:cubicBezTo>
                  <a:pt x="5773" y="1964"/>
                  <a:pt x="5271" y="0"/>
                  <a:pt x="4643" y="0"/>
                </a:cubicBezTo>
                <a:cubicBezTo>
                  <a:pt x="4015" y="0"/>
                  <a:pt x="3261" y="1964"/>
                  <a:pt x="2508" y="4909"/>
                </a:cubicBezTo>
                <a:cubicBezTo>
                  <a:pt x="1754" y="7855"/>
                  <a:pt x="1001" y="11782"/>
                  <a:pt x="498" y="14727"/>
                </a:cubicBezTo>
                <a:cubicBezTo>
                  <a:pt x="-4" y="17673"/>
                  <a:pt x="-255" y="19636"/>
                  <a:pt x="373" y="20618"/>
                </a:cubicBezTo>
                <a:cubicBezTo>
                  <a:pt x="1001" y="21600"/>
                  <a:pt x="2508" y="21600"/>
                  <a:pt x="6150" y="19833"/>
                </a:cubicBezTo>
                <a:cubicBezTo>
                  <a:pt x="9792" y="18065"/>
                  <a:pt x="15568" y="14531"/>
                  <a:pt x="21345" y="10996"/>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66" name="Line"/>
          <p:cNvSpPr/>
          <p:nvPr/>
        </p:nvSpPr>
        <p:spPr>
          <a:xfrm>
            <a:off x="3324022" y="1494156"/>
            <a:ext cx="121366" cy="275283"/>
          </a:xfrm>
          <a:custGeom>
            <a:avLst/>
            <a:gdLst/>
            <a:ahLst/>
            <a:cxnLst>
              <a:cxn ang="0">
                <a:pos x="wd2" y="hd2"/>
              </a:cxn>
              <a:cxn ang="5400000">
                <a:pos x="wd2" y="hd2"/>
              </a:cxn>
              <a:cxn ang="10800000">
                <a:pos x="wd2" y="hd2"/>
              </a:cxn>
              <a:cxn ang="16200000">
                <a:pos x="wd2" y="hd2"/>
              </a:cxn>
            </a:cxnLst>
            <a:rect l="0" t="0" r="r" b="b"/>
            <a:pathLst>
              <a:path w="21098" h="21394" extrusionOk="0">
                <a:moveTo>
                  <a:pt x="12178" y="6238"/>
                </a:moveTo>
                <a:cubicBezTo>
                  <a:pt x="12178" y="5603"/>
                  <a:pt x="12178" y="4967"/>
                  <a:pt x="11610" y="4459"/>
                </a:cubicBezTo>
                <a:cubicBezTo>
                  <a:pt x="11041" y="3951"/>
                  <a:pt x="9905" y="3570"/>
                  <a:pt x="8768" y="3697"/>
                </a:cubicBezTo>
                <a:cubicBezTo>
                  <a:pt x="7631" y="3824"/>
                  <a:pt x="6494" y="4459"/>
                  <a:pt x="4931" y="6365"/>
                </a:cubicBezTo>
                <a:cubicBezTo>
                  <a:pt x="3368" y="8271"/>
                  <a:pt x="1378" y="11447"/>
                  <a:pt x="526" y="13989"/>
                </a:cubicBezTo>
                <a:cubicBezTo>
                  <a:pt x="-327" y="16530"/>
                  <a:pt x="-43" y="18436"/>
                  <a:pt x="668" y="19579"/>
                </a:cubicBezTo>
                <a:cubicBezTo>
                  <a:pt x="1378" y="20723"/>
                  <a:pt x="2515" y="21104"/>
                  <a:pt x="4220" y="21294"/>
                </a:cubicBezTo>
                <a:cubicBezTo>
                  <a:pt x="5926" y="21485"/>
                  <a:pt x="8199" y="21485"/>
                  <a:pt x="10757" y="20532"/>
                </a:cubicBezTo>
                <a:cubicBezTo>
                  <a:pt x="13315" y="19579"/>
                  <a:pt x="16157" y="17673"/>
                  <a:pt x="18005" y="14687"/>
                </a:cubicBezTo>
                <a:cubicBezTo>
                  <a:pt x="19852" y="11701"/>
                  <a:pt x="20705" y="7636"/>
                  <a:pt x="20989" y="5221"/>
                </a:cubicBezTo>
                <a:cubicBezTo>
                  <a:pt x="21273" y="2807"/>
                  <a:pt x="20989" y="2045"/>
                  <a:pt x="20278" y="1410"/>
                </a:cubicBezTo>
                <a:cubicBezTo>
                  <a:pt x="19568" y="774"/>
                  <a:pt x="18431" y="266"/>
                  <a:pt x="17152" y="76"/>
                </a:cubicBezTo>
                <a:cubicBezTo>
                  <a:pt x="15873" y="-115"/>
                  <a:pt x="14452" y="12"/>
                  <a:pt x="13457" y="965"/>
                </a:cubicBezTo>
                <a:cubicBezTo>
                  <a:pt x="12462" y="1918"/>
                  <a:pt x="11894" y="3697"/>
                  <a:pt x="11752" y="4904"/>
                </a:cubicBezTo>
                <a:cubicBezTo>
                  <a:pt x="11610" y="6111"/>
                  <a:pt x="11894" y="6746"/>
                  <a:pt x="12178" y="7381"/>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67" name="Line"/>
          <p:cNvSpPr/>
          <p:nvPr/>
        </p:nvSpPr>
        <p:spPr>
          <a:xfrm>
            <a:off x="3354841" y="1643087"/>
            <a:ext cx="112809" cy="98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070" y="14400"/>
                  <a:pt x="8139" y="7200"/>
                  <a:pt x="11739" y="3600"/>
                </a:cubicBezTo>
                <a:cubicBezTo>
                  <a:pt x="15339" y="0"/>
                  <a:pt x="18470" y="0"/>
                  <a:pt x="2160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68" name="Line"/>
          <p:cNvSpPr/>
          <p:nvPr/>
        </p:nvSpPr>
        <p:spPr>
          <a:xfrm>
            <a:off x="3488290" y="1633277"/>
            <a:ext cx="23503" cy="88287"/>
          </a:xfrm>
          <a:custGeom>
            <a:avLst/>
            <a:gdLst/>
            <a:ahLst/>
            <a:cxnLst>
              <a:cxn ang="0">
                <a:pos x="wd2" y="hd2"/>
              </a:cxn>
              <a:cxn ang="5400000">
                <a:pos x="wd2" y="hd2"/>
              </a:cxn>
              <a:cxn ang="10800000">
                <a:pos x="wd2" y="hd2"/>
              </a:cxn>
              <a:cxn ang="16200000">
                <a:pos x="wd2" y="hd2"/>
              </a:cxn>
            </a:cxnLst>
            <a:rect l="0" t="0" r="r" b="b"/>
            <a:pathLst>
              <a:path w="20700" h="21600" extrusionOk="0">
                <a:moveTo>
                  <a:pt x="20700" y="0"/>
                </a:moveTo>
                <a:cubicBezTo>
                  <a:pt x="13500" y="3600"/>
                  <a:pt x="6300" y="7200"/>
                  <a:pt x="2700" y="10800"/>
                </a:cubicBezTo>
                <a:cubicBezTo>
                  <a:pt x="-900" y="14400"/>
                  <a:pt x="-900" y="18000"/>
                  <a:pt x="2700" y="19800"/>
                </a:cubicBezTo>
                <a:cubicBezTo>
                  <a:pt x="6300" y="21600"/>
                  <a:pt x="13500" y="21600"/>
                  <a:pt x="207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69" name="Line"/>
          <p:cNvSpPr/>
          <p:nvPr/>
        </p:nvSpPr>
        <p:spPr>
          <a:xfrm>
            <a:off x="3487269" y="1657800"/>
            <a:ext cx="34334" cy="1324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5867"/>
                  <a:pt x="7200" y="11733"/>
                  <a:pt x="3600" y="15333"/>
                </a:cubicBezTo>
                <a:cubicBezTo>
                  <a:pt x="0" y="18933"/>
                  <a:pt x="0" y="20267"/>
                  <a:pt x="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70" name="Line"/>
          <p:cNvSpPr/>
          <p:nvPr/>
        </p:nvSpPr>
        <p:spPr>
          <a:xfrm>
            <a:off x="3796267" y="2146640"/>
            <a:ext cx="53953" cy="31064"/>
          </a:xfrm>
          <a:custGeom>
            <a:avLst/>
            <a:gdLst/>
            <a:ahLst/>
            <a:cxnLst>
              <a:cxn ang="0">
                <a:pos x="wd2" y="hd2"/>
              </a:cxn>
              <a:cxn ang="5400000">
                <a:pos x="wd2" y="hd2"/>
              </a:cxn>
              <a:cxn ang="10800000">
                <a:pos x="wd2" y="hd2"/>
              </a:cxn>
              <a:cxn ang="16200000">
                <a:pos x="wd2" y="hd2"/>
              </a:cxn>
            </a:cxnLst>
            <a:rect l="0" t="0" r="r" b="b"/>
            <a:pathLst>
              <a:path w="21600" h="20520" extrusionOk="0">
                <a:moveTo>
                  <a:pt x="21600" y="1080"/>
                </a:moveTo>
                <a:cubicBezTo>
                  <a:pt x="18327" y="0"/>
                  <a:pt x="15055" y="-1080"/>
                  <a:pt x="11455" y="2160"/>
                </a:cubicBezTo>
                <a:cubicBezTo>
                  <a:pt x="7855" y="5400"/>
                  <a:pt x="3927" y="12960"/>
                  <a:pt x="0" y="2052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71" name="Line"/>
          <p:cNvSpPr/>
          <p:nvPr/>
        </p:nvSpPr>
        <p:spPr>
          <a:xfrm>
            <a:off x="3614792" y="2207131"/>
            <a:ext cx="78476" cy="294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72" name="Line"/>
          <p:cNvSpPr/>
          <p:nvPr/>
        </p:nvSpPr>
        <p:spPr>
          <a:xfrm>
            <a:off x="3359745" y="2300322"/>
            <a:ext cx="88286" cy="294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73" name="Line"/>
          <p:cNvSpPr/>
          <p:nvPr/>
        </p:nvSpPr>
        <p:spPr>
          <a:xfrm>
            <a:off x="3045842" y="2432750"/>
            <a:ext cx="73572" cy="392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320" y="3600"/>
                  <a:pt x="11040" y="7200"/>
                  <a:pt x="7440" y="10800"/>
                </a:cubicBezTo>
                <a:cubicBezTo>
                  <a:pt x="3840" y="14400"/>
                  <a:pt x="1920" y="18000"/>
                  <a:pt x="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74" name="Line"/>
          <p:cNvSpPr/>
          <p:nvPr/>
        </p:nvSpPr>
        <p:spPr>
          <a:xfrm>
            <a:off x="2746653" y="2594606"/>
            <a:ext cx="53953" cy="3433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364" y="1029"/>
                  <a:pt x="11127" y="2057"/>
                  <a:pt x="7527" y="5657"/>
                </a:cubicBezTo>
                <a:cubicBezTo>
                  <a:pt x="3927" y="9257"/>
                  <a:pt x="1964" y="15429"/>
                  <a:pt x="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75" name="Line"/>
          <p:cNvSpPr/>
          <p:nvPr/>
        </p:nvSpPr>
        <p:spPr>
          <a:xfrm>
            <a:off x="2496511" y="2741748"/>
            <a:ext cx="73572" cy="441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840" y="3200"/>
                  <a:pt x="10080" y="6400"/>
                  <a:pt x="6480" y="10000"/>
                </a:cubicBezTo>
                <a:cubicBezTo>
                  <a:pt x="2880" y="13600"/>
                  <a:pt x="1440" y="17600"/>
                  <a:pt x="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76" name="Line"/>
          <p:cNvSpPr/>
          <p:nvPr/>
        </p:nvSpPr>
        <p:spPr>
          <a:xfrm>
            <a:off x="2246369" y="2937938"/>
            <a:ext cx="68667" cy="4414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14" y="0"/>
                  <a:pt x="15429" y="0"/>
                  <a:pt x="11829" y="3600"/>
                </a:cubicBezTo>
                <a:cubicBezTo>
                  <a:pt x="8229" y="7200"/>
                  <a:pt x="4114" y="14400"/>
                  <a:pt x="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77" name="Line"/>
          <p:cNvSpPr/>
          <p:nvPr/>
        </p:nvSpPr>
        <p:spPr>
          <a:xfrm>
            <a:off x="1986418" y="3085080"/>
            <a:ext cx="122619" cy="8828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144" y="1200"/>
                  <a:pt x="14688" y="2400"/>
                  <a:pt x="11088" y="6000"/>
                </a:cubicBezTo>
                <a:cubicBezTo>
                  <a:pt x="7488" y="9600"/>
                  <a:pt x="3744" y="15600"/>
                  <a:pt x="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78" name="Line"/>
          <p:cNvSpPr/>
          <p:nvPr/>
        </p:nvSpPr>
        <p:spPr>
          <a:xfrm>
            <a:off x="1721563" y="3291079"/>
            <a:ext cx="93191" cy="588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811" y="600"/>
                  <a:pt x="14021" y="1200"/>
                  <a:pt x="10421" y="4800"/>
                </a:cubicBezTo>
                <a:cubicBezTo>
                  <a:pt x="6821" y="8400"/>
                  <a:pt x="3411" y="15000"/>
                  <a:pt x="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79" name="Line"/>
          <p:cNvSpPr/>
          <p:nvPr/>
        </p:nvSpPr>
        <p:spPr>
          <a:xfrm>
            <a:off x="1432183" y="3462745"/>
            <a:ext cx="93191" cy="1962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80" name="Line"/>
          <p:cNvSpPr/>
          <p:nvPr/>
        </p:nvSpPr>
        <p:spPr>
          <a:xfrm>
            <a:off x="1255613" y="3555935"/>
            <a:ext cx="73571" cy="294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81" name="Line"/>
          <p:cNvSpPr/>
          <p:nvPr/>
        </p:nvSpPr>
        <p:spPr>
          <a:xfrm>
            <a:off x="1108470" y="3673648"/>
            <a:ext cx="44144" cy="1471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82" name="Line"/>
          <p:cNvSpPr/>
          <p:nvPr/>
        </p:nvSpPr>
        <p:spPr>
          <a:xfrm>
            <a:off x="1211470" y="1422373"/>
            <a:ext cx="1" cy="9810"/>
          </a:xfrm>
          <a:prstGeom prst="ellipse">
            <a:avLst/>
          </a:pr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83" name="Line"/>
          <p:cNvSpPr/>
          <p:nvPr/>
        </p:nvSpPr>
        <p:spPr>
          <a:xfrm>
            <a:off x="1025860" y="1362180"/>
            <a:ext cx="279252" cy="222050"/>
          </a:xfrm>
          <a:custGeom>
            <a:avLst/>
            <a:gdLst/>
            <a:ahLst/>
            <a:cxnLst>
              <a:cxn ang="0">
                <a:pos x="wd2" y="hd2"/>
              </a:cxn>
              <a:cxn ang="5400000">
                <a:pos x="wd2" y="hd2"/>
              </a:cxn>
              <a:cxn ang="10800000">
                <a:pos x="wd2" y="hd2"/>
              </a:cxn>
              <a:cxn ang="16200000">
                <a:pos x="wd2" y="hd2"/>
              </a:cxn>
            </a:cxnLst>
            <a:rect l="0" t="0" r="r" b="b"/>
            <a:pathLst>
              <a:path w="21326" h="21414" extrusionOk="0">
                <a:moveTo>
                  <a:pt x="20542" y="2494"/>
                </a:moveTo>
                <a:cubicBezTo>
                  <a:pt x="21042" y="1548"/>
                  <a:pt x="21541" y="602"/>
                  <a:pt x="21229" y="208"/>
                </a:cubicBezTo>
                <a:cubicBezTo>
                  <a:pt x="20917" y="-186"/>
                  <a:pt x="19793" y="-28"/>
                  <a:pt x="17046" y="760"/>
                </a:cubicBezTo>
                <a:cubicBezTo>
                  <a:pt x="14299" y="1548"/>
                  <a:pt x="9929" y="2967"/>
                  <a:pt x="7058" y="3834"/>
                </a:cubicBezTo>
                <a:cubicBezTo>
                  <a:pt x="4186" y="4702"/>
                  <a:pt x="2813" y="5017"/>
                  <a:pt x="1751" y="5175"/>
                </a:cubicBezTo>
                <a:cubicBezTo>
                  <a:pt x="690" y="5332"/>
                  <a:pt x="-59" y="5332"/>
                  <a:pt x="3" y="5569"/>
                </a:cubicBezTo>
                <a:cubicBezTo>
                  <a:pt x="66" y="5805"/>
                  <a:pt x="940" y="6278"/>
                  <a:pt x="2938" y="7067"/>
                </a:cubicBezTo>
                <a:cubicBezTo>
                  <a:pt x="4935" y="7855"/>
                  <a:pt x="8057" y="8959"/>
                  <a:pt x="10991" y="10299"/>
                </a:cubicBezTo>
                <a:cubicBezTo>
                  <a:pt x="13925" y="11639"/>
                  <a:pt x="16672" y="13215"/>
                  <a:pt x="18295" y="14319"/>
                </a:cubicBezTo>
                <a:cubicBezTo>
                  <a:pt x="19918" y="15423"/>
                  <a:pt x="20417" y="16053"/>
                  <a:pt x="20230" y="17157"/>
                </a:cubicBezTo>
                <a:cubicBezTo>
                  <a:pt x="20043" y="18261"/>
                  <a:pt x="19169" y="19837"/>
                  <a:pt x="18295" y="21414"/>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84" name="Line"/>
          <p:cNvSpPr/>
          <p:nvPr/>
        </p:nvSpPr>
        <p:spPr>
          <a:xfrm>
            <a:off x="3238445" y="1976609"/>
            <a:ext cx="66031" cy="368239"/>
          </a:xfrm>
          <a:custGeom>
            <a:avLst/>
            <a:gdLst/>
            <a:ahLst/>
            <a:cxnLst>
              <a:cxn ang="0">
                <a:pos x="wd2" y="hd2"/>
              </a:cxn>
              <a:cxn ang="5400000">
                <a:pos x="wd2" y="hd2"/>
              </a:cxn>
              <a:cxn ang="10800000">
                <a:pos x="wd2" y="hd2"/>
              </a:cxn>
              <a:cxn ang="16200000">
                <a:pos x="wd2" y="hd2"/>
              </a:cxn>
            </a:cxnLst>
            <a:rect l="0" t="0" r="r" b="b"/>
            <a:pathLst>
              <a:path w="20771" h="21527" extrusionOk="0">
                <a:moveTo>
                  <a:pt x="5756" y="0"/>
                </a:moveTo>
                <a:cubicBezTo>
                  <a:pt x="3185" y="2294"/>
                  <a:pt x="614" y="4588"/>
                  <a:pt x="99" y="7359"/>
                </a:cubicBezTo>
                <a:cubicBezTo>
                  <a:pt x="-415" y="10131"/>
                  <a:pt x="1128" y="13381"/>
                  <a:pt x="3185" y="15770"/>
                </a:cubicBezTo>
                <a:cubicBezTo>
                  <a:pt x="5242" y="18159"/>
                  <a:pt x="7814" y="19688"/>
                  <a:pt x="10385" y="20549"/>
                </a:cubicBezTo>
                <a:cubicBezTo>
                  <a:pt x="12956" y="21409"/>
                  <a:pt x="15528" y="21600"/>
                  <a:pt x="17585" y="21504"/>
                </a:cubicBezTo>
                <a:cubicBezTo>
                  <a:pt x="19642" y="21409"/>
                  <a:pt x="21185" y="21027"/>
                  <a:pt x="20671" y="20644"/>
                </a:cubicBezTo>
                <a:cubicBezTo>
                  <a:pt x="20156" y="20262"/>
                  <a:pt x="17585" y="19880"/>
                  <a:pt x="15014" y="19497"/>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85" name="Line"/>
          <p:cNvSpPr/>
          <p:nvPr/>
        </p:nvSpPr>
        <p:spPr>
          <a:xfrm>
            <a:off x="3207698" y="2212036"/>
            <a:ext cx="127524" cy="107233"/>
          </a:xfrm>
          <a:custGeom>
            <a:avLst/>
            <a:gdLst/>
            <a:ahLst/>
            <a:cxnLst>
              <a:cxn ang="0">
                <a:pos x="wd2" y="hd2"/>
              </a:cxn>
              <a:cxn ang="5400000">
                <a:pos x="wd2" y="hd2"/>
              </a:cxn>
              <a:cxn ang="10800000">
                <a:pos x="wd2" y="hd2"/>
              </a:cxn>
              <a:cxn ang="16200000">
                <a:pos x="wd2" y="hd2"/>
              </a:cxn>
            </a:cxnLst>
            <a:rect l="0" t="0" r="r" b="b"/>
            <a:pathLst>
              <a:path w="21600" h="20834" extrusionOk="0">
                <a:moveTo>
                  <a:pt x="0" y="9529"/>
                </a:moveTo>
                <a:cubicBezTo>
                  <a:pt x="1108" y="12706"/>
                  <a:pt x="2215" y="15882"/>
                  <a:pt x="3323" y="18106"/>
                </a:cubicBezTo>
                <a:cubicBezTo>
                  <a:pt x="4431" y="20329"/>
                  <a:pt x="5538" y="21600"/>
                  <a:pt x="7754" y="20329"/>
                </a:cubicBezTo>
                <a:cubicBezTo>
                  <a:pt x="9969" y="19059"/>
                  <a:pt x="13292" y="15247"/>
                  <a:pt x="15785" y="11435"/>
                </a:cubicBezTo>
                <a:cubicBezTo>
                  <a:pt x="18277" y="7624"/>
                  <a:pt x="19938" y="3812"/>
                  <a:pt x="2160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86" name="Line"/>
          <p:cNvSpPr/>
          <p:nvPr/>
        </p:nvSpPr>
        <p:spPr>
          <a:xfrm>
            <a:off x="3440476" y="2084306"/>
            <a:ext cx="56266" cy="198106"/>
          </a:xfrm>
          <a:custGeom>
            <a:avLst/>
            <a:gdLst/>
            <a:ahLst/>
            <a:cxnLst>
              <a:cxn ang="0">
                <a:pos x="wd2" y="hd2"/>
              </a:cxn>
              <a:cxn ang="5400000">
                <a:pos x="wd2" y="hd2"/>
              </a:cxn>
              <a:cxn ang="10800000">
                <a:pos x="wd2" y="hd2"/>
              </a:cxn>
              <a:cxn ang="16200000">
                <a:pos x="wd2" y="hd2"/>
              </a:cxn>
            </a:cxnLst>
            <a:rect l="0" t="0" r="r" b="b"/>
            <a:pathLst>
              <a:path w="20649" h="21107" extrusionOk="0">
                <a:moveTo>
                  <a:pt x="8172" y="3680"/>
                </a:moveTo>
                <a:cubicBezTo>
                  <a:pt x="7572" y="2809"/>
                  <a:pt x="6972" y="1938"/>
                  <a:pt x="6072" y="2025"/>
                </a:cubicBezTo>
                <a:cubicBezTo>
                  <a:pt x="5172" y="2113"/>
                  <a:pt x="3972" y="3158"/>
                  <a:pt x="2772" y="5945"/>
                </a:cubicBezTo>
                <a:cubicBezTo>
                  <a:pt x="1572" y="8732"/>
                  <a:pt x="372" y="13261"/>
                  <a:pt x="72" y="15961"/>
                </a:cubicBezTo>
                <a:cubicBezTo>
                  <a:pt x="-228" y="18661"/>
                  <a:pt x="372" y="19532"/>
                  <a:pt x="2472" y="20229"/>
                </a:cubicBezTo>
                <a:cubicBezTo>
                  <a:pt x="4572" y="20925"/>
                  <a:pt x="8172" y="21448"/>
                  <a:pt x="11772" y="20838"/>
                </a:cubicBezTo>
                <a:cubicBezTo>
                  <a:pt x="15372" y="20229"/>
                  <a:pt x="18972" y="18487"/>
                  <a:pt x="20172" y="15264"/>
                </a:cubicBezTo>
                <a:cubicBezTo>
                  <a:pt x="21372" y="12042"/>
                  <a:pt x="20172" y="7338"/>
                  <a:pt x="18072" y="4377"/>
                </a:cubicBezTo>
                <a:cubicBezTo>
                  <a:pt x="15972" y="1416"/>
                  <a:pt x="12972" y="196"/>
                  <a:pt x="11172" y="22"/>
                </a:cubicBezTo>
                <a:cubicBezTo>
                  <a:pt x="9372" y="-152"/>
                  <a:pt x="8772" y="719"/>
                  <a:pt x="8172" y="2113"/>
                </a:cubicBezTo>
                <a:cubicBezTo>
                  <a:pt x="7572" y="3506"/>
                  <a:pt x="6972" y="5422"/>
                  <a:pt x="6372" y="7338"/>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87" name="Line"/>
          <p:cNvSpPr/>
          <p:nvPr/>
        </p:nvSpPr>
        <p:spPr>
          <a:xfrm>
            <a:off x="3443126" y="2167894"/>
            <a:ext cx="83381" cy="147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688" name="Line"/>
          <p:cNvSpPr/>
          <p:nvPr/>
        </p:nvSpPr>
        <p:spPr>
          <a:xfrm>
            <a:off x="3590268" y="2182607"/>
            <a:ext cx="88286" cy="99835"/>
          </a:xfrm>
          <a:custGeom>
            <a:avLst/>
            <a:gdLst/>
            <a:ahLst/>
            <a:cxnLst>
              <a:cxn ang="0">
                <a:pos x="wd2" y="hd2"/>
              </a:cxn>
              <a:cxn ang="5400000">
                <a:pos x="wd2" y="hd2"/>
              </a:cxn>
              <a:cxn ang="10800000">
                <a:pos x="wd2" y="hd2"/>
              </a:cxn>
              <a:cxn ang="16200000">
                <a:pos x="wd2" y="hd2"/>
              </a:cxn>
            </a:cxnLst>
            <a:rect l="0" t="0" r="r" b="b"/>
            <a:pathLst>
              <a:path w="21600" h="21274" extrusionOk="0">
                <a:moveTo>
                  <a:pt x="0" y="0"/>
                </a:moveTo>
                <a:cubicBezTo>
                  <a:pt x="2000" y="348"/>
                  <a:pt x="4000" y="697"/>
                  <a:pt x="5400" y="1742"/>
                </a:cubicBezTo>
                <a:cubicBezTo>
                  <a:pt x="6800" y="2787"/>
                  <a:pt x="7600" y="4529"/>
                  <a:pt x="7000" y="7142"/>
                </a:cubicBezTo>
                <a:cubicBezTo>
                  <a:pt x="6400" y="9755"/>
                  <a:pt x="4400" y="13239"/>
                  <a:pt x="2800" y="15852"/>
                </a:cubicBezTo>
                <a:cubicBezTo>
                  <a:pt x="1200" y="18465"/>
                  <a:pt x="0" y="20206"/>
                  <a:pt x="400" y="20903"/>
                </a:cubicBezTo>
                <a:cubicBezTo>
                  <a:pt x="800" y="21600"/>
                  <a:pt x="2800" y="21252"/>
                  <a:pt x="6600" y="20381"/>
                </a:cubicBezTo>
                <a:cubicBezTo>
                  <a:pt x="10400" y="19510"/>
                  <a:pt x="16000" y="18116"/>
                  <a:pt x="21600" y="16723"/>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2689" name="Line Line" descr="Line Line"/>
          <p:cNvPicPr>
            <a:picLocks/>
          </p:cNvPicPr>
          <p:nvPr/>
        </p:nvPicPr>
        <p:blipFill>
          <a:blip r:embed="rId4"/>
          <a:stretch>
            <a:fillRect/>
          </a:stretch>
        </p:blipFill>
        <p:spPr>
          <a:xfrm>
            <a:off x="1275605" y="2661007"/>
            <a:ext cx="107157" cy="53579"/>
          </a:xfrm>
          <a:prstGeom prst="rect">
            <a:avLst/>
          </a:prstGeom>
          <a:effectLst/>
        </p:spPr>
      </p:pic>
      <p:pic>
        <p:nvPicPr>
          <p:cNvPr id="2691" name="Line Line" descr="Line Line"/>
          <p:cNvPicPr>
            <a:picLocks/>
          </p:cNvPicPr>
          <p:nvPr/>
        </p:nvPicPr>
        <p:blipFill>
          <a:blip r:embed="rId5"/>
          <a:stretch>
            <a:fillRect/>
          </a:stretch>
        </p:blipFill>
        <p:spPr>
          <a:xfrm>
            <a:off x="1567250" y="2558007"/>
            <a:ext cx="132055" cy="83007"/>
          </a:xfrm>
          <a:prstGeom prst="rect">
            <a:avLst/>
          </a:prstGeom>
          <a:effectLst/>
        </p:spPr>
      </p:pic>
      <p:pic>
        <p:nvPicPr>
          <p:cNvPr id="2693" name="Line Line" descr="Line Line"/>
          <p:cNvPicPr>
            <a:picLocks/>
          </p:cNvPicPr>
          <p:nvPr/>
        </p:nvPicPr>
        <p:blipFill>
          <a:blip r:embed="rId6"/>
          <a:stretch>
            <a:fillRect/>
          </a:stretch>
        </p:blipFill>
        <p:spPr>
          <a:xfrm>
            <a:off x="1851725" y="2469722"/>
            <a:ext cx="151674" cy="73198"/>
          </a:xfrm>
          <a:prstGeom prst="rect">
            <a:avLst/>
          </a:prstGeom>
          <a:effectLst/>
        </p:spPr>
      </p:pic>
      <p:pic>
        <p:nvPicPr>
          <p:cNvPr id="2695" name="Line Line" descr="Line Line"/>
          <p:cNvPicPr>
            <a:picLocks/>
          </p:cNvPicPr>
          <p:nvPr/>
        </p:nvPicPr>
        <p:blipFill>
          <a:blip r:embed="rId7"/>
          <a:stretch>
            <a:fillRect/>
          </a:stretch>
        </p:blipFill>
        <p:spPr>
          <a:xfrm>
            <a:off x="2146010" y="2386341"/>
            <a:ext cx="176198" cy="87912"/>
          </a:xfrm>
          <a:prstGeom prst="rect">
            <a:avLst/>
          </a:prstGeom>
          <a:effectLst/>
        </p:spPr>
      </p:pic>
      <p:pic>
        <p:nvPicPr>
          <p:cNvPr id="2697" name="Line Line" descr="Line Line"/>
          <p:cNvPicPr>
            <a:picLocks/>
          </p:cNvPicPr>
          <p:nvPr/>
        </p:nvPicPr>
        <p:blipFill>
          <a:blip r:embed="rId8"/>
          <a:stretch>
            <a:fillRect/>
          </a:stretch>
        </p:blipFill>
        <p:spPr>
          <a:xfrm>
            <a:off x="2484436" y="2293151"/>
            <a:ext cx="156578" cy="87912"/>
          </a:xfrm>
          <a:prstGeom prst="rect">
            <a:avLst/>
          </a:prstGeom>
          <a:effectLst/>
        </p:spPr>
      </p:pic>
      <p:pic>
        <p:nvPicPr>
          <p:cNvPr id="2699" name="Line Line" descr="Line Line"/>
          <p:cNvPicPr>
            <a:picLocks/>
          </p:cNvPicPr>
          <p:nvPr/>
        </p:nvPicPr>
        <p:blipFill>
          <a:blip r:embed="rId9"/>
          <a:stretch>
            <a:fillRect/>
          </a:stretch>
        </p:blipFill>
        <p:spPr>
          <a:xfrm>
            <a:off x="2705149" y="2246899"/>
            <a:ext cx="129661" cy="70403"/>
          </a:xfrm>
          <a:prstGeom prst="rect">
            <a:avLst/>
          </a:prstGeom>
          <a:effectLst/>
        </p:spPr>
      </p:pic>
      <p:pic>
        <p:nvPicPr>
          <p:cNvPr id="2701" name="Line Line" descr="Line Line"/>
          <p:cNvPicPr>
            <a:picLocks/>
          </p:cNvPicPr>
          <p:nvPr/>
        </p:nvPicPr>
        <p:blipFill>
          <a:blip r:embed="rId10"/>
          <a:stretch>
            <a:fillRect/>
          </a:stretch>
        </p:blipFill>
        <p:spPr>
          <a:xfrm>
            <a:off x="2994529" y="2165628"/>
            <a:ext cx="166388" cy="83007"/>
          </a:xfrm>
          <a:prstGeom prst="rect">
            <a:avLst/>
          </a:prstGeom>
          <a:effectLst/>
        </p:spPr>
      </p:pic>
      <p:pic>
        <p:nvPicPr>
          <p:cNvPr id="2703" name="Line Shape" descr="Line Shape"/>
          <p:cNvPicPr>
            <a:picLocks/>
          </p:cNvPicPr>
          <p:nvPr/>
        </p:nvPicPr>
        <p:blipFill>
          <a:blip r:embed="rId11"/>
          <a:stretch>
            <a:fillRect/>
          </a:stretch>
        </p:blipFill>
        <p:spPr>
          <a:xfrm>
            <a:off x="3352575" y="2095074"/>
            <a:ext cx="210530" cy="75085"/>
          </a:xfrm>
          <a:prstGeom prst="rect">
            <a:avLst/>
          </a:prstGeom>
          <a:effectLst/>
        </p:spPr>
      </p:pic>
      <p:pic>
        <p:nvPicPr>
          <p:cNvPr id="2705" name="Line Line" descr="Line Line"/>
          <p:cNvPicPr>
            <a:picLocks/>
          </p:cNvPicPr>
          <p:nvPr/>
        </p:nvPicPr>
        <p:blipFill>
          <a:blip r:embed="rId12"/>
          <a:stretch>
            <a:fillRect/>
          </a:stretch>
        </p:blipFill>
        <p:spPr>
          <a:xfrm>
            <a:off x="3666478" y="2052819"/>
            <a:ext cx="132055" cy="68293"/>
          </a:xfrm>
          <a:prstGeom prst="rect">
            <a:avLst/>
          </a:prstGeom>
          <a:effectLst/>
        </p:spPr>
      </p:pic>
      <p:pic>
        <p:nvPicPr>
          <p:cNvPr id="2707" name="Line Line" descr="Line Line"/>
          <p:cNvPicPr>
            <a:picLocks/>
          </p:cNvPicPr>
          <p:nvPr/>
        </p:nvPicPr>
        <p:blipFill>
          <a:blip r:embed="rId4"/>
          <a:stretch>
            <a:fillRect/>
          </a:stretch>
        </p:blipFill>
        <p:spPr>
          <a:xfrm>
            <a:off x="3835879" y="2033200"/>
            <a:ext cx="107157" cy="53579"/>
          </a:xfrm>
          <a:prstGeom prst="rect">
            <a:avLst/>
          </a:prstGeom>
          <a:effectLst/>
        </p:spPr>
      </p:pic>
      <p:pic>
        <p:nvPicPr>
          <p:cNvPr id="2709" name="Line Line" descr="Line Line"/>
          <p:cNvPicPr>
            <a:picLocks/>
          </p:cNvPicPr>
          <p:nvPr/>
        </p:nvPicPr>
        <p:blipFill>
          <a:blip r:embed="rId13"/>
          <a:stretch>
            <a:fillRect/>
          </a:stretch>
        </p:blipFill>
        <p:spPr>
          <a:xfrm>
            <a:off x="2893792" y="2509891"/>
            <a:ext cx="56221" cy="57552"/>
          </a:xfrm>
          <a:prstGeom prst="rect">
            <a:avLst/>
          </a:prstGeom>
          <a:effectLst/>
        </p:spPr>
      </p:pic>
      <p:pic>
        <p:nvPicPr>
          <p:cNvPr id="2711" name="Line Shape" descr="Line Shape"/>
          <p:cNvPicPr>
            <a:picLocks/>
          </p:cNvPicPr>
          <p:nvPr/>
        </p:nvPicPr>
        <p:blipFill>
          <a:blip r:embed="rId14"/>
          <a:stretch>
            <a:fillRect/>
          </a:stretch>
        </p:blipFill>
        <p:spPr>
          <a:xfrm>
            <a:off x="2796150" y="2286088"/>
            <a:ext cx="150718" cy="273306"/>
          </a:xfrm>
          <a:prstGeom prst="rect">
            <a:avLst/>
          </a:prstGeom>
          <a:effectLst/>
        </p:spPr>
      </p:pic>
      <p:pic>
        <p:nvPicPr>
          <p:cNvPr id="2713" name="Line Shape" descr="Line Shape"/>
          <p:cNvPicPr>
            <a:picLocks/>
          </p:cNvPicPr>
          <p:nvPr/>
        </p:nvPicPr>
        <p:blipFill>
          <a:blip r:embed="rId15"/>
          <a:stretch>
            <a:fillRect/>
          </a:stretch>
        </p:blipFill>
        <p:spPr>
          <a:xfrm>
            <a:off x="2816199" y="2296923"/>
            <a:ext cx="101241" cy="46662"/>
          </a:xfrm>
          <a:prstGeom prst="rect">
            <a:avLst/>
          </a:prstGeom>
          <a:effectLst/>
        </p:spPr>
      </p:pic>
      <p:pic>
        <p:nvPicPr>
          <p:cNvPr id="2715" name="Line Line" descr="Line Line"/>
          <p:cNvPicPr>
            <a:picLocks/>
          </p:cNvPicPr>
          <p:nvPr/>
        </p:nvPicPr>
        <p:blipFill>
          <a:blip r:embed="rId16"/>
          <a:stretch>
            <a:fillRect/>
          </a:stretch>
        </p:blipFill>
        <p:spPr>
          <a:xfrm>
            <a:off x="2634724" y="2114821"/>
            <a:ext cx="111050" cy="37479"/>
          </a:xfrm>
          <a:prstGeom prst="rect">
            <a:avLst/>
          </a:prstGeom>
          <a:effectLst/>
        </p:spPr>
      </p:pic>
      <p:pic>
        <p:nvPicPr>
          <p:cNvPr id="2717" name="Line Shape" descr="Line Shape"/>
          <p:cNvPicPr>
            <a:picLocks/>
          </p:cNvPicPr>
          <p:nvPr/>
        </p:nvPicPr>
        <p:blipFill>
          <a:blip r:embed="rId17"/>
          <a:stretch>
            <a:fillRect/>
          </a:stretch>
        </p:blipFill>
        <p:spPr>
          <a:xfrm>
            <a:off x="2787384" y="1931711"/>
            <a:ext cx="71009" cy="171881"/>
          </a:xfrm>
          <a:prstGeom prst="rect">
            <a:avLst/>
          </a:prstGeom>
          <a:effectLst/>
        </p:spPr>
      </p:pic>
      <p:pic>
        <p:nvPicPr>
          <p:cNvPr id="2719" name="Line Shape" descr="Line Shape"/>
          <p:cNvPicPr>
            <a:picLocks/>
          </p:cNvPicPr>
          <p:nvPr/>
        </p:nvPicPr>
        <p:blipFill>
          <a:blip r:embed="rId18"/>
          <a:stretch>
            <a:fillRect/>
          </a:stretch>
        </p:blipFill>
        <p:spPr>
          <a:xfrm>
            <a:off x="2808024" y="1946116"/>
            <a:ext cx="64128" cy="68851"/>
          </a:xfrm>
          <a:prstGeom prst="rect">
            <a:avLst/>
          </a:prstGeom>
          <a:effectLst/>
        </p:spPr>
      </p:pic>
      <p:pic>
        <p:nvPicPr>
          <p:cNvPr id="2721" name="Line Shape" descr="Line Shape"/>
          <p:cNvPicPr>
            <a:picLocks/>
          </p:cNvPicPr>
          <p:nvPr/>
        </p:nvPicPr>
        <p:blipFill>
          <a:blip r:embed="rId19"/>
          <a:stretch>
            <a:fillRect/>
          </a:stretch>
        </p:blipFill>
        <p:spPr>
          <a:xfrm>
            <a:off x="2801485" y="2023373"/>
            <a:ext cx="45819" cy="35737"/>
          </a:xfrm>
          <a:prstGeom prst="rect">
            <a:avLst/>
          </a:prstGeom>
          <a:effectLst/>
        </p:spPr>
      </p:pic>
      <p:pic>
        <p:nvPicPr>
          <p:cNvPr id="2723" name="Line Shape" descr="Line Shape"/>
          <p:cNvPicPr>
            <a:picLocks/>
          </p:cNvPicPr>
          <p:nvPr/>
        </p:nvPicPr>
        <p:blipFill>
          <a:blip r:embed="rId20"/>
          <a:stretch>
            <a:fillRect/>
          </a:stretch>
        </p:blipFill>
        <p:spPr>
          <a:xfrm>
            <a:off x="2796155" y="1943155"/>
            <a:ext cx="103216" cy="209161"/>
          </a:xfrm>
          <a:prstGeom prst="rect">
            <a:avLst/>
          </a:prstGeom>
          <a:effectLst/>
        </p:spPr>
      </p:pic>
      <p:pic>
        <p:nvPicPr>
          <p:cNvPr id="2725" name="Line Line" descr="Line Line"/>
          <p:cNvPicPr>
            <a:picLocks/>
          </p:cNvPicPr>
          <p:nvPr/>
        </p:nvPicPr>
        <p:blipFill>
          <a:blip r:embed="rId21"/>
          <a:stretch>
            <a:fillRect/>
          </a:stretch>
        </p:blipFill>
        <p:spPr>
          <a:xfrm>
            <a:off x="2796580" y="2036345"/>
            <a:ext cx="91431" cy="62002"/>
          </a:xfrm>
          <a:prstGeom prst="rect">
            <a:avLst/>
          </a:prstGeom>
          <a:effectLst/>
        </p:spPr>
      </p:pic>
      <p:pic>
        <p:nvPicPr>
          <p:cNvPr id="2727" name="Line Shape" descr="Line Shape"/>
          <p:cNvPicPr>
            <a:picLocks/>
          </p:cNvPicPr>
          <p:nvPr/>
        </p:nvPicPr>
        <p:blipFill>
          <a:blip r:embed="rId22"/>
          <a:stretch>
            <a:fillRect/>
          </a:stretch>
        </p:blipFill>
        <p:spPr>
          <a:xfrm>
            <a:off x="2913420" y="2001996"/>
            <a:ext cx="85765" cy="186886"/>
          </a:xfrm>
          <a:prstGeom prst="rect">
            <a:avLst/>
          </a:prstGeom>
          <a:effectLst/>
        </p:spPr>
      </p:pic>
      <p:pic>
        <p:nvPicPr>
          <p:cNvPr id="2729" name="Line Shape" descr="Line Shape"/>
          <p:cNvPicPr>
            <a:picLocks/>
          </p:cNvPicPr>
          <p:nvPr/>
        </p:nvPicPr>
        <p:blipFill>
          <a:blip r:embed="rId23"/>
          <a:stretch>
            <a:fillRect/>
          </a:stretch>
        </p:blipFill>
        <p:spPr>
          <a:xfrm>
            <a:off x="1200905" y="2576268"/>
            <a:ext cx="186256" cy="208743"/>
          </a:xfrm>
          <a:prstGeom prst="rect">
            <a:avLst/>
          </a:prstGeom>
          <a:effectLst/>
        </p:spPr>
      </p:pic>
      <p:sp>
        <p:nvSpPr>
          <p:cNvPr id="2731" name="Line"/>
          <p:cNvSpPr/>
          <p:nvPr/>
        </p:nvSpPr>
        <p:spPr>
          <a:xfrm>
            <a:off x="1090191" y="3540921"/>
            <a:ext cx="222964" cy="196490"/>
          </a:xfrm>
          <a:custGeom>
            <a:avLst/>
            <a:gdLst/>
            <a:ahLst/>
            <a:cxnLst>
              <a:cxn ang="0">
                <a:pos x="wd2" y="hd2"/>
              </a:cxn>
              <a:cxn ang="5400000">
                <a:pos x="wd2" y="hd2"/>
              </a:cxn>
              <a:cxn ang="10800000">
                <a:pos x="wd2" y="hd2"/>
              </a:cxn>
              <a:cxn ang="16200000">
                <a:pos x="wd2" y="hd2"/>
              </a:cxn>
            </a:cxnLst>
            <a:rect l="0" t="0" r="r" b="b"/>
            <a:pathLst>
              <a:path w="21346" h="21278" extrusionOk="0">
                <a:moveTo>
                  <a:pt x="9733" y="3750"/>
                </a:moveTo>
                <a:cubicBezTo>
                  <a:pt x="10202" y="2157"/>
                  <a:pt x="10672" y="563"/>
                  <a:pt x="10672" y="121"/>
                </a:cubicBezTo>
                <a:cubicBezTo>
                  <a:pt x="10672" y="-322"/>
                  <a:pt x="10202" y="386"/>
                  <a:pt x="8481" y="3308"/>
                </a:cubicBezTo>
                <a:cubicBezTo>
                  <a:pt x="6759" y="6229"/>
                  <a:pt x="3785" y="11363"/>
                  <a:pt x="2063" y="14373"/>
                </a:cubicBezTo>
                <a:cubicBezTo>
                  <a:pt x="342" y="17383"/>
                  <a:pt x="-128" y="18268"/>
                  <a:pt x="29" y="18799"/>
                </a:cubicBezTo>
                <a:cubicBezTo>
                  <a:pt x="185" y="19330"/>
                  <a:pt x="968" y="19508"/>
                  <a:pt x="3472" y="19508"/>
                </a:cubicBezTo>
                <a:cubicBezTo>
                  <a:pt x="5976" y="19508"/>
                  <a:pt x="10202" y="19330"/>
                  <a:pt x="13176" y="19153"/>
                </a:cubicBezTo>
                <a:cubicBezTo>
                  <a:pt x="16150" y="18976"/>
                  <a:pt x="17872" y="18799"/>
                  <a:pt x="19124" y="18711"/>
                </a:cubicBezTo>
                <a:cubicBezTo>
                  <a:pt x="20376" y="18622"/>
                  <a:pt x="21159" y="18622"/>
                  <a:pt x="21315" y="19065"/>
                </a:cubicBezTo>
                <a:cubicBezTo>
                  <a:pt x="21472" y="19508"/>
                  <a:pt x="21002" y="20393"/>
                  <a:pt x="20533" y="21278"/>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32" name="Line"/>
          <p:cNvSpPr/>
          <p:nvPr/>
        </p:nvSpPr>
        <p:spPr>
          <a:xfrm>
            <a:off x="1083947" y="1459976"/>
            <a:ext cx="73571" cy="65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00" y="10800"/>
                  <a:pt x="9600" y="0"/>
                  <a:pt x="13200" y="0"/>
                </a:cubicBezTo>
                <a:cubicBezTo>
                  <a:pt x="16800" y="0"/>
                  <a:pt x="19200" y="108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33" name="Line"/>
          <p:cNvSpPr/>
          <p:nvPr/>
        </p:nvSpPr>
        <p:spPr>
          <a:xfrm>
            <a:off x="1260517" y="1476325"/>
            <a:ext cx="34334" cy="98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grpSp>
        <p:nvGrpSpPr>
          <p:cNvPr id="3" name="Group 2">
            <a:extLst>
              <a:ext uri="{FF2B5EF4-FFF2-40B4-BE49-F238E27FC236}">
                <a16:creationId xmlns:a16="http://schemas.microsoft.com/office/drawing/2014/main" id="{CC76371A-250C-437E-B30D-03C166912277}"/>
              </a:ext>
            </a:extLst>
          </p:cNvPr>
          <p:cNvGrpSpPr/>
          <p:nvPr/>
        </p:nvGrpSpPr>
        <p:grpSpPr>
          <a:xfrm>
            <a:off x="6067949" y="1274464"/>
            <a:ext cx="796307" cy="958060"/>
            <a:chOff x="6060517" y="1219644"/>
            <a:chExt cx="796307" cy="958060"/>
          </a:xfrm>
        </p:grpSpPr>
        <p:sp>
          <p:nvSpPr>
            <p:cNvPr id="2734" name="Line"/>
            <p:cNvSpPr/>
            <p:nvPr/>
          </p:nvSpPr>
          <p:spPr>
            <a:xfrm>
              <a:off x="6214303" y="1442321"/>
              <a:ext cx="268126" cy="34005"/>
            </a:xfrm>
            <a:custGeom>
              <a:avLst/>
              <a:gdLst/>
              <a:ahLst/>
              <a:cxnLst>
                <a:cxn ang="0">
                  <a:pos x="wd2" y="hd2"/>
                </a:cxn>
                <a:cxn ang="5400000">
                  <a:pos x="wd2" y="hd2"/>
                </a:cxn>
                <a:cxn ang="10800000">
                  <a:pos x="wd2" y="hd2"/>
                </a:cxn>
                <a:cxn ang="16200000">
                  <a:pos x="wd2" y="hd2"/>
                </a:cxn>
              </a:cxnLst>
              <a:rect l="0" t="0" r="r" b="b"/>
              <a:pathLst>
                <a:path w="21600" h="21393" extrusionOk="0">
                  <a:moveTo>
                    <a:pt x="3556" y="5964"/>
                  </a:moveTo>
                  <a:cubicBezTo>
                    <a:pt x="2898" y="4936"/>
                    <a:pt x="2239" y="3907"/>
                    <a:pt x="1515" y="3393"/>
                  </a:cubicBezTo>
                  <a:cubicBezTo>
                    <a:pt x="790" y="2879"/>
                    <a:pt x="0" y="2879"/>
                    <a:pt x="0" y="2879"/>
                  </a:cubicBezTo>
                  <a:cubicBezTo>
                    <a:pt x="0" y="2879"/>
                    <a:pt x="790" y="2879"/>
                    <a:pt x="3688" y="2364"/>
                  </a:cubicBezTo>
                  <a:cubicBezTo>
                    <a:pt x="6585" y="1850"/>
                    <a:pt x="11590" y="822"/>
                    <a:pt x="14751" y="307"/>
                  </a:cubicBezTo>
                  <a:cubicBezTo>
                    <a:pt x="17912" y="-207"/>
                    <a:pt x="19229" y="-207"/>
                    <a:pt x="20151" y="1336"/>
                  </a:cubicBezTo>
                  <a:cubicBezTo>
                    <a:pt x="21073" y="2879"/>
                    <a:pt x="21600" y="5964"/>
                    <a:pt x="21600" y="9050"/>
                  </a:cubicBezTo>
                  <a:cubicBezTo>
                    <a:pt x="21600" y="12136"/>
                    <a:pt x="21073" y="15222"/>
                    <a:pt x="20480" y="17279"/>
                  </a:cubicBezTo>
                  <a:cubicBezTo>
                    <a:pt x="19888" y="19336"/>
                    <a:pt x="19229" y="20364"/>
                    <a:pt x="18571" y="21393"/>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35" name="Line"/>
            <p:cNvSpPr/>
            <p:nvPr/>
          </p:nvSpPr>
          <p:spPr>
            <a:xfrm>
              <a:off x="6180065" y="1481230"/>
              <a:ext cx="191625" cy="382570"/>
            </a:xfrm>
            <a:custGeom>
              <a:avLst/>
              <a:gdLst/>
              <a:ahLst/>
              <a:cxnLst>
                <a:cxn ang="0">
                  <a:pos x="wd2" y="hd2"/>
                </a:cxn>
                <a:cxn ang="5400000">
                  <a:pos x="wd2" y="hd2"/>
                </a:cxn>
                <a:cxn ang="10800000">
                  <a:pos x="wd2" y="hd2"/>
                </a:cxn>
                <a:cxn ang="16200000">
                  <a:pos x="wd2" y="hd2"/>
                </a:cxn>
              </a:cxnLst>
              <a:rect l="0" t="0" r="r" b="b"/>
              <a:pathLst>
                <a:path w="21275" h="21600" extrusionOk="0">
                  <a:moveTo>
                    <a:pt x="7613" y="0"/>
                  </a:moveTo>
                  <a:cubicBezTo>
                    <a:pt x="6705" y="0"/>
                    <a:pt x="5798" y="0"/>
                    <a:pt x="5798" y="92"/>
                  </a:cubicBezTo>
                  <a:cubicBezTo>
                    <a:pt x="5798" y="185"/>
                    <a:pt x="6705" y="369"/>
                    <a:pt x="8793" y="923"/>
                  </a:cubicBezTo>
                  <a:cubicBezTo>
                    <a:pt x="10880" y="1477"/>
                    <a:pt x="14148" y="2400"/>
                    <a:pt x="15963" y="3600"/>
                  </a:cubicBezTo>
                  <a:cubicBezTo>
                    <a:pt x="17778" y="4800"/>
                    <a:pt x="18141" y="6277"/>
                    <a:pt x="17052" y="7846"/>
                  </a:cubicBezTo>
                  <a:cubicBezTo>
                    <a:pt x="15963" y="9415"/>
                    <a:pt x="13421" y="11077"/>
                    <a:pt x="10427" y="12646"/>
                  </a:cubicBezTo>
                  <a:cubicBezTo>
                    <a:pt x="7432" y="14215"/>
                    <a:pt x="3983" y="15692"/>
                    <a:pt x="2077" y="16662"/>
                  </a:cubicBezTo>
                  <a:cubicBezTo>
                    <a:pt x="171" y="17631"/>
                    <a:pt x="-192" y="18092"/>
                    <a:pt x="80" y="18369"/>
                  </a:cubicBezTo>
                  <a:cubicBezTo>
                    <a:pt x="353" y="18646"/>
                    <a:pt x="1260" y="18738"/>
                    <a:pt x="3620" y="18785"/>
                  </a:cubicBezTo>
                  <a:cubicBezTo>
                    <a:pt x="5979" y="18831"/>
                    <a:pt x="9791" y="18831"/>
                    <a:pt x="12695" y="18831"/>
                  </a:cubicBezTo>
                  <a:cubicBezTo>
                    <a:pt x="15600" y="18831"/>
                    <a:pt x="17596" y="18831"/>
                    <a:pt x="18958" y="18969"/>
                  </a:cubicBezTo>
                  <a:cubicBezTo>
                    <a:pt x="20319" y="19108"/>
                    <a:pt x="21045" y="19385"/>
                    <a:pt x="21226" y="19846"/>
                  </a:cubicBezTo>
                  <a:cubicBezTo>
                    <a:pt x="21408" y="20308"/>
                    <a:pt x="21045" y="20954"/>
                    <a:pt x="20682"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36" name="Line"/>
            <p:cNvSpPr/>
            <p:nvPr/>
          </p:nvSpPr>
          <p:spPr>
            <a:xfrm>
              <a:off x="6562332" y="1519594"/>
              <a:ext cx="156381" cy="324073"/>
            </a:xfrm>
            <a:custGeom>
              <a:avLst/>
              <a:gdLst/>
              <a:ahLst/>
              <a:cxnLst>
                <a:cxn ang="0">
                  <a:pos x="wd2" y="hd2"/>
                </a:cxn>
                <a:cxn ang="5400000">
                  <a:pos x="wd2" y="hd2"/>
                </a:cxn>
                <a:cxn ang="10800000">
                  <a:pos x="wd2" y="hd2"/>
                </a:cxn>
                <a:cxn ang="16200000">
                  <a:pos x="wd2" y="hd2"/>
                </a:cxn>
              </a:cxnLst>
              <a:rect l="0" t="0" r="r" b="b"/>
              <a:pathLst>
                <a:path w="21299" h="21301" extrusionOk="0">
                  <a:moveTo>
                    <a:pt x="14726" y="2314"/>
                  </a:moveTo>
                  <a:cubicBezTo>
                    <a:pt x="14280" y="1777"/>
                    <a:pt x="13835" y="1240"/>
                    <a:pt x="13055" y="1078"/>
                  </a:cubicBezTo>
                  <a:cubicBezTo>
                    <a:pt x="12276" y="917"/>
                    <a:pt x="11163" y="1132"/>
                    <a:pt x="9493" y="2207"/>
                  </a:cubicBezTo>
                  <a:cubicBezTo>
                    <a:pt x="7822" y="3281"/>
                    <a:pt x="5596" y="5216"/>
                    <a:pt x="3703" y="7849"/>
                  </a:cubicBezTo>
                  <a:cubicBezTo>
                    <a:pt x="1810" y="10481"/>
                    <a:pt x="251" y="13813"/>
                    <a:pt x="29" y="16231"/>
                  </a:cubicBezTo>
                  <a:cubicBezTo>
                    <a:pt x="-194" y="18649"/>
                    <a:pt x="919" y="20153"/>
                    <a:pt x="2701" y="20851"/>
                  </a:cubicBezTo>
                  <a:cubicBezTo>
                    <a:pt x="4482" y="21550"/>
                    <a:pt x="6932" y="21443"/>
                    <a:pt x="9604" y="20475"/>
                  </a:cubicBezTo>
                  <a:cubicBezTo>
                    <a:pt x="12276" y="19508"/>
                    <a:pt x="15171" y="17681"/>
                    <a:pt x="17175" y="15210"/>
                  </a:cubicBezTo>
                  <a:cubicBezTo>
                    <a:pt x="19179" y="12738"/>
                    <a:pt x="20293" y="9622"/>
                    <a:pt x="20849" y="7204"/>
                  </a:cubicBezTo>
                  <a:cubicBezTo>
                    <a:pt x="21406" y="4786"/>
                    <a:pt x="21406" y="3066"/>
                    <a:pt x="21072" y="1884"/>
                  </a:cubicBezTo>
                  <a:cubicBezTo>
                    <a:pt x="20738" y="702"/>
                    <a:pt x="20070" y="57"/>
                    <a:pt x="19513" y="4"/>
                  </a:cubicBezTo>
                  <a:cubicBezTo>
                    <a:pt x="18957" y="-50"/>
                    <a:pt x="18511" y="487"/>
                    <a:pt x="18066" y="1347"/>
                  </a:cubicBezTo>
                  <a:cubicBezTo>
                    <a:pt x="17620" y="2207"/>
                    <a:pt x="17175" y="3389"/>
                    <a:pt x="16730" y="4571"/>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37" name="Line"/>
            <p:cNvSpPr/>
            <p:nvPr/>
          </p:nvSpPr>
          <p:spPr>
            <a:xfrm>
              <a:off x="6591762" y="1682324"/>
              <a:ext cx="113015" cy="13080"/>
            </a:xfrm>
            <a:custGeom>
              <a:avLst/>
              <a:gdLst/>
              <a:ahLst/>
              <a:cxnLst>
                <a:cxn ang="0">
                  <a:pos x="wd2" y="hd2"/>
                </a:cxn>
                <a:cxn ang="5400000">
                  <a:pos x="wd2" y="hd2"/>
                </a:cxn>
                <a:cxn ang="10800000">
                  <a:pos x="wd2" y="hd2"/>
                </a:cxn>
                <a:cxn ang="16200000">
                  <a:pos x="wd2" y="hd2"/>
                </a:cxn>
              </a:cxnLst>
              <a:rect l="0" t="0" r="r" b="b"/>
              <a:pathLst>
                <a:path w="21330" h="21600" extrusionOk="0">
                  <a:moveTo>
                    <a:pt x="4667" y="0"/>
                  </a:moveTo>
                  <a:cubicBezTo>
                    <a:pt x="2507" y="5400"/>
                    <a:pt x="347" y="10800"/>
                    <a:pt x="39" y="14850"/>
                  </a:cubicBezTo>
                  <a:cubicBezTo>
                    <a:pt x="-270" y="18900"/>
                    <a:pt x="1273" y="21600"/>
                    <a:pt x="4359" y="21600"/>
                  </a:cubicBezTo>
                  <a:cubicBezTo>
                    <a:pt x="7444" y="21600"/>
                    <a:pt x="12073" y="18900"/>
                    <a:pt x="15159" y="17550"/>
                  </a:cubicBezTo>
                  <a:cubicBezTo>
                    <a:pt x="18244" y="16200"/>
                    <a:pt x="19787" y="16200"/>
                    <a:pt x="20559" y="16200"/>
                  </a:cubicBezTo>
                  <a:cubicBezTo>
                    <a:pt x="21330" y="16200"/>
                    <a:pt x="21330" y="16200"/>
                    <a:pt x="21330" y="162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38" name="Line"/>
            <p:cNvSpPr/>
            <p:nvPr/>
          </p:nvSpPr>
          <p:spPr>
            <a:xfrm>
              <a:off x="6778348" y="1793246"/>
              <a:ext cx="78476" cy="108096"/>
            </a:xfrm>
            <a:custGeom>
              <a:avLst/>
              <a:gdLst/>
              <a:ahLst/>
              <a:cxnLst>
                <a:cxn ang="0">
                  <a:pos x="wd2" y="hd2"/>
                </a:cxn>
                <a:cxn ang="5400000">
                  <a:pos x="wd2" y="hd2"/>
                </a:cxn>
                <a:cxn ang="10800000">
                  <a:pos x="wd2" y="hd2"/>
                </a:cxn>
                <a:cxn ang="16200000">
                  <a:pos x="wd2" y="hd2"/>
                </a:cxn>
              </a:cxnLst>
              <a:rect l="0" t="0" r="r" b="b"/>
              <a:pathLst>
                <a:path w="21600" h="21002" extrusionOk="0">
                  <a:moveTo>
                    <a:pt x="0" y="366"/>
                  </a:moveTo>
                  <a:cubicBezTo>
                    <a:pt x="2250" y="49"/>
                    <a:pt x="4500" y="-269"/>
                    <a:pt x="6075" y="366"/>
                  </a:cubicBezTo>
                  <a:cubicBezTo>
                    <a:pt x="7650" y="1002"/>
                    <a:pt x="8550" y="2590"/>
                    <a:pt x="8325" y="4655"/>
                  </a:cubicBezTo>
                  <a:cubicBezTo>
                    <a:pt x="8100" y="6719"/>
                    <a:pt x="6750" y="9260"/>
                    <a:pt x="6525" y="12119"/>
                  </a:cubicBezTo>
                  <a:cubicBezTo>
                    <a:pt x="6300" y="14978"/>
                    <a:pt x="7200" y="18155"/>
                    <a:pt x="8775" y="19743"/>
                  </a:cubicBezTo>
                  <a:cubicBezTo>
                    <a:pt x="10350" y="21331"/>
                    <a:pt x="12600" y="21331"/>
                    <a:pt x="14850" y="20219"/>
                  </a:cubicBezTo>
                  <a:cubicBezTo>
                    <a:pt x="17100" y="19107"/>
                    <a:pt x="19350" y="16884"/>
                    <a:pt x="21600" y="1466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39" name="Line"/>
            <p:cNvSpPr/>
            <p:nvPr/>
          </p:nvSpPr>
          <p:spPr>
            <a:xfrm>
              <a:off x="6847014" y="1667610"/>
              <a:ext cx="1" cy="19619"/>
            </a:xfrm>
            <a:prstGeom prst="ellipse">
              <a:avLst/>
            </a:pr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40" name="Line"/>
            <p:cNvSpPr/>
            <p:nvPr/>
          </p:nvSpPr>
          <p:spPr>
            <a:xfrm>
              <a:off x="6060517" y="2019116"/>
              <a:ext cx="55692" cy="115387"/>
            </a:xfrm>
            <a:custGeom>
              <a:avLst/>
              <a:gdLst/>
              <a:ahLst/>
              <a:cxnLst>
                <a:cxn ang="0">
                  <a:pos x="wd2" y="hd2"/>
                </a:cxn>
                <a:cxn ang="5400000">
                  <a:pos x="wd2" y="hd2"/>
                </a:cxn>
                <a:cxn ang="10800000">
                  <a:pos x="wd2" y="hd2"/>
                </a:cxn>
                <a:cxn ang="16200000">
                  <a:pos x="wd2" y="hd2"/>
                </a:cxn>
              </a:cxnLst>
              <a:rect l="0" t="0" r="r" b="b"/>
              <a:pathLst>
                <a:path w="21022" h="21471" extrusionOk="0">
                  <a:moveTo>
                    <a:pt x="2508" y="3042"/>
                  </a:moveTo>
                  <a:cubicBezTo>
                    <a:pt x="3742" y="1521"/>
                    <a:pt x="4976" y="0"/>
                    <a:pt x="5902" y="0"/>
                  </a:cubicBezTo>
                  <a:cubicBezTo>
                    <a:pt x="6828" y="0"/>
                    <a:pt x="7445" y="1521"/>
                    <a:pt x="6519" y="4411"/>
                  </a:cubicBezTo>
                  <a:cubicBezTo>
                    <a:pt x="5593" y="7301"/>
                    <a:pt x="3125" y="11561"/>
                    <a:pt x="1582" y="14451"/>
                  </a:cubicBezTo>
                  <a:cubicBezTo>
                    <a:pt x="39" y="17341"/>
                    <a:pt x="-578" y="18862"/>
                    <a:pt x="656" y="19927"/>
                  </a:cubicBezTo>
                  <a:cubicBezTo>
                    <a:pt x="1891" y="20992"/>
                    <a:pt x="4976" y="21600"/>
                    <a:pt x="8679" y="21448"/>
                  </a:cubicBezTo>
                  <a:cubicBezTo>
                    <a:pt x="12382" y="21296"/>
                    <a:pt x="16702" y="20383"/>
                    <a:pt x="21022" y="1947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41" name="Line"/>
            <p:cNvSpPr/>
            <p:nvPr/>
          </p:nvSpPr>
          <p:spPr>
            <a:xfrm>
              <a:off x="6067160" y="1937371"/>
              <a:ext cx="49049" cy="196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42" name="Line"/>
            <p:cNvSpPr/>
            <p:nvPr/>
          </p:nvSpPr>
          <p:spPr>
            <a:xfrm>
              <a:off x="6165255" y="2045275"/>
              <a:ext cx="83381"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43" name="Line"/>
            <p:cNvSpPr/>
            <p:nvPr/>
          </p:nvSpPr>
          <p:spPr>
            <a:xfrm>
              <a:off x="6179969" y="2089417"/>
              <a:ext cx="103001" cy="147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44" name="Line"/>
            <p:cNvSpPr/>
            <p:nvPr/>
          </p:nvSpPr>
          <p:spPr>
            <a:xfrm>
              <a:off x="6351636" y="2015847"/>
              <a:ext cx="9810" cy="1618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000" y="6109"/>
                    <a:pt x="14400" y="12218"/>
                    <a:pt x="10800" y="15818"/>
                  </a:cubicBezTo>
                  <a:cubicBezTo>
                    <a:pt x="7200" y="19418"/>
                    <a:pt x="3600" y="20509"/>
                    <a:pt x="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45" name="Line"/>
            <p:cNvSpPr/>
            <p:nvPr/>
          </p:nvSpPr>
          <p:spPr>
            <a:xfrm>
              <a:off x="6266187" y="1219644"/>
              <a:ext cx="159020" cy="159460"/>
            </a:xfrm>
            <a:custGeom>
              <a:avLst/>
              <a:gdLst/>
              <a:ahLst/>
              <a:cxnLst>
                <a:cxn ang="0">
                  <a:pos x="wd2" y="hd2"/>
                </a:cxn>
                <a:cxn ang="5400000">
                  <a:pos x="wd2" y="hd2"/>
                </a:cxn>
                <a:cxn ang="10800000">
                  <a:pos x="wd2" y="hd2"/>
                </a:cxn>
                <a:cxn ang="16200000">
                  <a:pos x="wd2" y="hd2"/>
                </a:cxn>
              </a:cxnLst>
              <a:rect l="0" t="0" r="r" b="b"/>
              <a:pathLst>
                <a:path w="21438" h="21497" extrusionOk="0">
                  <a:moveTo>
                    <a:pt x="279" y="12122"/>
                  </a:moveTo>
                  <a:cubicBezTo>
                    <a:pt x="58" y="11020"/>
                    <a:pt x="-162" y="9918"/>
                    <a:pt x="169" y="9698"/>
                  </a:cubicBezTo>
                  <a:cubicBezTo>
                    <a:pt x="499" y="9478"/>
                    <a:pt x="1381" y="10139"/>
                    <a:pt x="1822" y="11792"/>
                  </a:cubicBezTo>
                  <a:cubicBezTo>
                    <a:pt x="2263" y="13445"/>
                    <a:pt x="2263" y="16090"/>
                    <a:pt x="2042" y="18073"/>
                  </a:cubicBezTo>
                  <a:cubicBezTo>
                    <a:pt x="1822" y="20057"/>
                    <a:pt x="1381" y="21380"/>
                    <a:pt x="1491" y="21490"/>
                  </a:cubicBezTo>
                  <a:cubicBezTo>
                    <a:pt x="1601" y="21600"/>
                    <a:pt x="2263" y="20498"/>
                    <a:pt x="4026" y="17082"/>
                  </a:cubicBezTo>
                  <a:cubicBezTo>
                    <a:pt x="5789" y="13665"/>
                    <a:pt x="8654" y="7935"/>
                    <a:pt x="10418" y="4518"/>
                  </a:cubicBezTo>
                  <a:cubicBezTo>
                    <a:pt x="12181" y="1102"/>
                    <a:pt x="12842" y="0"/>
                    <a:pt x="13283" y="0"/>
                  </a:cubicBezTo>
                  <a:cubicBezTo>
                    <a:pt x="13724" y="0"/>
                    <a:pt x="13944" y="1102"/>
                    <a:pt x="14275" y="3747"/>
                  </a:cubicBezTo>
                  <a:cubicBezTo>
                    <a:pt x="14605" y="6392"/>
                    <a:pt x="15046" y="10580"/>
                    <a:pt x="15597" y="13114"/>
                  </a:cubicBezTo>
                  <a:cubicBezTo>
                    <a:pt x="16148" y="15649"/>
                    <a:pt x="16809" y="16531"/>
                    <a:pt x="17801" y="16641"/>
                  </a:cubicBezTo>
                  <a:cubicBezTo>
                    <a:pt x="18793" y="16751"/>
                    <a:pt x="20116" y="16090"/>
                    <a:pt x="21438" y="15429"/>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grpSp>
      <p:grpSp>
        <p:nvGrpSpPr>
          <p:cNvPr id="4" name="Group 3">
            <a:extLst>
              <a:ext uri="{FF2B5EF4-FFF2-40B4-BE49-F238E27FC236}">
                <a16:creationId xmlns:a16="http://schemas.microsoft.com/office/drawing/2014/main" id="{B05C586C-9806-49AC-9FF5-D2D174F8E93D}"/>
              </a:ext>
            </a:extLst>
          </p:cNvPr>
          <p:cNvGrpSpPr/>
          <p:nvPr/>
        </p:nvGrpSpPr>
        <p:grpSpPr>
          <a:xfrm>
            <a:off x="7166051" y="1547269"/>
            <a:ext cx="1701945" cy="1953582"/>
            <a:chOff x="7165822" y="1526395"/>
            <a:chExt cx="1701945" cy="1953582"/>
          </a:xfrm>
        </p:grpSpPr>
        <p:sp>
          <p:nvSpPr>
            <p:cNvPr id="2746" name="Line"/>
            <p:cNvSpPr/>
            <p:nvPr/>
          </p:nvSpPr>
          <p:spPr>
            <a:xfrm>
              <a:off x="7195251" y="1629363"/>
              <a:ext cx="85413" cy="28438"/>
            </a:xfrm>
            <a:custGeom>
              <a:avLst/>
              <a:gdLst/>
              <a:ahLst/>
              <a:cxnLst>
                <a:cxn ang="0">
                  <a:pos x="wd2" y="hd2"/>
                </a:cxn>
                <a:cxn ang="5400000">
                  <a:pos x="wd2" y="hd2"/>
                </a:cxn>
                <a:cxn ang="10800000">
                  <a:pos x="wd2" y="hd2"/>
                </a:cxn>
                <a:cxn ang="16200000">
                  <a:pos x="wd2" y="hd2"/>
                </a:cxn>
              </a:cxnLst>
              <a:rect l="0" t="0" r="r" b="b"/>
              <a:pathLst>
                <a:path w="20897" h="20873" extrusionOk="0">
                  <a:moveTo>
                    <a:pt x="0" y="13673"/>
                  </a:moveTo>
                  <a:cubicBezTo>
                    <a:pt x="4000" y="8873"/>
                    <a:pt x="8000" y="4073"/>
                    <a:pt x="11800" y="1673"/>
                  </a:cubicBezTo>
                  <a:cubicBezTo>
                    <a:pt x="15600" y="-727"/>
                    <a:pt x="19200" y="-727"/>
                    <a:pt x="20400" y="2873"/>
                  </a:cubicBezTo>
                  <a:cubicBezTo>
                    <a:pt x="21600" y="6473"/>
                    <a:pt x="20400" y="13673"/>
                    <a:pt x="19200" y="20873"/>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47" name="Line"/>
            <p:cNvSpPr/>
            <p:nvPr/>
          </p:nvSpPr>
          <p:spPr>
            <a:xfrm>
              <a:off x="7165822" y="1711753"/>
              <a:ext cx="103000" cy="98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48" name="Line"/>
            <p:cNvSpPr/>
            <p:nvPr/>
          </p:nvSpPr>
          <p:spPr>
            <a:xfrm>
              <a:off x="7564929" y="1526395"/>
              <a:ext cx="120795" cy="229501"/>
            </a:xfrm>
            <a:custGeom>
              <a:avLst/>
              <a:gdLst/>
              <a:ahLst/>
              <a:cxnLst>
                <a:cxn ang="0">
                  <a:pos x="wd2" y="hd2"/>
                </a:cxn>
                <a:cxn ang="5400000">
                  <a:pos x="wd2" y="hd2"/>
                </a:cxn>
                <a:cxn ang="10800000">
                  <a:pos x="wd2" y="hd2"/>
                </a:cxn>
                <a:cxn ang="16200000">
                  <a:pos x="wd2" y="hd2"/>
                </a:cxn>
              </a:cxnLst>
              <a:rect l="0" t="0" r="r" b="b"/>
              <a:pathLst>
                <a:path w="21279" h="21504" extrusionOk="0">
                  <a:moveTo>
                    <a:pt x="5727" y="6338"/>
                  </a:moveTo>
                  <a:cubicBezTo>
                    <a:pt x="4863" y="5725"/>
                    <a:pt x="3999" y="5113"/>
                    <a:pt x="3135" y="4423"/>
                  </a:cubicBezTo>
                  <a:cubicBezTo>
                    <a:pt x="2271" y="3734"/>
                    <a:pt x="1407" y="2968"/>
                    <a:pt x="2271" y="2202"/>
                  </a:cubicBezTo>
                  <a:cubicBezTo>
                    <a:pt x="3135" y="1436"/>
                    <a:pt x="5727" y="670"/>
                    <a:pt x="8607" y="287"/>
                  </a:cubicBezTo>
                  <a:cubicBezTo>
                    <a:pt x="11487" y="-96"/>
                    <a:pt x="14655" y="-96"/>
                    <a:pt x="16527" y="287"/>
                  </a:cubicBezTo>
                  <a:cubicBezTo>
                    <a:pt x="18399" y="670"/>
                    <a:pt x="18975" y="1436"/>
                    <a:pt x="17391" y="3810"/>
                  </a:cubicBezTo>
                  <a:cubicBezTo>
                    <a:pt x="15807" y="6185"/>
                    <a:pt x="12063" y="10168"/>
                    <a:pt x="9039" y="12772"/>
                  </a:cubicBezTo>
                  <a:cubicBezTo>
                    <a:pt x="6015" y="15376"/>
                    <a:pt x="3711" y="16602"/>
                    <a:pt x="2127" y="17521"/>
                  </a:cubicBezTo>
                  <a:cubicBezTo>
                    <a:pt x="543" y="18440"/>
                    <a:pt x="-321" y="19053"/>
                    <a:pt x="111" y="19436"/>
                  </a:cubicBezTo>
                  <a:cubicBezTo>
                    <a:pt x="543" y="19819"/>
                    <a:pt x="2271" y="19972"/>
                    <a:pt x="4719" y="19972"/>
                  </a:cubicBezTo>
                  <a:cubicBezTo>
                    <a:pt x="7167" y="19972"/>
                    <a:pt x="10335" y="19819"/>
                    <a:pt x="13215" y="20049"/>
                  </a:cubicBezTo>
                  <a:cubicBezTo>
                    <a:pt x="16095" y="20278"/>
                    <a:pt x="18687" y="20891"/>
                    <a:pt x="21279" y="21504"/>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49" name="Line"/>
            <p:cNvSpPr/>
            <p:nvPr/>
          </p:nvSpPr>
          <p:spPr>
            <a:xfrm>
              <a:off x="7798534" y="1608753"/>
              <a:ext cx="29429" cy="1471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5760"/>
                    <a:pt x="7200" y="11520"/>
                    <a:pt x="3600" y="15120"/>
                  </a:cubicBezTo>
                  <a:cubicBezTo>
                    <a:pt x="0" y="18720"/>
                    <a:pt x="0" y="20160"/>
                    <a:pt x="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50" name="Line"/>
            <p:cNvSpPr/>
            <p:nvPr/>
          </p:nvSpPr>
          <p:spPr>
            <a:xfrm>
              <a:off x="7908672" y="1613658"/>
              <a:ext cx="5340" cy="181476"/>
            </a:xfrm>
            <a:custGeom>
              <a:avLst/>
              <a:gdLst/>
              <a:ahLst/>
              <a:cxnLst>
                <a:cxn ang="0">
                  <a:pos x="wd2" y="hd2"/>
                </a:cxn>
                <a:cxn ang="5400000">
                  <a:pos x="wd2" y="hd2"/>
                </a:cxn>
                <a:cxn ang="10800000">
                  <a:pos x="wd2" y="hd2"/>
                </a:cxn>
                <a:cxn ang="16200000">
                  <a:pos x="wd2" y="hd2"/>
                </a:cxn>
              </a:cxnLst>
              <a:rect l="0" t="0" r="r" b="b"/>
              <a:pathLst>
                <a:path w="17636" h="21600" extrusionOk="0">
                  <a:moveTo>
                    <a:pt x="8818" y="0"/>
                  </a:moveTo>
                  <a:cubicBezTo>
                    <a:pt x="3418" y="4281"/>
                    <a:pt x="-1982" y="8562"/>
                    <a:pt x="718" y="11870"/>
                  </a:cubicBezTo>
                  <a:cubicBezTo>
                    <a:pt x="3418" y="15178"/>
                    <a:pt x="14218" y="17514"/>
                    <a:pt x="16918" y="18973"/>
                  </a:cubicBezTo>
                  <a:cubicBezTo>
                    <a:pt x="19618" y="20432"/>
                    <a:pt x="14218" y="21016"/>
                    <a:pt x="8818"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51" name="Line"/>
            <p:cNvSpPr/>
            <p:nvPr/>
          </p:nvSpPr>
          <p:spPr>
            <a:xfrm>
              <a:off x="7803438" y="1579938"/>
              <a:ext cx="226492" cy="43530"/>
            </a:xfrm>
            <a:custGeom>
              <a:avLst/>
              <a:gdLst/>
              <a:ahLst/>
              <a:cxnLst>
                <a:cxn ang="0">
                  <a:pos x="wd2" y="hd2"/>
                </a:cxn>
                <a:cxn ang="5400000">
                  <a:pos x="wd2" y="hd2"/>
                </a:cxn>
                <a:cxn ang="10800000">
                  <a:pos x="wd2" y="hd2"/>
                </a:cxn>
                <a:cxn ang="16200000">
                  <a:pos x="wd2" y="hd2"/>
                </a:cxn>
              </a:cxnLst>
              <a:rect l="0" t="0" r="r" b="b"/>
              <a:pathLst>
                <a:path w="21528" h="21300" extrusionOk="0">
                  <a:moveTo>
                    <a:pt x="0" y="21300"/>
                  </a:moveTo>
                  <a:cubicBezTo>
                    <a:pt x="4351" y="15700"/>
                    <a:pt x="8702" y="10100"/>
                    <a:pt x="12043" y="6500"/>
                  </a:cubicBezTo>
                  <a:cubicBezTo>
                    <a:pt x="15384" y="2900"/>
                    <a:pt x="17715" y="1300"/>
                    <a:pt x="19269" y="500"/>
                  </a:cubicBezTo>
                  <a:cubicBezTo>
                    <a:pt x="20823" y="-300"/>
                    <a:pt x="21600" y="-300"/>
                    <a:pt x="21522" y="1700"/>
                  </a:cubicBezTo>
                  <a:cubicBezTo>
                    <a:pt x="21445" y="3700"/>
                    <a:pt x="20512" y="7700"/>
                    <a:pt x="19580" y="117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52" name="Line"/>
            <p:cNvSpPr/>
            <p:nvPr/>
          </p:nvSpPr>
          <p:spPr>
            <a:xfrm>
              <a:off x="7170726" y="2329540"/>
              <a:ext cx="14715" cy="108115"/>
            </a:xfrm>
            <a:custGeom>
              <a:avLst/>
              <a:gdLst/>
              <a:ahLst/>
              <a:cxnLst>
                <a:cxn ang="0">
                  <a:pos x="wd2" y="hd2"/>
                </a:cxn>
                <a:cxn ang="5400000">
                  <a:pos x="wd2" y="hd2"/>
                </a:cxn>
                <a:cxn ang="10800000">
                  <a:pos x="wd2" y="hd2"/>
                </a:cxn>
                <a:cxn ang="16200000">
                  <a:pos x="wd2" y="hd2"/>
                </a:cxn>
              </a:cxnLst>
              <a:rect l="0" t="0" r="r" b="b"/>
              <a:pathLst>
                <a:path w="21600" h="21319" extrusionOk="0">
                  <a:moveTo>
                    <a:pt x="21600" y="2943"/>
                  </a:moveTo>
                  <a:cubicBezTo>
                    <a:pt x="19200" y="1331"/>
                    <a:pt x="16800" y="-281"/>
                    <a:pt x="15600" y="41"/>
                  </a:cubicBezTo>
                  <a:cubicBezTo>
                    <a:pt x="14400" y="364"/>
                    <a:pt x="14400" y="2620"/>
                    <a:pt x="12000" y="6489"/>
                  </a:cubicBezTo>
                  <a:cubicBezTo>
                    <a:pt x="9600" y="10358"/>
                    <a:pt x="4800" y="15838"/>
                    <a:pt x="0" y="21319"/>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53" name="Line"/>
            <p:cNvSpPr/>
            <p:nvPr/>
          </p:nvSpPr>
          <p:spPr>
            <a:xfrm>
              <a:off x="7190346" y="2231655"/>
              <a:ext cx="29429" cy="147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54" name="Line"/>
            <p:cNvSpPr/>
            <p:nvPr/>
          </p:nvSpPr>
          <p:spPr>
            <a:xfrm>
              <a:off x="7276395" y="2192417"/>
              <a:ext cx="129760" cy="471973"/>
            </a:xfrm>
            <a:custGeom>
              <a:avLst/>
              <a:gdLst/>
              <a:ahLst/>
              <a:cxnLst>
                <a:cxn ang="0">
                  <a:pos x="wd2" y="hd2"/>
                </a:cxn>
                <a:cxn ang="5400000">
                  <a:pos x="wd2" y="hd2"/>
                </a:cxn>
                <a:cxn ang="10800000">
                  <a:pos x="wd2" y="hd2"/>
                </a:cxn>
                <a:cxn ang="16200000">
                  <a:pos x="wd2" y="hd2"/>
                </a:cxn>
              </a:cxnLst>
              <a:rect l="0" t="0" r="r" b="b"/>
              <a:pathLst>
                <a:path w="21429" h="21502" extrusionOk="0">
                  <a:moveTo>
                    <a:pt x="12519" y="0"/>
                  </a:moveTo>
                  <a:cubicBezTo>
                    <a:pt x="10089" y="2830"/>
                    <a:pt x="7659" y="5661"/>
                    <a:pt x="5634" y="8193"/>
                  </a:cubicBezTo>
                  <a:cubicBezTo>
                    <a:pt x="3609" y="10726"/>
                    <a:pt x="1989" y="12960"/>
                    <a:pt x="1044" y="14934"/>
                  </a:cubicBezTo>
                  <a:cubicBezTo>
                    <a:pt x="99" y="16908"/>
                    <a:pt x="-171" y="18621"/>
                    <a:pt x="99" y="19701"/>
                  </a:cubicBezTo>
                  <a:cubicBezTo>
                    <a:pt x="369" y="20781"/>
                    <a:pt x="1179" y="21228"/>
                    <a:pt x="2259" y="21414"/>
                  </a:cubicBezTo>
                  <a:cubicBezTo>
                    <a:pt x="3339" y="21600"/>
                    <a:pt x="4689" y="21526"/>
                    <a:pt x="6579" y="20855"/>
                  </a:cubicBezTo>
                  <a:cubicBezTo>
                    <a:pt x="8469" y="20185"/>
                    <a:pt x="10899" y="18919"/>
                    <a:pt x="11574" y="17541"/>
                  </a:cubicBezTo>
                  <a:cubicBezTo>
                    <a:pt x="12249" y="16163"/>
                    <a:pt x="11169" y="14673"/>
                    <a:pt x="10089" y="13817"/>
                  </a:cubicBezTo>
                  <a:cubicBezTo>
                    <a:pt x="9009" y="12960"/>
                    <a:pt x="7929" y="12737"/>
                    <a:pt x="6984" y="12439"/>
                  </a:cubicBezTo>
                  <a:cubicBezTo>
                    <a:pt x="6039" y="12141"/>
                    <a:pt x="5229" y="11768"/>
                    <a:pt x="5499" y="11508"/>
                  </a:cubicBezTo>
                  <a:cubicBezTo>
                    <a:pt x="5769" y="11247"/>
                    <a:pt x="7119" y="11098"/>
                    <a:pt x="9954" y="11023"/>
                  </a:cubicBezTo>
                  <a:cubicBezTo>
                    <a:pt x="12789" y="10949"/>
                    <a:pt x="17109" y="10949"/>
                    <a:pt x="21429" y="10949"/>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55" name="Line"/>
            <p:cNvSpPr/>
            <p:nvPr/>
          </p:nvSpPr>
          <p:spPr>
            <a:xfrm>
              <a:off x="7671055" y="2287845"/>
              <a:ext cx="156907" cy="284041"/>
            </a:xfrm>
            <a:custGeom>
              <a:avLst/>
              <a:gdLst/>
              <a:ahLst/>
              <a:cxnLst>
                <a:cxn ang="0">
                  <a:pos x="wd2" y="hd2"/>
                </a:cxn>
                <a:cxn ang="5400000">
                  <a:pos x="wd2" y="hd2"/>
                </a:cxn>
                <a:cxn ang="10800000">
                  <a:pos x="wd2" y="hd2"/>
                </a:cxn>
                <a:cxn ang="16200000">
                  <a:pos x="wd2" y="hd2"/>
                </a:cxn>
              </a:cxnLst>
              <a:rect l="0" t="0" r="r" b="b"/>
              <a:pathLst>
                <a:path w="21371" h="21201" extrusionOk="0">
                  <a:moveTo>
                    <a:pt x="8010" y="3494"/>
                  </a:moveTo>
                  <a:cubicBezTo>
                    <a:pt x="8901" y="3860"/>
                    <a:pt x="9792" y="4226"/>
                    <a:pt x="10682" y="4104"/>
                  </a:cubicBezTo>
                  <a:cubicBezTo>
                    <a:pt x="11573" y="3982"/>
                    <a:pt x="12464" y="3372"/>
                    <a:pt x="12909" y="2701"/>
                  </a:cubicBezTo>
                  <a:cubicBezTo>
                    <a:pt x="13355" y="2030"/>
                    <a:pt x="13355" y="1297"/>
                    <a:pt x="12909" y="748"/>
                  </a:cubicBezTo>
                  <a:cubicBezTo>
                    <a:pt x="12464" y="199"/>
                    <a:pt x="11573" y="-167"/>
                    <a:pt x="9792" y="77"/>
                  </a:cubicBezTo>
                  <a:cubicBezTo>
                    <a:pt x="8010" y="321"/>
                    <a:pt x="5338" y="1175"/>
                    <a:pt x="3445" y="2579"/>
                  </a:cubicBezTo>
                  <a:cubicBezTo>
                    <a:pt x="1552" y="3982"/>
                    <a:pt x="439" y="5935"/>
                    <a:pt x="105" y="7216"/>
                  </a:cubicBezTo>
                  <a:cubicBezTo>
                    <a:pt x="-229" y="8497"/>
                    <a:pt x="216" y="9108"/>
                    <a:pt x="1664" y="9230"/>
                  </a:cubicBezTo>
                  <a:cubicBezTo>
                    <a:pt x="3111" y="9352"/>
                    <a:pt x="5561" y="8986"/>
                    <a:pt x="7231" y="8619"/>
                  </a:cubicBezTo>
                  <a:cubicBezTo>
                    <a:pt x="8901" y="8253"/>
                    <a:pt x="9792" y="7887"/>
                    <a:pt x="10682" y="7399"/>
                  </a:cubicBezTo>
                  <a:cubicBezTo>
                    <a:pt x="11573" y="6911"/>
                    <a:pt x="12464" y="6301"/>
                    <a:pt x="12575" y="6240"/>
                  </a:cubicBezTo>
                  <a:cubicBezTo>
                    <a:pt x="12686" y="6179"/>
                    <a:pt x="12018" y="6667"/>
                    <a:pt x="11239" y="8497"/>
                  </a:cubicBezTo>
                  <a:cubicBezTo>
                    <a:pt x="10460" y="10328"/>
                    <a:pt x="9569" y="13501"/>
                    <a:pt x="9012" y="15392"/>
                  </a:cubicBezTo>
                  <a:cubicBezTo>
                    <a:pt x="8456" y="17284"/>
                    <a:pt x="8233" y="17894"/>
                    <a:pt x="8122" y="18748"/>
                  </a:cubicBezTo>
                  <a:cubicBezTo>
                    <a:pt x="8010" y="19602"/>
                    <a:pt x="8010" y="20701"/>
                    <a:pt x="8567" y="21067"/>
                  </a:cubicBezTo>
                  <a:cubicBezTo>
                    <a:pt x="9124" y="21433"/>
                    <a:pt x="10237" y="21067"/>
                    <a:pt x="11796" y="19786"/>
                  </a:cubicBezTo>
                  <a:cubicBezTo>
                    <a:pt x="13355" y="18504"/>
                    <a:pt x="15359" y="16308"/>
                    <a:pt x="17029" y="14477"/>
                  </a:cubicBezTo>
                  <a:cubicBezTo>
                    <a:pt x="18699" y="12647"/>
                    <a:pt x="20035" y="11182"/>
                    <a:pt x="21371" y="9718"/>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56" name="Line"/>
            <p:cNvSpPr/>
            <p:nvPr/>
          </p:nvSpPr>
          <p:spPr>
            <a:xfrm>
              <a:off x="8068294" y="2285608"/>
              <a:ext cx="29429" cy="1226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000" y="6048"/>
                    <a:pt x="14400" y="12096"/>
                    <a:pt x="10800" y="15696"/>
                  </a:cubicBezTo>
                  <a:cubicBezTo>
                    <a:pt x="7200" y="19296"/>
                    <a:pt x="3600" y="20448"/>
                    <a:pt x="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57" name="Line"/>
            <p:cNvSpPr/>
            <p:nvPr/>
          </p:nvSpPr>
          <p:spPr>
            <a:xfrm>
              <a:off x="8087912" y="2187512"/>
              <a:ext cx="9810" cy="24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58" name="Line"/>
            <p:cNvSpPr/>
            <p:nvPr/>
          </p:nvSpPr>
          <p:spPr>
            <a:xfrm>
              <a:off x="8156579" y="2286335"/>
              <a:ext cx="78476" cy="141510"/>
            </a:xfrm>
            <a:custGeom>
              <a:avLst/>
              <a:gdLst/>
              <a:ahLst/>
              <a:cxnLst>
                <a:cxn ang="0">
                  <a:pos x="wd2" y="hd2"/>
                </a:cxn>
                <a:cxn ang="5400000">
                  <a:pos x="wd2" y="hd2"/>
                </a:cxn>
                <a:cxn ang="10800000">
                  <a:pos x="wd2" y="hd2"/>
                </a:cxn>
                <a:cxn ang="16200000">
                  <a:pos x="wd2" y="hd2"/>
                </a:cxn>
              </a:cxnLst>
              <a:rect l="0" t="0" r="r" b="b"/>
              <a:pathLst>
                <a:path w="21600" h="21489" extrusionOk="0">
                  <a:moveTo>
                    <a:pt x="21600" y="2123"/>
                  </a:moveTo>
                  <a:cubicBezTo>
                    <a:pt x="20250" y="1130"/>
                    <a:pt x="18900" y="137"/>
                    <a:pt x="17325" y="13"/>
                  </a:cubicBezTo>
                  <a:cubicBezTo>
                    <a:pt x="15750" y="-111"/>
                    <a:pt x="13950" y="634"/>
                    <a:pt x="12375" y="1503"/>
                  </a:cubicBezTo>
                  <a:cubicBezTo>
                    <a:pt x="10800" y="2372"/>
                    <a:pt x="9450" y="3365"/>
                    <a:pt x="9900" y="4855"/>
                  </a:cubicBezTo>
                  <a:cubicBezTo>
                    <a:pt x="10350" y="6344"/>
                    <a:pt x="12600" y="8330"/>
                    <a:pt x="14400" y="9820"/>
                  </a:cubicBezTo>
                  <a:cubicBezTo>
                    <a:pt x="16200" y="11310"/>
                    <a:pt x="17550" y="12303"/>
                    <a:pt x="18450" y="13544"/>
                  </a:cubicBezTo>
                  <a:cubicBezTo>
                    <a:pt x="19350" y="14786"/>
                    <a:pt x="19800" y="16275"/>
                    <a:pt x="16650" y="17641"/>
                  </a:cubicBezTo>
                  <a:cubicBezTo>
                    <a:pt x="13500" y="19006"/>
                    <a:pt x="6750" y="20248"/>
                    <a:pt x="0" y="21489"/>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59" name="Line"/>
            <p:cNvSpPr/>
            <p:nvPr/>
          </p:nvSpPr>
          <p:spPr>
            <a:xfrm>
              <a:off x="8818751" y="2950637"/>
              <a:ext cx="49016" cy="12766"/>
            </a:xfrm>
            <a:custGeom>
              <a:avLst/>
              <a:gdLst/>
              <a:ahLst/>
              <a:cxnLst>
                <a:cxn ang="0">
                  <a:pos x="wd2" y="hd2"/>
                </a:cxn>
                <a:cxn ang="5400000">
                  <a:pos x="wd2" y="hd2"/>
                </a:cxn>
                <a:cxn ang="10800000">
                  <a:pos x="wd2" y="hd2"/>
                </a:cxn>
                <a:cxn ang="16200000">
                  <a:pos x="wd2" y="hd2"/>
                </a:cxn>
              </a:cxnLst>
              <a:rect l="0" t="0" r="r" b="b"/>
              <a:pathLst>
                <a:path w="21600" h="20486" extrusionOk="0">
                  <a:moveTo>
                    <a:pt x="0" y="0"/>
                  </a:moveTo>
                  <a:cubicBezTo>
                    <a:pt x="50" y="2115"/>
                    <a:pt x="161" y="4063"/>
                    <a:pt x="346" y="5857"/>
                  </a:cubicBezTo>
                  <a:cubicBezTo>
                    <a:pt x="1427" y="16352"/>
                    <a:pt x="5029" y="21600"/>
                    <a:pt x="8992" y="20288"/>
                  </a:cubicBezTo>
                  <a:cubicBezTo>
                    <a:pt x="12954" y="18976"/>
                    <a:pt x="17277" y="11105"/>
                    <a:pt x="21600" y="3233"/>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60" name="Line"/>
            <p:cNvSpPr/>
            <p:nvPr/>
          </p:nvSpPr>
          <p:spPr>
            <a:xfrm>
              <a:off x="7587629" y="2797771"/>
              <a:ext cx="14716" cy="145072"/>
            </a:xfrm>
            <a:custGeom>
              <a:avLst/>
              <a:gdLst/>
              <a:ahLst/>
              <a:cxnLst>
                <a:cxn ang="0">
                  <a:pos x="wd2" y="hd2"/>
                </a:cxn>
                <a:cxn ang="5400000">
                  <a:pos x="wd2" y="hd2"/>
                </a:cxn>
                <a:cxn ang="10800000">
                  <a:pos x="wd2" y="hd2"/>
                </a:cxn>
                <a:cxn ang="16200000">
                  <a:pos x="wd2" y="hd2"/>
                </a:cxn>
              </a:cxnLst>
              <a:rect l="0" t="0" r="r" b="b"/>
              <a:pathLst>
                <a:path w="21600" h="21296" extrusionOk="0">
                  <a:moveTo>
                    <a:pt x="21600" y="2576"/>
                  </a:moveTo>
                  <a:cubicBezTo>
                    <a:pt x="19200" y="1136"/>
                    <a:pt x="16800" y="-304"/>
                    <a:pt x="13200" y="56"/>
                  </a:cubicBezTo>
                  <a:cubicBezTo>
                    <a:pt x="9600" y="416"/>
                    <a:pt x="4800" y="2576"/>
                    <a:pt x="2400" y="6416"/>
                  </a:cubicBezTo>
                  <a:cubicBezTo>
                    <a:pt x="0" y="10256"/>
                    <a:pt x="0" y="15776"/>
                    <a:pt x="0" y="21296"/>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61" name="Line"/>
            <p:cNvSpPr/>
            <p:nvPr/>
          </p:nvSpPr>
          <p:spPr>
            <a:xfrm>
              <a:off x="7591588" y="2680369"/>
              <a:ext cx="25471" cy="41760"/>
            </a:xfrm>
            <a:custGeom>
              <a:avLst/>
              <a:gdLst/>
              <a:ahLst/>
              <a:cxnLst>
                <a:cxn ang="0">
                  <a:pos x="wd2" y="hd2"/>
                </a:cxn>
                <a:cxn ang="5400000">
                  <a:pos x="wd2" y="hd2"/>
                </a:cxn>
                <a:cxn ang="10800000">
                  <a:pos x="wd2" y="hd2"/>
                </a:cxn>
                <a:cxn ang="16200000">
                  <a:pos x="wd2" y="hd2"/>
                </a:cxn>
              </a:cxnLst>
              <a:rect l="0" t="0" r="r" b="b"/>
              <a:pathLst>
                <a:path w="21032" h="21220" extrusionOk="0">
                  <a:moveTo>
                    <a:pt x="4832" y="21220"/>
                  </a:moveTo>
                  <a:cubicBezTo>
                    <a:pt x="4832" y="17066"/>
                    <a:pt x="4832" y="12912"/>
                    <a:pt x="3482" y="8758"/>
                  </a:cubicBezTo>
                  <a:cubicBezTo>
                    <a:pt x="2132" y="4605"/>
                    <a:pt x="-568" y="451"/>
                    <a:pt x="107" y="35"/>
                  </a:cubicBezTo>
                  <a:cubicBezTo>
                    <a:pt x="782" y="-380"/>
                    <a:pt x="4832" y="2943"/>
                    <a:pt x="8882" y="7097"/>
                  </a:cubicBezTo>
                  <a:cubicBezTo>
                    <a:pt x="12932" y="11251"/>
                    <a:pt x="16982" y="16235"/>
                    <a:pt x="21032" y="2122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62" name="Line"/>
            <p:cNvSpPr/>
            <p:nvPr/>
          </p:nvSpPr>
          <p:spPr>
            <a:xfrm>
              <a:off x="7675915" y="2825129"/>
              <a:ext cx="142238" cy="1079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97" y="3273"/>
                    <a:pt x="993" y="6545"/>
                    <a:pt x="1241" y="9818"/>
                  </a:cubicBezTo>
                  <a:cubicBezTo>
                    <a:pt x="1490" y="13091"/>
                    <a:pt x="1490" y="16364"/>
                    <a:pt x="2110" y="16527"/>
                  </a:cubicBezTo>
                  <a:cubicBezTo>
                    <a:pt x="2731" y="16691"/>
                    <a:pt x="3972" y="13745"/>
                    <a:pt x="5214" y="10636"/>
                  </a:cubicBezTo>
                  <a:cubicBezTo>
                    <a:pt x="6455" y="7527"/>
                    <a:pt x="7697" y="4255"/>
                    <a:pt x="8938" y="2455"/>
                  </a:cubicBezTo>
                  <a:cubicBezTo>
                    <a:pt x="10179" y="655"/>
                    <a:pt x="11421" y="327"/>
                    <a:pt x="12786" y="2127"/>
                  </a:cubicBezTo>
                  <a:cubicBezTo>
                    <a:pt x="14152" y="3927"/>
                    <a:pt x="15641" y="7855"/>
                    <a:pt x="17131" y="11455"/>
                  </a:cubicBezTo>
                  <a:cubicBezTo>
                    <a:pt x="18621" y="15055"/>
                    <a:pt x="20110" y="18327"/>
                    <a:pt x="2160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63" name="Line"/>
            <p:cNvSpPr/>
            <p:nvPr/>
          </p:nvSpPr>
          <p:spPr>
            <a:xfrm>
              <a:off x="7909274" y="2800605"/>
              <a:ext cx="16783" cy="73572"/>
            </a:xfrm>
            <a:custGeom>
              <a:avLst/>
              <a:gdLst/>
              <a:ahLst/>
              <a:cxnLst>
                <a:cxn ang="0">
                  <a:pos x="wd2" y="hd2"/>
                </a:cxn>
                <a:cxn ang="5400000">
                  <a:pos x="wd2" y="hd2"/>
                </a:cxn>
                <a:cxn ang="10800000">
                  <a:pos x="wd2" y="hd2"/>
                </a:cxn>
                <a:cxn ang="16200000">
                  <a:pos x="wd2" y="hd2"/>
                </a:cxn>
              </a:cxnLst>
              <a:rect l="0" t="0" r="r" b="b"/>
              <a:pathLst>
                <a:path w="20157" h="21600" extrusionOk="0">
                  <a:moveTo>
                    <a:pt x="20157" y="0"/>
                  </a:moveTo>
                  <a:cubicBezTo>
                    <a:pt x="12302" y="1440"/>
                    <a:pt x="4448" y="2880"/>
                    <a:pt x="1502" y="6480"/>
                  </a:cubicBezTo>
                  <a:cubicBezTo>
                    <a:pt x="-1443" y="10080"/>
                    <a:pt x="521" y="15840"/>
                    <a:pt x="2484"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64" name="Line"/>
            <p:cNvSpPr/>
            <p:nvPr/>
          </p:nvSpPr>
          <p:spPr>
            <a:xfrm>
              <a:off x="7907281" y="2813991"/>
              <a:ext cx="136490" cy="94182"/>
            </a:xfrm>
            <a:custGeom>
              <a:avLst/>
              <a:gdLst/>
              <a:ahLst/>
              <a:cxnLst>
                <a:cxn ang="0">
                  <a:pos x="wd2" y="hd2"/>
                </a:cxn>
                <a:cxn ang="5400000">
                  <a:pos x="wd2" y="hd2"/>
                </a:cxn>
                <a:cxn ang="10800000">
                  <a:pos x="wd2" y="hd2"/>
                </a:cxn>
                <a:cxn ang="16200000">
                  <a:pos x="wd2" y="hd2"/>
                </a:cxn>
              </a:cxnLst>
              <a:rect l="0" t="0" r="r" b="b"/>
              <a:pathLst>
                <a:path w="21467" h="20738" extrusionOk="0">
                  <a:moveTo>
                    <a:pt x="5267" y="5692"/>
                  </a:moveTo>
                  <a:cubicBezTo>
                    <a:pt x="5010" y="3172"/>
                    <a:pt x="4753" y="652"/>
                    <a:pt x="4110" y="112"/>
                  </a:cubicBezTo>
                  <a:cubicBezTo>
                    <a:pt x="3467" y="-428"/>
                    <a:pt x="2438" y="1012"/>
                    <a:pt x="1667" y="3712"/>
                  </a:cubicBezTo>
                  <a:cubicBezTo>
                    <a:pt x="896" y="6412"/>
                    <a:pt x="381" y="10372"/>
                    <a:pt x="124" y="13252"/>
                  </a:cubicBezTo>
                  <a:cubicBezTo>
                    <a:pt x="-133" y="16132"/>
                    <a:pt x="-133" y="17932"/>
                    <a:pt x="1538" y="19192"/>
                  </a:cubicBezTo>
                  <a:cubicBezTo>
                    <a:pt x="3210" y="20452"/>
                    <a:pt x="6553" y="21172"/>
                    <a:pt x="10153" y="20452"/>
                  </a:cubicBezTo>
                  <a:cubicBezTo>
                    <a:pt x="13753" y="19732"/>
                    <a:pt x="17610" y="17572"/>
                    <a:pt x="21467" y="15412"/>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65" name="Line"/>
            <p:cNvSpPr/>
            <p:nvPr/>
          </p:nvSpPr>
          <p:spPr>
            <a:xfrm>
              <a:off x="8041508" y="2687796"/>
              <a:ext cx="257309" cy="250142"/>
            </a:xfrm>
            <a:custGeom>
              <a:avLst/>
              <a:gdLst/>
              <a:ahLst/>
              <a:cxnLst>
                <a:cxn ang="0">
                  <a:pos x="wd2" y="hd2"/>
                </a:cxn>
                <a:cxn ang="5400000">
                  <a:pos x="wd2" y="hd2"/>
                </a:cxn>
                <a:cxn ang="10800000">
                  <a:pos x="wd2" y="hd2"/>
                </a:cxn>
                <a:cxn ang="16200000">
                  <a:pos x="wd2" y="hd2"/>
                </a:cxn>
              </a:cxnLst>
              <a:rect l="0" t="0" r="r" b="b"/>
              <a:pathLst>
                <a:path w="21516" h="21600" extrusionOk="0">
                  <a:moveTo>
                    <a:pt x="3881" y="0"/>
                  </a:moveTo>
                  <a:cubicBezTo>
                    <a:pt x="2924" y="1694"/>
                    <a:pt x="1967" y="3388"/>
                    <a:pt x="1283" y="5929"/>
                  </a:cubicBezTo>
                  <a:cubicBezTo>
                    <a:pt x="600" y="8471"/>
                    <a:pt x="189" y="11859"/>
                    <a:pt x="53" y="14329"/>
                  </a:cubicBezTo>
                  <a:cubicBezTo>
                    <a:pt x="-84" y="16800"/>
                    <a:pt x="53" y="18353"/>
                    <a:pt x="394" y="19341"/>
                  </a:cubicBezTo>
                  <a:cubicBezTo>
                    <a:pt x="736" y="20329"/>
                    <a:pt x="1283" y="20753"/>
                    <a:pt x="1898" y="20894"/>
                  </a:cubicBezTo>
                  <a:cubicBezTo>
                    <a:pt x="2513" y="21035"/>
                    <a:pt x="3197" y="20894"/>
                    <a:pt x="4154" y="19976"/>
                  </a:cubicBezTo>
                  <a:cubicBezTo>
                    <a:pt x="5111" y="19059"/>
                    <a:pt x="6341" y="17365"/>
                    <a:pt x="7093" y="16165"/>
                  </a:cubicBezTo>
                  <a:cubicBezTo>
                    <a:pt x="7845" y="14965"/>
                    <a:pt x="8119" y="14259"/>
                    <a:pt x="8324" y="14259"/>
                  </a:cubicBezTo>
                  <a:cubicBezTo>
                    <a:pt x="8529" y="14259"/>
                    <a:pt x="8665" y="14965"/>
                    <a:pt x="8870" y="16094"/>
                  </a:cubicBezTo>
                  <a:cubicBezTo>
                    <a:pt x="9075" y="17224"/>
                    <a:pt x="9349" y="18776"/>
                    <a:pt x="9827" y="19694"/>
                  </a:cubicBezTo>
                  <a:cubicBezTo>
                    <a:pt x="10306" y="20612"/>
                    <a:pt x="10989" y="20894"/>
                    <a:pt x="11605" y="20612"/>
                  </a:cubicBezTo>
                  <a:cubicBezTo>
                    <a:pt x="12220" y="20329"/>
                    <a:pt x="12767" y="19482"/>
                    <a:pt x="13108" y="18706"/>
                  </a:cubicBezTo>
                  <a:cubicBezTo>
                    <a:pt x="13450" y="17929"/>
                    <a:pt x="13587" y="17224"/>
                    <a:pt x="13792" y="16518"/>
                  </a:cubicBezTo>
                  <a:cubicBezTo>
                    <a:pt x="13997" y="15812"/>
                    <a:pt x="14270" y="15106"/>
                    <a:pt x="14612" y="15106"/>
                  </a:cubicBezTo>
                  <a:cubicBezTo>
                    <a:pt x="14954" y="15106"/>
                    <a:pt x="15364" y="15812"/>
                    <a:pt x="15911" y="16941"/>
                  </a:cubicBezTo>
                  <a:cubicBezTo>
                    <a:pt x="16458" y="18071"/>
                    <a:pt x="17141" y="19624"/>
                    <a:pt x="18098" y="20471"/>
                  </a:cubicBezTo>
                  <a:cubicBezTo>
                    <a:pt x="19055" y="21318"/>
                    <a:pt x="20286" y="21459"/>
                    <a:pt x="21516"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66" name="Line"/>
            <p:cNvSpPr/>
            <p:nvPr/>
          </p:nvSpPr>
          <p:spPr>
            <a:xfrm>
              <a:off x="8302020" y="2658168"/>
              <a:ext cx="310700" cy="285851"/>
            </a:xfrm>
            <a:custGeom>
              <a:avLst/>
              <a:gdLst/>
              <a:ahLst/>
              <a:cxnLst>
                <a:cxn ang="0">
                  <a:pos x="wd2" y="hd2"/>
                </a:cxn>
                <a:cxn ang="5400000">
                  <a:pos x="wd2" y="hd2"/>
                </a:cxn>
                <a:cxn ang="10800000">
                  <a:pos x="wd2" y="hd2"/>
                </a:cxn>
                <a:cxn ang="16200000">
                  <a:pos x="wd2" y="hd2"/>
                </a:cxn>
              </a:cxnLst>
              <a:rect l="0" t="0" r="r" b="b"/>
              <a:pathLst>
                <a:path w="21491" h="21337" extrusionOk="0">
                  <a:moveTo>
                    <a:pt x="9277" y="11730"/>
                  </a:moveTo>
                  <a:cubicBezTo>
                    <a:pt x="8146" y="11486"/>
                    <a:pt x="7016" y="11242"/>
                    <a:pt x="5772" y="11974"/>
                  </a:cubicBezTo>
                  <a:cubicBezTo>
                    <a:pt x="4528" y="12707"/>
                    <a:pt x="3171" y="14415"/>
                    <a:pt x="2209" y="15818"/>
                  </a:cubicBezTo>
                  <a:cubicBezTo>
                    <a:pt x="1248" y="17222"/>
                    <a:pt x="683" y="18320"/>
                    <a:pt x="343" y="19174"/>
                  </a:cubicBezTo>
                  <a:cubicBezTo>
                    <a:pt x="4" y="20029"/>
                    <a:pt x="-109" y="20639"/>
                    <a:pt x="117" y="21005"/>
                  </a:cubicBezTo>
                  <a:cubicBezTo>
                    <a:pt x="343" y="21371"/>
                    <a:pt x="909" y="21493"/>
                    <a:pt x="1814" y="21066"/>
                  </a:cubicBezTo>
                  <a:cubicBezTo>
                    <a:pt x="2718" y="20639"/>
                    <a:pt x="3962" y="19662"/>
                    <a:pt x="5206" y="18015"/>
                  </a:cubicBezTo>
                  <a:cubicBezTo>
                    <a:pt x="6450" y="16368"/>
                    <a:pt x="7694" y="14049"/>
                    <a:pt x="8655" y="11242"/>
                  </a:cubicBezTo>
                  <a:cubicBezTo>
                    <a:pt x="9617" y="8435"/>
                    <a:pt x="10295" y="5140"/>
                    <a:pt x="10352" y="3066"/>
                  </a:cubicBezTo>
                  <a:cubicBezTo>
                    <a:pt x="10408" y="991"/>
                    <a:pt x="9843" y="137"/>
                    <a:pt x="9560" y="15"/>
                  </a:cubicBezTo>
                  <a:cubicBezTo>
                    <a:pt x="9277" y="-107"/>
                    <a:pt x="9277" y="503"/>
                    <a:pt x="8768" y="2517"/>
                  </a:cubicBezTo>
                  <a:cubicBezTo>
                    <a:pt x="8260" y="4530"/>
                    <a:pt x="7242" y="7947"/>
                    <a:pt x="6676" y="10388"/>
                  </a:cubicBezTo>
                  <a:cubicBezTo>
                    <a:pt x="6111" y="12829"/>
                    <a:pt x="5998" y="14293"/>
                    <a:pt x="6394" y="15696"/>
                  </a:cubicBezTo>
                  <a:cubicBezTo>
                    <a:pt x="6789" y="17100"/>
                    <a:pt x="7694" y="18442"/>
                    <a:pt x="8429" y="19113"/>
                  </a:cubicBezTo>
                  <a:cubicBezTo>
                    <a:pt x="9164" y="19785"/>
                    <a:pt x="9730" y="19785"/>
                    <a:pt x="10295" y="19785"/>
                  </a:cubicBezTo>
                  <a:cubicBezTo>
                    <a:pt x="10861" y="19785"/>
                    <a:pt x="11426" y="19785"/>
                    <a:pt x="11765" y="19479"/>
                  </a:cubicBezTo>
                  <a:cubicBezTo>
                    <a:pt x="12105" y="19174"/>
                    <a:pt x="12218" y="18564"/>
                    <a:pt x="12614" y="17649"/>
                  </a:cubicBezTo>
                  <a:cubicBezTo>
                    <a:pt x="13009" y="16734"/>
                    <a:pt x="13688" y="15513"/>
                    <a:pt x="14084" y="14598"/>
                  </a:cubicBezTo>
                  <a:cubicBezTo>
                    <a:pt x="14479" y="13683"/>
                    <a:pt x="14593" y="13073"/>
                    <a:pt x="14366" y="12768"/>
                  </a:cubicBezTo>
                  <a:cubicBezTo>
                    <a:pt x="14140" y="12462"/>
                    <a:pt x="13575" y="12462"/>
                    <a:pt x="13235" y="12768"/>
                  </a:cubicBezTo>
                  <a:cubicBezTo>
                    <a:pt x="12896" y="13073"/>
                    <a:pt x="12783" y="13683"/>
                    <a:pt x="12557" y="14781"/>
                  </a:cubicBezTo>
                  <a:cubicBezTo>
                    <a:pt x="12331" y="15879"/>
                    <a:pt x="11992" y="17466"/>
                    <a:pt x="12783" y="18625"/>
                  </a:cubicBezTo>
                  <a:cubicBezTo>
                    <a:pt x="13575" y="19785"/>
                    <a:pt x="15497" y="20517"/>
                    <a:pt x="17081" y="20578"/>
                  </a:cubicBezTo>
                  <a:cubicBezTo>
                    <a:pt x="18664" y="20639"/>
                    <a:pt x="19908" y="20029"/>
                    <a:pt x="20586" y="19418"/>
                  </a:cubicBezTo>
                  <a:cubicBezTo>
                    <a:pt x="21265" y="18808"/>
                    <a:pt x="21378" y="18198"/>
                    <a:pt x="21491" y="17588"/>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67" name="Line"/>
            <p:cNvSpPr/>
            <p:nvPr/>
          </p:nvSpPr>
          <p:spPr>
            <a:xfrm>
              <a:off x="8566352" y="2592736"/>
              <a:ext cx="156012" cy="339864"/>
            </a:xfrm>
            <a:custGeom>
              <a:avLst/>
              <a:gdLst/>
              <a:ahLst/>
              <a:cxnLst>
                <a:cxn ang="0">
                  <a:pos x="wd2" y="hd2"/>
                </a:cxn>
                <a:cxn ang="5400000">
                  <a:pos x="wd2" y="hd2"/>
                </a:cxn>
                <a:cxn ang="10800000">
                  <a:pos x="wd2" y="hd2"/>
                </a:cxn>
                <a:cxn ang="16200000">
                  <a:pos x="wd2" y="hd2"/>
                </a:cxn>
              </a:cxnLst>
              <a:rect l="0" t="0" r="r" b="b"/>
              <a:pathLst>
                <a:path w="21249" h="21382" extrusionOk="0">
                  <a:moveTo>
                    <a:pt x="11660" y="16163"/>
                  </a:moveTo>
                  <a:cubicBezTo>
                    <a:pt x="11883" y="15649"/>
                    <a:pt x="12105" y="15135"/>
                    <a:pt x="11660" y="14775"/>
                  </a:cubicBezTo>
                  <a:cubicBezTo>
                    <a:pt x="11215" y="14415"/>
                    <a:pt x="10101" y="14209"/>
                    <a:pt x="8988" y="14106"/>
                  </a:cubicBezTo>
                  <a:cubicBezTo>
                    <a:pt x="7874" y="14003"/>
                    <a:pt x="6761" y="14003"/>
                    <a:pt x="5982" y="14261"/>
                  </a:cubicBezTo>
                  <a:cubicBezTo>
                    <a:pt x="5202" y="14518"/>
                    <a:pt x="4757" y="15032"/>
                    <a:pt x="4089" y="15752"/>
                  </a:cubicBezTo>
                  <a:cubicBezTo>
                    <a:pt x="3421" y="16472"/>
                    <a:pt x="2530" y="17398"/>
                    <a:pt x="1751" y="18118"/>
                  </a:cubicBezTo>
                  <a:cubicBezTo>
                    <a:pt x="971" y="18838"/>
                    <a:pt x="303" y="19352"/>
                    <a:pt x="81" y="19918"/>
                  </a:cubicBezTo>
                  <a:cubicBezTo>
                    <a:pt x="-142" y="20483"/>
                    <a:pt x="81" y="21101"/>
                    <a:pt x="971" y="21306"/>
                  </a:cubicBezTo>
                  <a:cubicBezTo>
                    <a:pt x="1862" y="21512"/>
                    <a:pt x="3421" y="21306"/>
                    <a:pt x="5202" y="20586"/>
                  </a:cubicBezTo>
                  <a:cubicBezTo>
                    <a:pt x="6984" y="19866"/>
                    <a:pt x="8988" y="18632"/>
                    <a:pt x="11215" y="16626"/>
                  </a:cubicBezTo>
                  <a:cubicBezTo>
                    <a:pt x="13441" y="14621"/>
                    <a:pt x="15891" y="11843"/>
                    <a:pt x="17672" y="9169"/>
                  </a:cubicBezTo>
                  <a:cubicBezTo>
                    <a:pt x="19454" y="6495"/>
                    <a:pt x="20567" y="3923"/>
                    <a:pt x="21013" y="2329"/>
                  </a:cubicBezTo>
                  <a:cubicBezTo>
                    <a:pt x="21458" y="735"/>
                    <a:pt x="21235" y="118"/>
                    <a:pt x="20679" y="15"/>
                  </a:cubicBezTo>
                  <a:cubicBezTo>
                    <a:pt x="20122" y="-88"/>
                    <a:pt x="19231" y="323"/>
                    <a:pt x="17895" y="1969"/>
                  </a:cubicBezTo>
                  <a:cubicBezTo>
                    <a:pt x="16559" y="3615"/>
                    <a:pt x="14778" y="6495"/>
                    <a:pt x="13330" y="8912"/>
                  </a:cubicBezTo>
                  <a:cubicBezTo>
                    <a:pt x="11883" y="11329"/>
                    <a:pt x="10769" y="13283"/>
                    <a:pt x="10547" y="15135"/>
                  </a:cubicBezTo>
                  <a:cubicBezTo>
                    <a:pt x="10324" y="16986"/>
                    <a:pt x="10992" y="18735"/>
                    <a:pt x="11660" y="20483"/>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68" name="Line"/>
            <p:cNvSpPr/>
            <p:nvPr/>
          </p:nvSpPr>
          <p:spPr>
            <a:xfrm>
              <a:off x="7798534" y="3325412"/>
              <a:ext cx="299189" cy="123339"/>
            </a:xfrm>
            <a:custGeom>
              <a:avLst/>
              <a:gdLst/>
              <a:ahLst/>
              <a:cxnLst>
                <a:cxn ang="0">
                  <a:pos x="wd2" y="hd2"/>
                </a:cxn>
                <a:cxn ang="5400000">
                  <a:pos x="wd2" y="hd2"/>
                </a:cxn>
                <a:cxn ang="10800000">
                  <a:pos x="wd2" y="hd2"/>
                </a:cxn>
                <a:cxn ang="16200000">
                  <a:pos x="wd2" y="hd2"/>
                </a:cxn>
              </a:cxnLst>
              <a:rect l="0" t="0" r="r" b="b"/>
              <a:pathLst>
                <a:path w="21600" h="21162" extrusionOk="0">
                  <a:moveTo>
                    <a:pt x="0" y="15990"/>
                  </a:moveTo>
                  <a:cubicBezTo>
                    <a:pt x="118" y="12623"/>
                    <a:pt x="236" y="9257"/>
                    <a:pt x="413" y="6873"/>
                  </a:cubicBezTo>
                  <a:cubicBezTo>
                    <a:pt x="590" y="4488"/>
                    <a:pt x="826" y="3086"/>
                    <a:pt x="1003" y="3086"/>
                  </a:cubicBezTo>
                  <a:cubicBezTo>
                    <a:pt x="1180" y="3086"/>
                    <a:pt x="1298" y="4488"/>
                    <a:pt x="1357" y="6873"/>
                  </a:cubicBezTo>
                  <a:cubicBezTo>
                    <a:pt x="1416" y="9257"/>
                    <a:pt x="1416" y="12623"/>
                    <a:pt x="1475" y="15429"/>
                  </a:cubicBezTo>
                  <a:cubicBezTo>
                    <a:pt x="1534" y="18234"/>
                    <a:pt x="1652" y="20478"/>
                    <a:pt x="2597" y="20618"/>
                  </a:cubicBezTo>
                  <a:cubicBezTo>
                    <a:pt x="3541" y="20758"/>
                    <a:pt x="5311" y="18795"/>
                    <a:pt x="6492" y="16551"/>
                  </a:cubicBezTo>
                  <a:cubicBezTo>
                    <a:pt x="7672" y="14306"/>
                    <a:pt x="8262" y="11782"/>
                    <a:pt x="8734" y="9958"/>
                  </a:cubicBezTo>
                  <a:cubicBezTo>
                    <a:pt x="9207" y="8135"/>
                    <a:pt x="9561" y="7013"/>
                    <a:pt x="9797" y="7153"/>
                  </a:cubicBezTo>
                  <a:cubicBezTo>
                    <a:pt x="10033" y="7293"/>
                    <a:pt x="10151" y="8696"/>
                    <a:pt x="10210" y="10519"/>
                  </a:cubicBezTo>
                  <a:cubicBezTo>
                    <a:pt x="10269" y="12343"/>
                    <a:pt x="10269" y="14587"/>
                    <a:pt x="10328" y="16410"/>
                  </a:cubicBezTo>
                  <a:cubicBezTo>
                    <a:pt x="10387" y="18234"/>
                    <a:pt x="10505" y="19636"/>
                    <a:pt x="10859" y="20478"/>
                  </a:cubicBezTo>
                  <a:cubicBezTo>
                    <a:pt x="11213" y="21319"/>
                    <a:pt x="11803" y="21600"/>
                    <a:pt x="12571" y="20057"/>
                  </a:cubicBezTo>
                  <a:cubicBezTo>
                    <a:pt x="13338" y="18514"/>
                    <a:pt x="14282" y="15148"/>
                    <a:pt x="14872" y="12764"/>
                  </a:cubicBezTo>
                  <a:cubicBezTo>
                    <a:pt x="15462" y="10379"/>
                    <a:pt x="15698" y="8977"/>
                    <a:pt x="15934" y="7574"/>
                  </a:cubicBezTo>
                  <a:cubicBezTo>
                    <a:pt x="16171" y="6171"/>
                    <a:pt x="16407" y="4769"/>
                    <a:pt x="16702" y="3226"/>
                  </a:cubicBezTo>
                  <a:cubicBezTo>
                    <a:pt x="16997" y="1683"/>
                    <a:pt x="17351" y="0"/>
                    <a:pt x="17587" y="0"/>
                  </a:cubicBezTo>
                  <a:cubicBezTo>
                    <a:pt x="17823" y="0"/>
                    <a:pt x="17941" y="1683"/>
                    <a:pt x="18118" y="4208"/>
                  </a:cubicBezTo>
                  <a:cubicBezTo>
                    <a:pt x="18295" y="6732"/>
                    <a:pt x="18531" y="10099"/>
                    <a:pt x="18767" y="12483"/>
                  </a:cubicBezTo>
                  <a:cubicBezTo>
                    <a:pt x="19003" y="14868"/>
                    <a:pt x="19239" y="16270"/>
                    <a:pt x="19652" y="17112"/>
                  </a:cubicBezTo>
                  <a:cubicBezTo>
                    <a:pt x="20066" y="17953"/>
                    <a:pt x="20656" y="18234"/>
                    <a:pt x="21010" y="17953"/>
                  </a:cubicBezTo>
                  <a:cubicBezTo>
                    <a:pt x="21364" y="17673"/>
                    <a:pt x="21482" y="16831"/>
                    <a:pt x="21600" y="1599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69" name="Line"/>
            <p:cNvSpPr/>
            <p:nvPr/>
          </p:nvSpPr>
          <p:spPr>
            <a:xfrm>
              <a:off x="7885183" y="3121213"/>
              <a:ext cx="89921" cy="57058"/>
            </a:xfrm>
            <a:custGeom>
              <a:avLst/>
              <a:gdLst/>
              <a:ahLst/>
              <a:cxnLst>
                <a:cxn ang="0">
                  <a:pos x="wd2" y="hd2"/>
                </a:cxn>
                <a:cxn ang="5400000">
                  <a:pos x="wd2" y="hd2"/>
                </a:cxn>
                <a:cxn ang="10800000">
                  <a:pos x="wd2" y="hd2"/>
                </a:cxn>
                <a:cxn ang="16200000">
                  <a:pos x="wd2" y="hd2"/>
                </a:cxn>
              </a:cxnLst>
              <a:rect l="0" t="0" r="r" b="b"/>
              <a:pathLst>
                <a:path w="21600" h="20939" extrusionOk="0">
                  <a:moveTo>
                    <a:pt x="6284" y="2939"/>
                  </a:moveTo>
                  <a:cubicBezTo>
                    <a:pt x="3142" y="1139"/>
                    <a:pt x="0" y="-661"/>
                    <a:pt x="0" y="239"/>
                  </a:cubicBezTo>
                  <a:cubicBezTo>
                    <a:pt x="0" y="1139"/>
                    <a:pt x="3142" y="4739"/>
                    <a:pt x="7265" y="8639"/>
                  </a:cubicBezTo>
                  <a:cubicBezTo>
                    <a:pt x="11389" y="12539"/>
                    <a:pt x="16495" y="16739"/>
                    <a:pt x="21600" y="20939"/>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70" name="Line"/>
            <p:cNvSpPr/>
            <p:nvPr/>
          </p:nvSpPr>
          <p:spPr>
            <a:xfrm>
              <a:off x="8334046" y="3035179"/>
              <a:ext cx="164625" cy="444798"/>
            </a:xfrm>
            <a:custGeom>
              <a:avLst/>
              <a:gdLst/>
              <a:ahLst/>
              <a:cxnLst>
                <a:cxn ang="0">
                  <a:pos x="wd2" y="hd2"/>
                </a:cxn>
                <a:cxn ang="5400000">
                  <a:pos x="wd2" y="hd2"/>
                </a:cxn>
                <a:cxn ang="10800000">
                  <a:pos x="wd2" y="hd2"/>
                </a:cxn>
                <a:cxn ang="16200000">
                  <a:pos x="wd2" y="hd2"/>
                </a:cxn>
              </a:cxnLst>
              <a:rect l="0" t="0" r="r" b="b"/>
              <a:pathLst>
                <a:path w="21116" h="21526" extrusionOk="0">
                  <a:moveTo>
                    <a:pt x="6805" y="7874"/>
                  </a:moveTo>
                  <a:cubicBezTo>
                    <a:pt x="5757" y="7953"/>
                    <a:pt x="4708" y="8032"/>
                    <a:pt x="4499" y="8349"/>
                  </a:cubicBezTo>
                  <a:cubicBezTo>
                    <a:pt x="4289" y="8665"/>
                    <a:pt x="4918" y="9219"/>
                    <a:pt x="4918" y="10406"/>
                  </a:cubicBezTo>
                  <a:cubicBezTo>
                    <a:pt x="4918" y="11593"/>
                    <a:pt x="4289" y="13413"/>
                    <a:pt x="3765" y="15232"/>
                  </a:cubicBezTo>
                  <a:cubicBezTo>
                    <a:pt x="3240" y="17052"/>
                    <a:pt x="2821" y="18872"/>
                    <a:pt x="2506" y="19980"/>
                  </a:cubicBezTo>
                  <a:cubicBezTo>
                    <a:pt x="2192" y="21087"/>
                    <a:pt x="1982" y="21483"/>
                    <a:pt x="1563" y="21522"/>
                  </a:cubicBezTo>
                  <a:cubicBezTo>
                    <a:pt x="1143" y="21562"/>
                    <a:pt x="514" y="21246"/>
                    <a:pt x="200" y="19900"/>
                  </a:cubicBezTo>
                  <a:cubicBezTo>
                    <a:pt x="-115" y="18555"/>
                    <a:pt x="-115" y="16182"/>
                    <a:pt x="619" y="13531"/>
                  </a:cubicBezTo>
                  <a:cubicBezTo>
                    <a:pt x="1353" y="10881"/>
                    <a:pt x="2821" y="7953"/>
                    <a:pt x="4079" y="5896"/>
                  </a:cubicBezTo>
                  <a:cubicBezTo>
                    <a:pt x="5337" y="3839"/>
                    <a:pt x="6386" y="2652"/>
                    <a:pt x="8378" y="1703"/>
                  </a:cubicBezTo>
                  <a:cubicBezTo>
                    <a:pt x="10370" y="753"/>
                    <a:pt x="13306" y="41"/>
                    <a:pt x="15718" y="2"/>
                  </a:cubicBezTo>
                  <a:cubicBezTo>
                    <a:pt x="18130" y="-38"/>
                    <a:pt x="20017" y="595"/>
                    <a:pt x="20751" y="2177"/>
                  </a:cubicBezTo>
                  <a:cubicBezTo>
                    <a:pt x="21485" y="3760"/>
                    <a:pt x="21066" y="6292"/>
                    <a:pt x="19912" y="8032"/>
                  </a:cubicBezTo>
                  <a:cubicBezTo>
                    <a:pt x="18759" y="9773"/>
                    <a:pt x="16871" y="10722"/>
                    <a:pt x="14565" y="11276"/>
                  </a:cubicBezTo>
                  <a:cubicBezTo>
                    <a:pt x="12258" y="11830"/>
                    <a:pt x="9532" y="11988"/>
                    <a:pt x="7435" y="11672"/>
                  </a:cubicBezTo>
                  <a:cubicBezTo>
                    <a:pt x="5337" y="11355"/>
                    <a:pt x="3869" y="10564"/>
                    <a:pt x="2401" y="9773"/>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71" name="Line"/>
            <p:cNvSpPr/>
            <p:nvPr/>
          </p:nvSpPr>
          <p:spPr>
            <a:xfrm>
              <a:off x="8602910" y="3359745"/>
              <a:ext cx="4906" cy="245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grpSp>
      <p:grpSp>
        <p:nvGrpSpPr>
          <p:cNvPr id="5" name="Group 4">
            <a:extLst>
              <a:ext uri="{FF2B5EF4-FFF2-40B4-BE49-F238E27FC236}">
                <a16:creationId xmlns:a16="http://schemas.microsoft.com/office/drawing/2014/main" id="{32FE9B27-85A4-4F04-B9A1-D355239295A5}"/>
              </a:ext>
            </a:extLst>
          </p:cNvPr>
          <p:cNvGrpSpPr/>
          <p:nvPr/>
        </p:nvGrpSpPr>
        <p:grpSpPr>
          <a:xfrm>
            <a:off x="7236440" y="3870312"/>
            <a:ext cx="1507943" cy="1233217"/>
            <a:chOff x="7227396" y="3842792"/>
            <a:chExt cx="1507943" cy="1233217"/>
          </a:xfrm>
        </p:grpSpPr>
        <p:sp>
          <p:nvSpPr>
            <p:cNvPr id="2772" name="Line"/>
            <p:cNvSpPr/>
            <p:nvPr/>
          </p:nvSpPr>
          <p:spPr>
            <a:xfrm>
              <a:off x="7227396" y="4038352"/>
              <a:ext cx="154512" cy="207009"/>
            </a:xfrm>
            <a:custGeom>
              <a:avLst/>
              <a:gdLst/>
              <a:ahLst/>
              <a:cxnLst>
                <a:cxn ang="0">
                  <a:pos x="wd2" y="hd2"/>
                </a:cxn>
                <a:cxn ang="5400000">
                  <a:pos x="wd2" y="hd2"/>
                </a:cxn>
                <a:cxn ang="10800000">
                  <a:pos x="wd2" y="hd2"/>
                </a:cxn>
                <a:cxn ang="16200000">
                  <a:pos x="wd2" y="hd2"/>
                </a:cxn>
              </a:cxnLst>
              <a:rect l="0" t="0" r="r" b="b"/>
              <a:pathLst>
                <a:path w="21045" h="21038" extrusionOk="0">
                  <a:moveTo>
                    <a:pt x="14995" y="2314"/>
                  </a:moveTo>
                  <a:cubicBezTo>
                    <a:pt x="14550" y="1484"/>
                    <a:pt x="14105" y="653"/>
                    <a:pt x="13325" y="237"/>
                  </a:cubicBezTo>
                  <a:cubicBezTo>
                    <a:pt x="12546" y="-178"/>
                    <a:pt x="11432" y="-178"/>
                    <a:pt x="9428" y="1317"/>
                  </a:cubicBezTo>
                  <a:cubicBezTo>
                    <a:pt x="7424" y="2813"/>
                    <a:pt x="4529" y="5804"/>
                    <a:pt x="2748" y="8877"/>
                  </a:cubicBezTo>
                  <a:cubicBezTo>
                    <a:pt x="966" y="11951"/>
                    <a:pt x="298" y="15108"/>
                    <a:pt x="76" y="17102"/>
                  </a:cubicBezTo>
                  <a:cubicBezTo>
                    <a:pt x="-147" y="19096"/>
                    <a:pt x="76" y="19927"/>
                    <a:pt x="1412" y="20508"/>
                  </a:cubicBezTo>
                  <a:cubicBezTo>
                    <a:pt x="2748" y="21090"/>
                    <a:pt x="5197" y="21422"/>
                    <a:pt x="8649" y="20259"/>
                  </a:cubicBezTo>
                  <a:cubicBezTo>
                    <a:pt x="12100" y="19096"/>
                    <a:pt x="16554" y="16437"/>
                    <a:pt x="18892" y="13197"/>
                  </a:cubicBezTo>
                  <a:cubicBezTo>
                    <a:pt x="21230" y="9957"/>
                    <a:pt x="21453" y="6136"/>
                    <a:pt x="20562" y="3644"/>
                  </a:cubicBezTo>
                  <a:cubicBezTo>
                    <a:pt x="19672" y="1151"/>
                    <a:pt x="17667" y="-12"/>
                    <a:pt x="15107" y="71"/>
                  </a:cubicBezTo>
                  <a:cubicBezTo>
                    <a:pt x="12546" y="154"/>
                    <a:pt x="9428" y="1484"/>
                    <a:pt x="6311" y="2813"/>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73" name="Line"/>
            <p:cNvSpPr/>
            <p:nvPr/>
          </p:nvSpPr>
          <p:spPr>
            <a:xfrm>
              <a:off x="7504210" y="3923790"/>
              <a:ext cx="49087" cy="318809"/>
            </a:xfrm>
            <a:custGeom>
              <a:avLst/>
              <a:gdLst/>
              <a:ahLst/>
              <a:cxnLst>
                <a:cxn ang="0">
                  <a:pos x="wd2" y="hd2"/>
                </a:cxn>
                <a:cxn ang="5400000">
                  <a:pos x="wd2" y="hd2"/>
                </a:cxn>
                <a:cxn ang="10800000">
                  <a:pos x="wd2" y="hd2"/>
                </a:cxn>
                <a:cxn ang="16200000">
                  <a:pos x="wd2" y="hd2"/>
                </a:cxn>
              </a:cxnLst>
              <a:rect l="0" t="0" r="r" b="b"/>
              <a:pathLst>
                <a:path w="20920" h="21600" extrusionOk="0">
                  <a:moveTo>
                    <a:pt x="20920" y="0"/>
                  </a:moveTo>
                  <a:cubicBezTo>
                    <a:pt x="16739" y="1662"/>
                    <a:pt x="12559" y="3323"/>
                    <a:pt x="8727" y="5760"/>
                  </a:cubicBezTo>
                  <a:cubicBezTo>
                    <a:pt x="4894" y="8197"/>
                    <a:pt x="1410" y="11409"/>
                    <a:pt x="365" y="14178"/>
                  </a:cubicBezTo>
                  <a:cubicBezTo>
                    <a:pt x="-680" y="16948"/>
                    <a:pt x="714" y="19274"/>
                    <a:pt x="2107"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74" name="Line"/>
            <p:cNvSpPr/>
            <p:nvPr/>
          </p:nvSpPr>
          <p:spPr>
            <a:xfrm>
              <a:off x="7563923" y="3946679"/>
              <a:ext cx="514181" cy="320648"/>
            </a:xfrm>
            <a:custGeom>
              <a:avLst/>
              <a:gdLst/>
              <a:ahLst/>
              <a:cxnLst>
                <a:cxn ang="0">
                  <a:pos x="wd2" y="hd2"/>
                </a:cxn>
                <a:cxn ang="5400000">
                  <a:pos x="wd2" y="hd2"/>
                </a:cxn>
                <a:cxn ang="10800000">
                  <a:pos x="wd2" y="hd2"/>
                </a:cxn>
                <a:cxn ang="16200000">
                  <a:pos x="wd2" y="hd2"/>
                </a:cxn>
              </a:cxnLst>
              <a:rect l="0" t="0" r="r" b="b"/>
              <a:pathLst>
                <a:path w="21566" h="21504" extrusionOk="0">
                  <a:moveTo>
                    <a:pt x="2640" y="1096"/>
                  </a:moveTo>
                  <a:cubicBezTo>
                    <a:pt x="2572" y="548"/>
                    <a:pt x="2503" y="0"/>
                    <a:pt x="2366" y="0"/>
                  </a:cubicBezTo>
                  <a:cubicBezTo>
                    <a:pt x="2229" y="0"/>
                    <a:pt x="2023" y="548"/>
                    <a:pt x="1749" y="2412"/>
                  </a:cubicBezTo>
                  <a:cubicBezTo>
                    <a:pt x="1475" y="4276"/>
                    <a:pt x="1132" y="7456"/>
                    <a:pt x="823" y="10087"/>
                  </a:cubicBezTo>
                  <a:cubicBezTo>
                    <a:pt x="515" y="12719"/>
                    <a:pt x="240" y="14802"/>
                    <a:pt x="103" y="16173"/>
                  </a:cubicBezTo>
                  <a:cubicBezTo>
                    <a:pt x="-34" y="17543"/>
                    <a:pt x="-34" y="18201"/>
                    <a:pt x="103" y="18365"/>
                  </a:cubicBezTo>
                  <a:cubicBezTo>
                    <a:pt x="240" y="18530"/>
                    <a:pt x="515" y="18201"/>
                    <a:pt x="960" y="17159"/>
                  </a:cubicBezTo>
                  <a:cubicBezTo>
                    <a:pt x="1406" y="16118"/>
                    <a:pt x="2023" y="14363"/>
                    <a:pt x="2469" y="13048"/>
                  </a:cubicBezTo>
                  <a:cubicBezTo>
                    <a:pt x="2915" y="11732"/>
                    <a:pt x="3189" y="10855"/>
                    <a:pt x="3326" y="10964"/>
                  </a:cubicBezTo>
                  <a:cubicBezTo>
                    <a:pt x="3463" y="11074"/>
                    <a:pt x="3463" y="12171"/>
                    <a:pt x="3463" y="13048"/>
                  </a:cubicBezTo>
                  <a:cubicBezTo>
                    <a:pt x="3463" y="13925"/>
                    <a:pt x="3463" y="14583"/>
                    <a:pt x="3497" y="15241"/>
                  </a:cubicBezTo>
                  <a:cubicBezTo>
                    <a:pt x="3532" y="15898"/>
                    <a:pt x="3600" y="16556"/>
                    <a:pt x="3806" y="16940"/>
                  </a:cubicBezTo>
                  <a:cubicBezTo>
                    <a:pt x="4012" y="17324"/>
                    <a:pt x="4355" y="17434"/>
                    <a:pt x="5280" y="17159"/>
                  </a:cubicBezTo>
                  <a:cubicBezTo>
                    <a:pt x="6206" y="16885"/>
                    <a:pt x="7715" y="16227"/>
                    <a:pt x="8743" y="15405"/>
                  </a:cubicBezTo>
                  <a:cubicBezTo>
                    <a:pt x="9772" y="14583"/>
                    <a:pt x="10320" y="13596"/>
                    <a:pt x="10629" y="12828"/>
                  </a:cubicBezTo>
                  <a:cubicBezTo>
                    <a:pt x="10937" y="12061"/>
                    <a:pt x="11006" y="11513"/>
                    <a:pt x="10972" y="10964"/>
                  </a:cubicBezTo>
                  <a:cubicBezTo>
                    <a:pt x="10937" y="10416"/>
                    <a:pt x="10800" y="9868"/>
                    <a:pt x="10526" y="9594"/>
                  </a:cubicBezTo>
                  <a:cubicBezTo>
                    <a:pt x="10252" y="9320"/>
                    <a:pt x="9840" y="9320"/>
                    <a:pt x="9463" y="9484"/>
                  </a:cubicBezTo>
                  <a:cubicBezTo>
                    <a:pt x="9086" y="9649"/>
                    <a:pt x="8743" y="9978"/>
                    <a:pt x="8503" y="10416"/>
                  </a:cubicBezTo>
                  <a:cubicBezTo>
                    <a:pt x="8263" y="10855"/>
                    <a:pt x="8126" y="11403"/>
                    <a:pt x="8126" y="11951"/>
                  </a:cubicBezTo>
                  <a:cubicBezTo>
                    <a:pt x="8126" y="12499"/>
                    <a:pt x="8263" y="13048"/>
                    <a:pt x="8880" y="13760"/>
                  </a:cubicBezTo>
                  <a:cubicBezTo>
                    <a:pt x="9497" y="14473"/>
                    <a:pt x="10595" y="15350"/>
                    <a:pt x="11623" y="16392"/>
                  </a:cubicBezTo>
                  <a:cubicBezTo>
                    <a:pt x="12652" y="17434"/>
                    <a:pt x="13612" y="18640"/>
                    <a:pt x="14195" y="19626"/>
                  </a:cubicBezTo>
                  <a:cubicBezTo>
                    <a:pt x="14777" y="20613"/>
                    <a:pt x="14983" y="21381"/>
                    <a:pt x="15017" y="21490"/>
                  </a:cubicBezTo>
                  <a:cubicBezTo>
                    <a:pt x="15052" y="21600"/>
                    <a:pt x="14915" y="21052"/>
                    <a:pt x="15120" y="19846"/>
                  </a:cubicBezTo>
                  <a:cubicBezTo>
                    <a:pt x="15326" y="18640"/>
                    <a:pt x="15875" y="16776"/>
                    <a:pt x="17006" y="14912"/>
                  </a:cubicBezTo>
                  <a:cubicBezTo>
                    <a:pt x="18137" y="13048"/>
                    <a:pt x="19852" y="11184"/>
                    <a:pt x="21566" y="932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75" name="Line"/>
            <p:cNvSpPr/>
            <p:nvPr/>
          </p:nvSpPr>
          <p:spPr>
            <a:xfrm>
              <a:off x="7518963" y="4007171"/>
              <a:ext cx="323713" cy="490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418" y="15120"/>
                    <a:pt x="2836" y="8640"/>
                    <a:pt x="5618" y="5040"/>
                  </a:cubicBezTo>
                  <a:cubicBezTo>
                    <a:pt x="8400" y="1440"/>
                    <a:pt x="12545" y="720"/>
                    <a:pt x="15436" y="360"/>
                  </a:cubicBezTo>
                  <a:cubicBezTo>
                    <a:pt x="18327" y="0"/>
                    <a:pt x="19964" y="0"/>
                    <a:pt x="2160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76" name="Line"/>
            <p:cNvSpPr/>
            <p:nvPr/>
          </p:nvSpPr>
          <p:spPr>
            <a:xfrm>
              <a:off x="8112437" y="4073916"/>
              <a:ext cx="622902" cy="176138"/>
            </a:xfrm>
            <a:custGeom>
              <a:avLst/>
              <a:gdLst/>
              <a:ahLst/>
              <a:cxnLst>
                <a:cxn ang="0">
                  <a:pos x="wd2" y="hd2"/>
                </a:cxn>
                <a:cxn ang="5400000">
                  <a:pos x="wd2" y="hd2"/>
                </a:cxn>
                <a:cxn ang="10800000">
                  <a:pos x="wd2" y="hd2"/>
                </a:cxn>
                <a:cxn ang="16200000">
                  <a:pos x="wd2" y="hd2"/>
                </a:cxn>
              </a:cxnLst>
              <a:rect l="0" t="0" r="r" b="b"/>
              <a:pathLst>
                <a:path w="21600" h="21155" extrusionOk="0">
                  <a:moveTo>
                    <a:pt x="0" y="8478"/>
                  </a:moveTo>
                  <a:cubicBezTo>
                    <a:pt x="113" y="11227"/>
                    <a:pt x="227" y="13976"/>
                    <a:pt x="283" y="16136"/>
                  </a:cubicBezTo>
                  <a:cubicBezTo>
                    <a:pt x="340" y="18296"/>
                    <a:pt x="340" y="19867"/>
                    <a:pt x="482" y="20653"/>
                  </a:cubicBezTo>
                  <a:cubicBezTo>
                    <a:pt x="624" y="21438"/>
                    <a:pt x="907" y="21438"/>
                    <a:pt x="1474" y="19671"/>
                  </a:cubicBezTo>
                  <a:cubicBezTo>
                    <a:pt x="2041" y="17903"/>
                    <a:pt x="2891" y="14369"/>
                    <a:pt x="3430" y="12111"/>
                  </a:cubicBezTo>
                  <a:cubicBezTo>
                    <a:pt x="3968" y="9853"/>
                    <a:pt x="4195" y="8871"/>
                    <a:pt x="4365" y="8871"/>
                  </a:cubicBezTo>
                  <a:cubicBezTo>
                    <a:pt x="4535" y="8871"/>
                    <a:pt x="4649" y="9853"/>
                    <a:pt x="4706" y="11325"/>
                  </a:cubicBezTo>
                  <a:cubicBezTo>
                    <a:pt x="4762" y="12798"/>
                    <a:pt x="4762" y="14762"/>
                    <a:pt x="4762" y="16234"/>
                  </a:cubicBezTo>
                  <a:cubicBezTo>
                    <a:pt x="4762" y="17707"/>
                    <a:pt x="4762" y="18689"/>
                    <a:pt x="4876" y="18885"/>
                  </a:cubicBezTo>
                  <a:cubicBezTo>
                    <a:pt x="4989" y="19082"/>
                    <a:pt x="5216" y="18493"/>
                    <a:pt x="5641" y="16333"/>
                  </a:cubicBezTo>
                  <a:cubicBezTo>
                    <a:pt x="6066" y="14173"/>
                    <a:pt x="6690" y="10442"/>
                    <a:pt x="7115" y="8183"/>
                  </a:cubicBezTo>
                  <a:cubicBezTo>
                    <a:pt x="7540" y="5925"/>
                    <a:pt x="7767" y="5140"/>
                    <a:pt x="7909" y="5238"/>
                  </a:cubicBezTo>
                  <a:cubicBezTo>
                    <a:pt x="8050" y="5336"/>
                    <a:pt x="8107" y="6318"/>
                    <a:pt x="8135" y="7594"/>
                  </a:cubicBezTo>
                  <a:cubicBezTo>
                    <a:pt x="8164" y="8871"/>
                    <a:pt x="8164" y="10442"/>
                    <a:pt x="8164" y="11718"/>
                  </a:cubicBezTo>
                  <a:cubicBezTo>
                    <a:pt x="8164" y="12994"/>
                    <a:pt x="8164" y="13976"/>
                    <a:pt x="8192" y="15056"/>
                  </a:cubicBezTo>
                  <a:cubicBezTo>
                    <a:pt x="8220" y="16136"/>
                    <a:pt x="8277" y="17314"/>
                    <a:pt x="8476" y="17903"/>
                  </a:cubicBezTo>
                  <a:cubicBezTo>
                    <a:pt x="8674" y="18493"/>
                    <a:pt x="9014" y="18493"/>
                    <a:pt x="9609" y="16922"/>
                  </a:cubicBezTo>
                  <a:cubicBezTo>
                    <a:pt x="10205" y="15351"/>
                    <a:pt x="11055" y="12209"/>
                    <a:pt x="12189" y="9263"/>
                  </a:cubicBezTo>
                  <a:cubicBezTo>
                    <a:pt x="13323" y="6318"/>
                    <a:pt x="14740" y="3569"/>
                    <a:pt x="15591" y="2194"/>
                  </a:cubicBezTo>
                  <a:cubicBezTo>
                    <a:pt x="16441" y="820"/>
                    <a:pt x="16724" y="820"/>
                    <a:pt x="16894" y="1311"/>
                  </a:cubicBezTo>
                  <a:cubicBezTo>
                    <a:pt x="17065" y="1802"/>
                    <a:pt x="17121" y="2783"/>
                    <a:pt x="17093" y="4453"/>
                  </a:cubicBezTo>
                  <a:cubicBezTo>
                    <a:pt x="17065" y="6122"/>
                    <a:pt x="16951" y="8478"/>
                    <a:pt x="16838" y="10245"/>
                  </a:cubicBezTo>
                  <a:cubicBezTo>
                    <a:pt x="16724" y="12013"/>
                    <a:pt x="16611" y="13191"/>
                    <a:pt x="16724" y="13878"/>
                  </a:cubicBezTo>
                  <a:cubicBezTo>
                    <a:pt x="16838" y="14565"/>
                    <a:pt x="17178" y="14762"/>
                    <a:pt x="17632" y="14173"/>
                  </a:cubicBezTo>
                  <a:cubicBezTo>
                    <a:pt x="18085" y="13583"/>
                    <a:pt x="18652" y="12209"/>
                    <a:pt x="19162" y="10540"/>
                  </a:cubicBezTo>
                  <a:cubicBezTo>
                    <a:pt x="19672" y="8871"/>
                    <a:pt x="20126" y="6907"/>
                    <a:pt x="20381" y="5434"/>
                  </a:cubicBezTo>
                  <a:cubicBezTo>
                    <a:pt x="20636" y="3962"/>
                    <a:pt x="20693" y="2980"/>
                    <a:pt x="20636" y="2096"/>
                  </a:cubicBezTo>
                  <a:cubicBezTo>
                    <a:pt x="20580" y="1213"/>
                    <a:pt x="20409" y="427"/>
                    <a:pt x="20154" y="133"/>
                  </a:cubicBezTo>
                  <a:cubicBezTo>
                    <a:pt x="19899" y="-162"/>
                    <a:pt x="19559" y="34"/>
                    <a:pt x="19247" y="722"/>
                  </a:cubicBezTo>
                  <a:cubicBezTo>
                    <a:pt x="18935" y="1409"/>
                    <a:pt x="18652" y="2587"/>
                    <a:pt x="18510" y="4453"/>
                  </a:cubicBezTo>
                  <a:cubicBezTo>
                    <a:pt x="18369" y="6318"/>
                    <a:pt x="18369" y="8871"/>
                    <a:pt x="18595" y="11325"/>
                  </a:cubicBezTo>
                  <a:cubicBezTo>
                    <a:pt x="18822" y="13780"/>
                    <a:pt x="19276" y="16136"/>
                    <a:pt x="19701" y="17413"/>
                  </a:cubicBezTo>
                  <a:cubicBezTo>
                    <a:pt x="20126" y="18689"/>
                    <a:pt x="20523" y="18885"/>
                    <a:pt x="20835" y="18493"/>
                  </a:cubicBezTo>
                  <a:cubicBezTo>
                    <a:pt x="21146" y="18100"/>
                    <a:pt x="21373" y="17118"/>
                    <a:pt x="21600" y="16136"/>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77" name="Line"/>
            <p:cNvSpPr/>
            <p:nvPr/>
          </p:nvSpPr>
          <p:spPr>
            <a:xfrm>
              <a:off x="8480292" y="3842792"/>
              <a:ext cx="29429" cy="17237"/>
            </a:xfrm>
            <a:custGeom>
              <a:avLst/>
              <a:gdLst/>
              <a:ahLst/>
              <a:cxnLst>
                <a:cxn ang="0">
                  <a:pos x="wd2" y="hd2"/>
                </a:cxn>
                <a:cxn ang="5400000">
                  <a:pos x="wd2" y="hd2"/>
                </a:cxn>
                <a:cxn ang="10800000">
                  <a:pos x="wd2" y="hd2"/>
                </a:cxn>
                <a:cxn ang="16200000">
                  <a:pos x="wd2" y="hd2"/>
                </a:cxn>
              </a:cxnLst>
              <a:rect l="0" t="0" r="r" b="b"/>
              <a:pathLst>
                <a:path w="21600" h="20702" extrusionOk="0">
                  <a:moveTo>
                    <a:pt x="0" y="20702"/>
                  </a:moveTo>
                  <a:cubicBezTo>
                    <a:pt x="3600" y="10884"/>
                    <a:pt x="7200" y="1066"/>
                    <a:pt x="10800" y="84"/>
                  </a:cubicBezTo>
                  <a:cubicBezTo>
                    <a:pt x="14400" y="-898"/>
                    <a:pt x="18000" y="6957"/>
                    <a:pt x="21600" y="14811"/>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78" name="Line"/>
            <p:cNvSpPr/>
            <p:nvPr/>
          </p:nvSpPr>
          <p:spPr>
            <a:xfrm>
              <a:off x="7401640" y="4711818"/>
              <a:ext cx="136943" cy="26160"/>
            </a:xfrm>
            <a:custGeom>
              <a:avLst/>
              <a:gdLst/>
              <a:ahLst/>
              <a:cxnLst>
                <a:cxn ang="0">
                  <a:pos x="wd2" y="hd2"/>
                </a:cxn>
                <a:cxn ang="5400000">
                  <a:pos x="wd2" y="hd2"/>
                </a:cxn>
                <a:cxn ang="10800000">
                  <a:pos x="wd2" y="hd2"/>
                </a:cxn>
                <a:cxn ang="16200000">
                  <a:pos x="wd2" y="hd2"/>
                </a:cxn>
              </a:cxnLst>
              <a:rect l="0" t="0" r="r" b="b"/>
              <a:pathLst>
                <a:path w="21285" h="21600" extrusionOk="0">
                  <a:moveTo>
                    <a:pt x="4513" y="5400"/>
                  </a:moveTo>
                  <a:cubicBezTo>
                    <a:pt x="2480" y="2700"/>
                    <a:pt x="447" y="0"/>
                    <a:pt x="66" y="0"/>
                  </a:cubicBezTo>
                  <a:cubicBezTo>
                    <a:pt x="-315" y="0"/>
                    <a:pt x="956" y="2700"/>
                    <a:pt x="3624" y="4050"/>
                  </a:cubicBezTo>
                  <a:cubicBezTo>
                    <a:pt x="6292" y="5400"/>
                    <a:pt x="10358" y="5400"/>
                    <a:pt x="13534" y="8100"/>
                  </a:cubicBezTo>
                  <a:cubicBezTo>
                    <a:pt x="16711" y="10800"/>
                    <a:pt x="18998" y="16200"/>
                    <a:pt x="21285"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79" name="Line"/>
            <p:cNvSpPr/>
            <p:nvPr/>
          </p:nvSpPr>
          <p:spPr>
            <a:xfrm>
              <a:off x="7386535" y="4803973"/>
              <a:ext cx="156952" cy="7575"/>
            </a:xfrm>
            <a:custGeom>
              <a:avLst/>
              <a:gdLst/>
              <a:ahLst/>
              <a:cxnLst>
                <a:cxn ang="0">
                  <a:pos x="wd2" y="hd2"/>
                </a:cxn>
                <a:cxn ang="5400000">
                  <a:pos x="wd2" y="hd2"/>
                </a:cxn>
                <a:cxn ang="10800000">
                  <a:pos x="wd2" y="hd2"/>
                </a:cxn>
                <a:cxn ang="16200000">
                  <a:pos x="wd2" y="hd2"/>
                </a:cxn>
              </a:cxnLst>
              <a:rect l="0" t="0" r="r" b="b"/>
              <a:pathLst>
                <a:path w="21600" h="20015" extrusionOk="0">
                  <a:moveTo>
                    <a:pt x="0" y="7055"/>
                  </a:moveTo>
                  <a:cubicBezTo>
                    <a:pt x="5850" y="2735"/>
                    <a:pt x="11700" y="-1585"/>
                    <a:pt x="15300" y="575"/>
                  </a:cubicBezTo>
                  <a:cubicBezTo>
                    <a:pt x="18900" y="2735"/>
                    <a:pt x="20250" y="11375"/>
                    <a:pt x="21600" y="20015"/>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80" name="Line"/>
            <p:cNvSpPr/>
            <p:nvPr/>
          </p:nvSpPr>
          <p:spPr>
            <a:xfrm>
              <a:off x="7972584" y="4544674"/>
              <a:ext cx="188169" cy="367790"/>
            </a:xfrm>
            <a:custGeom>
              <a:avLst/>
              <a:gdLst/>
              <a:ahLst/>
              <a:cxnLst>
                <a:cxn ang="0">
                  <a:pos x="wd2" y="hd2"/>
                </a:cxn>
                <a:cxn ang="5400000">
                  <a:pos x="wd2" y="hd2"/>
                </a:cxn>
                <a:cxn ang="10800000">
                  <a:pos x="wd2" y="hd2"/>
                </a:cxn>
                <a:cxn ang="16200000">
                  <a:pos x="wd2" y="hd2"/>
                </a:cxn>
              </a:cxnLst>
              <a:rect l="0" t="0" r="r" b="b"/>
              <a:pathLst>
                <a:path w="21431" h="21035" extrusionOk="0">
                  <a:moveTo>
                    <a:pt x="10343" y="9372"/>
                  </a:moveTo>
                  <a:cubicBezTo>
                    <a:pt x="10901" y="7596"/>
                    <a:pt x="11460" y="5819"/>
                    <a:pt x="11646" y="4697"/>
                  </a:cubicBezTo>
                  <a:cubicBezTo>
                    <a:pt x="11832" y="3575"/>
                    <a:pt x="11646" y="3107"/>
                    <a:pt x="11087" y="3061"/>
                  </a:cubicBezTo>
                  <a:cubicBezTo>
                    <a:pt x="10529" y="3014"/>
                    <a:pt x="9598" y="3388"/>
                    <a:pt x="8015" y="4931"/>
                  </a:cubicBezTo>
                  <a:cubicBezTo>
                    <a:pt x="6432" y="6473"/>
                    <a:pt x="4198" y="9185"/>
                    <a:pt x="2615" y="11757"/>
                  </a:cubicBezTo>
                  <a:cubicBezTo>
                    <a:pt x="1032" y="14328"/>
                    <a:pt x="101" y="16759"/>
                    <a:pt x="8" y="18396"/>
                  </a:cubicBezTo>
                  <a:cubicBezTo>
                    <a:pt x="-85" y="20032"/>
                    <a:pt x="660" y="20873"/>
                    <a:pt x="2708" y="21014"/>
                  </a:cubicBezTo>
                  <a:cubicBezTo>
                    <a:pt x="4756" y="21154"/>
                    <a:pt x="8108" y="20593"/>
                    <a:pt x="11274" y="19331"/>
                  </a:cubicBezTo>
                  <a:cubicBezTo>
                    <a:pt x="14439" y="18068"/>
                    <a:pt x="17418" y="16105"/>
                    <a:pt x="19187" y="13720"/>
                  </a:cubicBezTo>
                  <a:cubicBezTo>
                    <a:pt x="20956" y="11336"/>
                    <a:pt x="21515" y="8531"/>
                    <a:pt x="21422" y="6380"/>
                  </a:cubicBezTo>
                  <a:cubicBezTo>
                    <a:pt x="21329" y="4229"/>
                    <a:pt x="20584" y="2733"/>
                    <a:pt x="19187" y="1564"/>
                  </a:cubicBezTo>
                  <a:cubicBezTo>
                    <a:pt x="17791" y="396"/>
                    <a:pt x="15743" y="-446"/>
                    <a:pt x="13787" y="255"/>
                  </a:cubicBezTo>
                  <a:cubicBezTo>
                    <a:pt x="11832" y="957"/>
                    <a:pt x="9970" y="3201"/>
                    <a:pt x="8108" y="5445"/>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81" name="Line"/>
            <p:cNvSpPr/>
            <p:nvPr/>
          </p:nvSpPr>
          <p:spPr>
            <a:xfrm>
              <a:off x="8568577" y="4468986"/>
              <a:ext cx="33838" cy="313134"/>
            </a:xfrm>
            <a:custGeom>
              <a:avLst/>
              <a:gdLst/>
              <a:ahLst/>
              <a:cxnLst>
                <a:cxn ang="0">
                  <a:pos x="wd2" y="hd2"/>
                </a:cxn>
                <a:cxn ang="5400000">
                  <a:pos x="wd2" y="hd2"/>
                </a:cxn>
                <a:cxn ang="10800000">
                  <a:pos x="wd2" y="hd2"/>
                </a:cxn>
                <a:cxn ang="16200000">
                  <a:pos x="wd2" y="hd2"/>
                </a:cxn>
              </a:cxnLst>
              <a:rect l="0" t="0" r="r" b="b"/>
              <a:pathLst>
                <a:path w="21288" h="21547" extrusionOk="0">
                  <a:moveTo>
                    <a:pt x="12343" y="7709"/>
                  </a:moveTo>
                  <a:cubicBezTo>
                    <a:pt x="15429" y="5572"/>
                    <a:pt x="18514" y="3435"/>
                    <a:pt x="20057" y="2028"/>
                  </a:cubicBezTo>
                  <a:cubicBezTo>
                    <a:pt x="21600" y="622"/>
                    <a:pt x="21600" y="-53"/>
                    <a:pt x="20571" y="3"/>
                  </a:cubicBezTo>
                  <a:cubicBezTo>
                    <a:pt x="19543" y="59"/>
                    <a:pt x="17486" y="847"/>
                    <a:pt x="13886" y="3378"/>
                  </a:cubicBezTo>
                  <a:cubicBezTo>
                    <a:pt x="10286" y="5909"/>
                    <a:pt x="5143" y="10184"/>
                    <a:pt x="2571" y="13503"/>
                  </a:cubicBezTo>
                  <a:cubicBezTo>
                    <a:pt x="0" y="16822"/>
                    <a:pt x="0" y="19184"/>
                    <a:pt x="0" y="21547"/>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82" name="Line"/>
            <p:cNvSpPr/>
            <p:nvPr/>
          </p:nvSpPr>
          <p:spPr>
            <a:xfrm>
              <a:off x="8495663" y="5007741"/>
              <a:ext cx="52274" cy="68268"/>
            </a:xfrm>
            <a:custGeom>
              <a:avLst/>
              <a:gdLst/>
              <a:ahLst/>
              <a:cxnLst>
                <a:cxn ang="0">
                  <a:pos x="wd2" y="hd2"/>
                </a:cxn>
                <a:cxn ang="5400000">
                  <a:pos x="wd2" y="hd2"/>
                </a:cxn>
                <a:cxn ang="10800000">
                  <a:pos x="wd2" y="hd2"/>
                </a:cxn>
                <a:cxn ang="16200000">
                  <a:pos x="wd2" y="hd2"/>
                </a:cxn>
              </a:cxnLst>
              <a:rect l="0" t="0" r="r" b="b"/>
              <a:pathLst>
                <a:path w="20928" h="20498" extrusionOk="0">
                  <a:moveTo>
                    <a:pt x="19373" y="5890"/>
                  </a:moveTo>
                  <a:cubicBezTo>
                    <a:pt x="17410" y="3926"/>
                    <a:pt x="15446" y="1963"/>
                    <a:pt x="12828" y="1717"/>
                  </a:cubicBezTo>
                  <a:cubicBezTo>
                    <a:pt x="10210" y="1472"/>
                    <a:pt x="6937" y="2944"/>
                    <a:pt x="4646" y="5153"/>
                  </a:cubicBezTo>
                  <a:cubicBezTo>
                    <a:pt x="2355" y="7363"/>
                    <a:pt x="1046" y="10308"/>
                    <a:pt x="392" y="13253"/>
                  </a:cubicBezTo>
                  <a:cubicBezTo>
                    <a:pt x="-263" y="16199"/>
                    <a:pt x="-263" y="19144"/>
                    <a:pt x="1701" y="20126"/>
                  </a:cubicBezTo>
                  <a:cubicBezTo>
                    <a:pt x="3664" y="21108"/>
                    <a:pt x="7592" y="20126"/>
                    <a:pt x="11192" y="17426"/>
                  </a:cubicBezTo>
                  <a:cubicBezTo>
                    <a:pt x="14792" y="14726"/>
                    <a:pt x="18064" y="10308"/>
                    <a:pt x="19701" y="6872"/>
                  </a:cubicBezTo>
                  <a:cubicBezTo>
                    <a:pt x="21337" y="3435"/>
                    <a:pt x="21337" y="981"/>
                    <a:pt x="19701" y="244"/>
                  </a:cubicBezTo>
                  <a:cubicBezTo>
                    <a:pt x="18064" y="-492"/>
                    <a:pt x="14792" y="490"/>
                    <a:pt x="11846" y="2453"/>
                  </a:cubicBezTo>
                  <a:cubicBezTo>
                    <a:pt x="8901" y="4417"/>
                    <a:pt x="6282" y="7362"/>
                    <a:pt x="3664" y="10308"/>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grpSp>
      <p:grpSp>
        <p:nvGrpSpPr>
          <p:cNvPr id="6" name="Group 5">
            <a:extLst>
              <a:ext uri="{FF2B5EF4-FFF2-40B4-BE49-F238E27FC236}">
                <a16:creationId xmlns:a16="http://schemas.microsoft.com/office/drawing/2014/main" id="{4972B892-1A3D-4F91-8E29-897BDD61B804}"/>
              </a:ext>
            </a:extLst>
          </p:cNvPr>
          <p:cNvGrpSpPr/>
          <p:nvPr/>
        </p:nvGrpSpPr>
        <p:grpSpPr>
          <a:xfrm>
            <a:off x="4551598" y="4342577"/>
            <a:ext cx="1697043" cy="716092"/>
            <a:chOff x="4551594" y="4316169"/>
            <a:chExt cx="1697043" cy="716092"/>
          </a:xfrm>
        </p:grpSpPr>
        <p:sp>
          <p:nvSpPr>
            <p:cNvPr id="2783" name="Line"/>
            <p:cNvSpPr/>
            <p:nvPr/>
          </p:nvSpPr>
          <p:spPr>
            <a:xfrm>
              <a:off x="4551594" y="4480738"/>
              <a:ext cx="198861" cy="433912"/>
            </a:xfrm>
            <a:custGeom>
              <a:avLst/>
              <a:gdLst/>
              <a:ahLst/>
              <a:cxnLst>
                <a:cxn ang="0">
                  <a:pos x="wd2" y="hd2"/>
                </a:cxn>
                <a:cxn ang="5400000">
                  <a:pos x="wd2" y="hd2"/>
                </a:cxn>
                <a:cxn ang="10800000">
                  <a:pos x="wd2" y="hd2"/>
                </a:cxn>
                <a:cxn ang="16200000">
                  <a:pos x="wd2" y="hd2"/>
                </a:cxn>
              </a:cxnLst>
              <a:rect l="0" t="0" r="r" b="b"/>
              <a:pathLst>
                <a:path w="20851" h="21232" extrusionOk="0">
                  <a:moveTo>
                    <a:pt x="13371" y="5867"/>
                  </a:moveTo>
                  <a:cubicBezTo>
                    <a:pt x="12514" y="4987"/>
                    <a:pt x="11657" y="4107"/>
                    <a:pt x="10971" y="3507"/>
                  </a:cubicBezTo>
                  <a:cubicBezTo>
                    <a:pt x="10286" y="2907"/>
                    <a:pt x="9771" y="2587"/>
                    <a:pt x="9086" y="2547"/>
                  </a:cubicBezTo>
                  <a:cubicBezTo>
                    <a:pt x="8400" y="2507"/>
                    <a:pt x="7543" y="2747"/>
                    <a:pt x="6171" y="4187"/>
                  </a:cubicBezTo>
                  <a:cubicBezTo>
                    <a:pt x="4800" y="5627"/>
                    <a:pt x="2914" y="8267"/>
                    <a:pt x="1628" y="11027"/>
                  </a:cubicBezTo>
                  <a:cubicBezTo>
                    <a:pt x="343" y="13787"/>
                    <a:pt x="-343" y="16667"/>
                    <a:pt x="171" y="18547"/>
                  </a:cubicBezTo>
                  <a:cubicBezTo>
                    <a:pt x="686" y="20427"/>
                    <a:pt x="2400" y="21307"/>
                    <a:pt x="4886" y="21227"/>
                  </a:cubicBezTo>
                  <a:cubicBezTo>
                    <a:pt x="7371" y="21147"/>
                    <a:pt x="10628" y="20107"/>
                    <a:pt x="13371" y="18667"/>
                  </a:cubicBezTo>
                  <a:cubicBezTo>
                    <a:pt x="16114" y="17227"/>
                    <a:pt x="18343" y="15387"/>
                    <a:pt x="19628" y="12947"/>
                  </a:cubicBezTo>
                  <a:cubicBezTo>
                    <a:pt x="20914" y="10507"/>
                    <a:pt x="21257" y="7467"/>
                    <a:pt x="20314" y="5107"/>
                  </a:cubicBezTo>
                  <a:cubicBezTo>
                    <a:pt x="19371" y="2747"/>
                    <a:pt x="17143" y="1067"/>
                    <a:pt x="15086" y="387"/>
                  </a:cubicBezTo>
                  <a:cubicBezTo>
                    <a:pt x="13028" y="-293"/>
                    <a:pt x="11143" y="27"/>
                    <a:pt x="9686" y="547"/>
                  </a:cubicBezTo>
                  <a:cubicBezTo>
                    <a:pt x="8228" y="1067"/>
                    <a:pt x="7200" y="1787"/>
                    <a:pt x="6171" y="2507"/>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84" name="Line"/>
            <p:cNvSpPr/>
            <p:nvPr/>
          </p:nvSpPr>
          <p:spPr>
            <a:xfrm>
              <a:off x="4906146" y="4316169"/>
              <a:ext cx="135925" cy="716092"/>
            </a:xfrm>
            <a:custGeom>
              <a:avLst/>
              <a:gdLst/>
              <a:ahLst/>
              <a:cxnLst>
                <a:cxn ang="0">
                  <a:pos x="wd2" y="hd2"/>
                </a:cxn>
                <a:cxn ang="5400000">
                  <a:pos x="wd2" y="hd2"/>
                </a:cxn>
                <a:cxn ang="10800000">
                  <a:pos x="wd2" y="hd2"/>
                </a:cxn>
                <a:cxn ang="16200000">
                  <a:pos x="wd2" y="hd2"/>
                </a:cxn>
              </a:cxnLst>
              <a:rect l="0" t="0" r="r" b="b"/>
              <a:pathLst>
                <a:path w="21378" h="21600" extrusionOk="0">
                  <a:moveTo>
                    <a:pt x="21378" y="1184"/>
                  </a:moveTo>
                  <a:cubicBezTo>
                    <a:pt x="21121" y="888"/>
                    <a:pt x="20864" y="592"/>
                    <a:pt x="20221" y="370"/>
                  </a:cubicBezTo>
                  <a:cubicBezTo>
                    <a:pt x="19578" y="148"/>
                    <a:pt x="18549" y="0"/>
                    <a:pt x="17521" y="0"/>
                  </a:cubicBezTo>
                  <a:cubicBezTo>
                    <a:pt x="16492" y="0"/>
                    <a:pt x="15464" y="148"/>
                    <a:pt x="13278" y="937"/>
                  </a:cubicBezTo>
                  <a:cubicBezTo>
                    <a:pt x="11092" y="1726"/>
                    <a:pt x="7749" y="3156"/>
                    <a:pt x="5307" y="4759"/>
                  </a:cubicBezTo>
                  <a:cubicBezTo>
                    <a:pt x="2864" y="6362"/>
                    <a:pt x="1321" y="8137"/>
                    <a:pt x="549" y="10060"/>
                  </a:cubicBezTo>
                  <a:cubicBezTo>
                    <a:pt x="-222" y="11984"/>
                    <a:pt x="-222" y="14055"/>
                    <a:pt x="807" y="15929"/>
                  </a:cubicBezTo>
                  <a:cubicBezTo>
                    <a:pt x="1835" y="17803"/>
                    <a:pt x="3892" y="19479"/>
                    <a:pt x="6464" y="20392"/>
                  </a:cubicBezTo>
                  <a:cubicBezTo>
                    <a:pt x="9035" y="21304"/>
                    <a:pt x="12121" y="21452"/>
                    <a:pt x="15207"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85" name="Line"/>
            <p:cNvSpPr/>
            <p:nvPr/>
          </p:nvSpPr>
          <p:spPr>
            <a:xfrm>
              <a:off x="5061689" y="4603030"/>
              <a:ext cx="117714" cy="169479"/>
            </a:xfrm>
            <a:custGeom>
              <a:avLst/>
              <a:gdLst/>
              <a:ahLst/>
              <a:cxnLst>
                <a:cxn ang="0">
                  <a:pos x="wd2" y="hd2"/>
                </a:cxn>
                <a:cxn ang="5400000">
                  <a:pos x="wd2" y="hd2"/>
                </a:cxn>
                <a:cxn ang="10800000">
                  <a:pos x="wd2" y="hd2"/>
                </a:cxn>
                <a:cxn ang="16200000">
                  <a:pos x="wd2" y="hd2"/>
                </a:cxn>
              </a:cxnLst>
              <a:rect l="0" t="0" r="r" b="b"/>
              <a:pathLst>
                <a:path w="21600" h="21325" extrusionOk="0">
                  <a:moveTo>
                    <a:pt x="0" y="9574"/>
                  </a:moveTo>
                  <a:cubicBezTo>
                    <a:pt x="300" y="7928"/>
                    <a:pt x="600" y="6282"/>
                    <a:pt x="1350" y="5871"/>
                  </a:cubicBezTo>
                  <a:cubicBezTo>
                    <a:pt x="2100" y="5459"/>
                    <a:pt x="3300" y="6282"/>
                    <a:pt x="3900" y="8545"/>
                  </a:cubicBezTo>
                  <a:cubicBezTo>
                    <a:pt x="4500" y="10808"/>
                    <a:pt x="4500" y="14511"/>
                    <a:pt x="4200" y="17082"/>
                  </a:cubicBezTo>
                  <a:cubicBezTo>
                    <a:pt x="3900" y="19654"/>
                    <a:pt x="3300" y="21094"/>
                    <a:pt x="3450" y="21299"/>
                  </a:cubicBezTo>
                  <a:cubicBezTo>
                    <a:pt x="3600" y="21505"/>
                    <a:pt x="4500" y="20476"/>
                    <a:pt x="6600" y="16979"/>
                  </a:cubicBezTo>
                  <a:cubicBezTo>
                    <a:pt x="8700" y="13482"/>
                    <a:pt x="12000" y="7516"/>
                    <a:pt x="14100" y="4122"/>
                  </a:cubicBezTo>
                  <a:cubicBezTo>
                    <a:pt x="16200" y="728"/>
                    <a:pt x="17100" y="-95"/>
                    <a:pt x="17850" y="8"/>
                  </a:cubicBezTo>
                  <a:cubicBezTo>
                    <a:pt x="18600" y="111"/>
                    <a:pt x="19200" y="1139"/>
                    <a:pt x="19500" y="4122"/>
                  </a:cubicBezTo>
                  <a:cubicBezTo>
                    <a:pt x="19800" y="7105"/>
                    <a:pt x="19800" y="12042"/>
                    <a:pt x="20100" y="15025"/>
                  </a:cubicBezTo>
                  <a:cubicBezTo>
                    <a:pt x="20400" y="18008"/>
                    <a:pt x="21000" y="19036"/>
                    <a:pt x="21600" y="20065"/>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86" name="Line"/>
            <p:cNvSpPr/>
            <p:nvPr/>
          </p:nvSpPr>
          <p:spPr>
            <a:xfrm>
              <a:off x="5248070" y="4433673"/>
              <a:ext cx="176843" cy="545873"/>
            </a:xfrm>
            <a:custGeom>
              <a:avLst/>
              <a:gdLst/>
              <a:ahLst/>
              <a:cxnLst>
                <a:cxn ang="0">
                  <a:pos x="wd2" y="hd2"/>
                </a:cxn>
                <a:cxn ang="5400000">
                  <a:pos x="wd2" y="hd2"/>
                </a:cxn>
                <a:cxn ang="10800000">
                  <a:pos x="wd2" y="hd2"/>
                </a:cxn>
                <a:cxn ang="16200000">
                  <a:pos x="wd2" y="hd2"/>
                </a:cxn>
              </a:cxnLst>
              <a:rect l="0" t="0" r="r" b="b"/>
              <a:pathLst>
                <a:path w="21240" h="21464" extrusionOk="0">
                  <a:moveTo>
                    <a:pt x="12960" y="587"/>
                  </a:moveTo>
                  <a:cubicBezTo>
                    <a:pt x="12764" y="265"/>
                    <a:pt x="12567" y="-56"/>
                    <a:pt x="13058" y="8"/>
                  </a:cubicBezTo>
                  <a:cubicBezTo>
                    <a:pt x="13549" y="73"/>
                    <a:pt x="14727" y="523"/>
                    <a:pt x="16298" y="1744"/>
                  </a:cubicBezTo>
                  <a:cubicBezTo>
                    <a:pt x="17869" y="2965"/>
                    <a:pt x="19833" y="4958"/>
                    <a:pt x="20716" y="7112"/>
                  </a:cubicBezTo>
                  <a:cubicBezTo>
                    <a:pt x="21600" y="9265"/>
                    <a:pt x="21404" y="11580"/>
                    <a:pt x="19833" y="13605"/>
                  </a:cubicBezTo>
                  <a:cubicBezTo>
                    <a:pt x="18262" y="15630"/>
                    <a:pt x="15316" y="17365"/>
                    <a:pt x="12273" y="18651"/>
                  </a:cubicBezTo>
                  <a:cubicBezTo>
                    <a:pt x="9229" y="19937"/>
                    <a:pt x="6087" y="20773"/>
                    <a:pt x="4025" y="21158"/>
                  </a:cubicBezTo>
                  <a:cubicBezTo>
                    <a:pt x="1964" y="21544"/>
                    <a:pt x="982" y="21480"/>
                    <a:pt x="0" y="21415"/>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87" name="Line"/>
            <p:cNvSpPr/>
            <p:nvPr/>
          </p:nvSpPr>
          <p:spPr>
            <a:xfrm>
              <a:off x="5600809" y="4477153"/>
              <a:ext cx="181877" cy="322202"/>
            </a:xfrm>
            <a:custGeom>
              <a:avLst/>
              <a:gdLst/>
              <a:ahLst/>
              <a:cxnLst>
                <a:cxn ang="0">
                  <a:pos x="wd2" y="hd2"/>
                </a:cxn>
                <a:cxn ang="5400000">
                  <a:pos x="wd2" y="hd2"/>
                </a:cxn>
                <a:cxn ang="10800000">
                  <a:pos x="wd2" y="hd2"/>
                </a:cxn>
                <a:cxn ang="16200000">
                  <a:pos x="wd2" y="hd2"/>
                </a:cxn>
              </a:cxnLst>
              <a:rect l="0" t="0" r="r" b="b"/>
              <a:pathLst>
                <a:path w="21455" h="21499" extrusionOk="0">
                  <a:moveTo>
                    <a:pt x="11041" y="7258"/>
                  </a:moveTo>
                  <a:cubicBezTo>
                    <a:pt x="11426" y="5294"/>
                    <a:pt x="11812" y="3331"/>
                    <a:pt x="12005" y="2022"/>
                  </a:cubicBezTo>
                  <a:cubicBezTo>
                    <a:pt x="12198" y="713"/>
                    <a:pt x="12198" y="58"/>
                    <a:pt x="12005" y="4"/>
                  </a:cubicBezTo>
                  <a:cubicBezTo>
                    <a:pt x="11812" y="-51"/>
                    <a:pt x="11426" y="494"/>
                    <a:pt x="10944" y="2458"/>
                  </a:cubicBezTo>
                  <a:cubicBezTo>
                    <a:pt x="10462" y="4422"/>
                    <a:pt x="9884" y="7804"/>
                    <a:pt x="9401" y="11022"/>
                  </a:cubicBezTo>
                  <a:cubicBezTo>
                    <a:pt x="8919" y="14240"/>
                    <a:pt x="8534" y="17294"/>
                    <a:pt x="8341" y="19094"/>
                  </a:cubicBezTo>
                  <a:cubicBezTo>
                    <a:pt x="8148" y="20894"/>
                    <a:pt x="8148" y="21440"/>
                    <a:pt x="7859" y="21494"/>
                  </a:cubicBezTo>
                  <a:cubicBezTo>
                    <a:pt x="7569" y="21549"/>
                    <a:pt x="6991" y="21113"/>
                    <a:pt x="5737" y="20294"/>
                  </a:cubicBezTo>
                  <a:cubicBezTo>
                    <a:pt x="4484" y="19476"/>
                    <a:pt x="2555" y="18276"/>
                    <a:pt x="1398" y="17404"/>
                  </a:cubicBezTo>
                  <a:cubicBezTo>
                    <a:pt x="241" y="16531"/>
                    <a:pt x="-145" y="15985"/>
                    <a:pt x="48" y="15549"/>
                  </a:cubicBezTo>
                  <a:cubicBezTo>
                    <a:pt x="241" y="15113"/>
                    <a:pt x="1012" y="14785"/>
                    <a:pt x="3616" y="14404"/>
                  </a:cubicBezTo>
                  <a:cubicBezTo>
                    <a:pt x="6219" y="14022"/>
                    <a:pt x="10655" y="13585"/>
                    <a:pt x="13355" y="13422"/>
                  </a:cubicBezTo>
                  <a:cubicBezTo>
                    <a:pt x="16055" y="13258"/>
                    <a:pt x="17019" y="13367"/>
                    <a:pt x="17887" y="13640"/>
                  </a:cubicBezTo>
                  <a:cubicBezTo>
                    <a:pt x="18755" y="13913"/>
                    <a:pt x="19526" y="14349"/>
                    <a:pt x="20009" y="15222"/>
                  </a:cubicBezTo>
                  <a:cubicBezTo>
                    <a:pt x="20491" y="16094"/>
                    <a:pt x="20684" y="17404"/>
                    <a:pt x="20876" y="18331"/>
                  </a:cubicBezTo>
                  <a:cubicBezTo>
                    <a:pt x="21069" y="19258"/>
                    <a:pt x="21262" y="19804"/>
                    <a:pt x="21455" y="20349"/>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88" name="Line"/>
            <p:cNvSpPr/>
            <p:nvPr/>
          </p:nvSpPr>
          <p:spPr>
            <a:xfrm>
              <a:off x="5787156" y="4520533"/>
              <a:ext cx="29864" cy="40873"/>
            </a:xfrm>
            <a:custGeom>
              <a:avLst/>
              <a:gdLst/>
              <a:ahLst/>
              <a:cxnLst>
                <a:cxn ang="0">
                  <a:pos x="wd2" y="hd2"/>
                </a:cxn>
                <a:cxn ang="5400000">
                  <a:pos x="wd2" y="hd2"/>
                </a:cxn>
                <a:cxn ang="10800000">
                  <a:pos x="wd2" y="hd2"/>
                </a:cxn>
                <a:cxn ang="16200000">
                  <a:pos x="wd2" y="hd2"/>
                </a:cxn>
              </a:cxnLst>
              <a:rect l="0" t="0" r="r" b="b"/>
              <a:pathLst>
                <a:path w="20766" h="21600" extrusionOk="0">
                  <a:moveTo>
                    <a:pt x="3713" y="8640"/>
                  </a:moveTo>
                  <a:cubicBezTo>
                    <a:pt x="1440" y="4320"/>
                    <a:pt x="-834" y="0"/>
                    <a:pt x="303" y="0"/>
                  </a:cubicBezTo>
                  <a:cubicBezTo>
                    <a:pt x="1440" y="0"/>
                    <a:pt x="5987" y="4320"/>
                    <a:pt x="9966" y="8640"/>
                  </a:cubicBezTo>
                  <a:cubicBezTo>
                    <a:pt x="13945" y="12960"/>
                    <a:pt x="17355" y="17280"/>
                    <a:pt x="20766" y="2160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89" name="Line"/>
            <p:cNvSpPr/>
            <p:nvPr/>
          </p:nvSpPr>
          <p:spPr>
            <a:xfrm>
              <a:off x="5881109" y="4637961"/>
              <a:ext cx="367528" cy="151585"/>
            </a:xfrm>
            <a:custGeom>
              <a:avLst/>
              <a:gdLst/>
              <a:ahLst/>
              <a:cxnLst>
                <a:cxn ang="0">
                  <a:pos x="wd2" y="hd2"/>
                </a:cxn>
                <a:cxn ang="5400000">
                  <a:pos x="wd2" y="hd2"/>
                </a:cxn>
                <a:cxn ang="10800000">
                  <a:pos x="wd2" y="hd2"/>
                </a:cxn>
                <a:cxn ang="16200000">
                  <a:pos x="wd2" y="hd2"/>
                </a:cxn>
              </a:cxnLst>
              <a:rect l="0" t="0" r="r" b="b"/>
              <a:pathLst>
                <a:path w="21581" h="21305" extrusionOk="0">
                  <a:moveTo>
                    <a:pt x="269" y="5784"/>
                  </a:moveTo>
                  <a:cubicBezTo>
                    <a:pt x="173" y="9921"/>
                    <a:pt x="77" y="14057"/>
                    <a:pt x="29" y="16814"/>
                  </a:cubicBezTo>
                  <a:cubicBezTo>
                    <a:pt x="-19" y="19572"/>
                    <a:pt x="-19" y="20950"/>
                    <a:pt x="125" y="20950"/>
                  </a:cubicBezTo>
                  <a:cubicBezTo>
                    <a:pt x="269" y="20950"/>
                    <a:pt x="557" y="19572"/>
                    <a:pt x="941" y="17618"/>
                  </a:cubicBezTo>
                  <a:cubicBezTo>
                    <a:pt x="1325" y="15665"/>
                    <a:pt x="1805" y="13138"/>
                    <a:pt x="2141" y="11299"/>
                  </a:cubicBezTo>
                  <a:cubicBezTo>
                    <a:pt x="2477" y="9461"/>
                    <a:pt x="2669" y="8312"/>
                    <a:pt x="2957" y="8082"/>
                  </a:cubicBezTo>
                  <a:cubicBezTo>
                    <a:pt x="3245" y="7853"/>
                    <a:pt x="3629" y="8542"/>
                    <a:pt x="3869" y="10495"/>
                  </a:cubicBezTo>
                  <a:cubicBezTo>
                    <a:pt x="4109" y="12448"/>
                    <a:pt x="4205" y="15665"/>
                    <a:pt x="4253" y="17848"/>
                  </a:cubicBezTo>
                  <a:cubicBezTo>
                    <a:pt x="4301" y="20031"/>
                    <a:pt x="4301" y="21180"/>
                    <a:pt x="4445" y="21295"/>
                  </a:cubicBezTo>
                  <a:cubicBezTo>
                    <a:pt x="4589" y="21410"/>
                    <a:pt x="4877" y="20491"/>
                    <a:pt x="5261" y="18767"/>
                  </a:cubicBezTo>
                  <a:cubicBezTo>
                    <a:pt x="5645" y="17044"/>
                    <a:pt x="6125" y="14516"/>
                    <a:pt x="6557" y="12218"/>
                  </a:cubicBezTo>
                  <a:cubicBezTo>
                    <a:pt x="6989" y="9921"/>
                    <a:pt x="7373" y="7852"/>
                    <a:pt x="7661" y="7393"/>
                  </a:cubicBezTo>
                  <a:cubicBezTo>
                    <a:pt x="7949" y="6933"/>
                    <a:pt x="8141" y="8082"/>
                    <a:pt x="8429" y="9921"/>
                  </a:cubicBezTo>
                  <a:cubicBezTo>
                    <a:pt x="8717" y="11759"/>
                    <a:pt x="9101" y="14287"/>
                    <a:pt x="9821" y="15895"/>
                  </a:cubicBezTo>
                  <a:cubicBezTo>
                    <a:pt x="10541" y="17504"/>
                    <a:pt x="11597" y="18193"/>
                    <a:pt x="12893" y="17389"/>
                  </a:cubicBezTo>
                  <a:cubicBezTo>
                    <a:pt x="14189" y="16584"/>
                    <a:pt x="15725" y="14287"/>
                    <a:pt x="16685" y="11874"/>
                  </a:cubicBezTo>
                  <a:cubicBezTo>
                    <a:pt x="17645" y="9461"/>
                    <a:pt x="18029" y="6933"/>
                    <a:pt x="18173" y="4980"/>
                  </a:cubicBezTo>
                  <a:cubicBezTo>
                    <a:pt x="18317" y="3027"/>
                    <a:pt x="18221" y="1648"/>
                    <a:pt x="17885" y="844"/>
                  </a:cubicBezTo>
                  <a:cubicBezTo>
                    <a:pt x="17549" y="40"/>
                    <a:pt x="16973" y="-190"/>
                    <a:pt x="16493" y="155"/>
                  </a:cubicBezTo>
                  <a:cubicBezTo>
                    <a:pt x="16013" y="499"/>
                    <a:pt x="15629" y="1418"/>
                    <a:pt x="15245" y="3716"/>
                  </a:cubicBezTo>
                  <a:cubicBezTo>
                    <a:pt x="14861" y="6014"/>
                    <a:pt x="14477" y="9691"/>
                    <a:pt x="15149" y="12563"/>
                  </a:cubicBezTo>
                  <a:cubicBezTo>
                    <a:pt x="15821" y="15436"/>
                    <a:pt x="17549" y="17504"/>
                    <a:pt x="18797" y="18538"/>
                  </a:cubicBezTo>
                  <a:cubicBezTo>
                    <a:pt x="20045" y="19572"/>
                    <a:pt x="20813" y="19572"/>
                    <a:pt x="21581" y="19572"/>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grpSp>
      <p:pic>
        <p:nvPicPr>
          <p:cNvPr id="2790" name="Line Shape" descr="Line Shape"/>
          <p:cNvPicPr>
            <a:picLocks/>
          </p:cNvPicPr>
          <p:nvPr/>
        </p:nvPicPr>
        <p:blipFill>
          <a:blip r:embed="rId24"/>
          <a:stretch>
            <a:fillRect/>
          </a:stretch>
        </p:blipFill>
        <p:spPr>
          <a:xfrm>
            <a:off x="3123422" y="22154"/>
            <a:ext cx="5066332" cy="1102385"/>
          </a:xfrm>
          <a:prstGeom prst="rect">
            <a:avLst/>
          </a:prstGeom>
          <a:effectLst/>
        </p:spPr>
      </p:pic>
      <p:grpSp>
        <p:nvGrpSpPr>
          <p:cNvPr id="7" name="Group 6">
            <a:extLst>
              <a:ext uri="{FF2B5EF4-FFF2-40B4-BE49-F238E27FC236}">
                <a16:creationId xmlns:a16="http://schemas.microsoft.com/office/drawing/2014/main" id="{03462337-6174-434E-A5D2-39D6FAADD09A}"/>
              </a:ext>
            </a:extLst>
          </p:cNvPr>
          <p:cNvGrpSpPr/>
          <p:nvPr/>
        </p:nvGrpSpPr>
        <p:grpSpPr>
          <a:xfrm>
            <a:off x="324620" y="4343543"/>
            <a:ext cx="2295390" cy="1140899"/>
            <a:chOff x="324620" y="4343543"/>
            <a:chExt cx="2295390" cy="1140899"/>
          </a:xfrm>
        </p:grpSpPr>
        <p:sp>
          <p:nvSpPr>
            <p:cNvPr id="2792" name="Line"/>
            <p:cNvSpPr/>
            <p:nvPr/>
          </p:nvSpPr>
          <p:spPr>
            <a:xfrm>
              <a:off x="423201" y="4343543"/>
              <a:ext cx="935927" cy="745941"/>
            </a:xfrm>
            <a:custGeom>
              <a:avLst/>
              <a:gdLst/>
              <a:ahLst/>
              <a:cxnLst>
                <a:cxn ang="0">
                  <a:pos x="wd2" y="hd2"/>
                </a:cxn>
                <a:cxn ang="5400000">
                  <a:pos x="wd2" y="hd2"/>
                </a:cxn>
                <a:cxn ang="10800000">
                  <a:pos x="wd2" y="hd2"/>
                </a:cxn>
                <a:cxn ang="16200000">
                  <a:pos x="wd2" y="hd2"/>
                </a:cxn>
              </a:cxnLst>
              <a:rect l="0" t="0" r="r" b="b"/>
              <a:pathLst>
                <a:path w="21467" h="21518" extrusionOk="0">
                  <a:moveTo>
                    <a:pt x="16169" y="21424"/>
                  </a:moveTo>
                  <a:cubicBezTo>
                    <a:pt x="15981" y="21471"/>
                    <a:pt x="15793" y="21518"/>
                    <a:pt x="15793" y="21518"/>
                  </a:cubicBezTo>
                  <a:cubicBezTo>
                    <a:pt x="15793" y="21518"/>
                    <a:pt x="15981" y="21471"/>
                    <a:pt x="16544" y="20928"/>
                  </a:cubicBezTo>
                  <a:cubicBezTo>
                    <a:pt x="17106" y="20386"/>
                    <a:pt x="18044" y="19349"/>
                    <a:pt x="18794" y="18146"/>
                  </a:cubicBezTo>
                  <a:cubicBezTo>
                    <a:pt x="19544" y="16943"/>
                    <a:pt x="20106" y="15576"/>
                    <a:pt x="20519" y="14161"/>
                  </a:cubicBezTo>
                  <a:cubicBezTo>
                    <a:pt x="20931" y="12746"/>
                    <a:pt x="21194" y="11284"/>
                    <a:pt x="21344" y="9846"/>
                  </a:cubicBezTo>
                  <a:cubicBezTo>
                    <a:pt x="21493" y="8407"/>
                    <a:pt x="21531" y="6992"/>
                    <a:pt x="21325" y="5695"/>
                  </a:cubicBezTo>
                  <a:cubicBezTo>
                    <a:pt x="21118" y="4398"/>
                    <a:pt x="20668" y="3219"/>
                    <a:pt x="19862" y="2276"/>
                  </a:cubicBezTo>
                  <a:cubicBezTo>
                    <a:pt x="19056" y="1333"/>
                    <a:pt x="17894" y="625"/>
                    <a:pt x="16656" y="272"/>
                  </a:cubicBezTo>
                  <a:cubicBezTo>
                    <a:pt x="15418" y="-82"/>
                    <a:pt x="14106" y="-82"/>
                    <a:pt x="12737" y="225"/>
                  </a:cubicBezTo>
                  <a:cubicBezTo>
                    <a:pt x="11369" y="531"/>
                    <a:pt x="9943" y="1144"/>
                    <a:pt x="8612" y="1899"/>
                  </a:cubicBezTo>
                  <a:cubicBezTo>
                    <a:pt x="7281" y="2653"/>
                    <a:pt x="6044" y="3549"/>
                    <a:pt x="4881" y="4493"/>
                  </a:cubicBezTo>
                  <a:cubicBezTo>
                    <a:pt x="3719" y="5436"/>
                    <a:pt x="2631" y="6426"/>
                    <a:pt x="1881" y="7110"/>
                  </a:cubicBezTo>
                  <a:cubicBezTo>
                    <a:pt x="1131" y="7794"/>
                    <a:pt x="719" y="8171"/>
                    <a:pt x="419" y="8431"/>
                  </a:cubicBezTo>
                  <a:cubicBezTo>
                    <a:pt x="119" y="8690"/>
                    <a:pt x="-69" y="8832"/>
                    <a:pt x="25" y="8832"/>
                  </a:cubicBezTo>
                  <a:cubicBezTo>
                    <a:pt x="119" y="8832"/>
                    <a:pt x="494" y="8690"/>
                    <a:pt x="812" y="8643"/>
                  </a:cubicBezTo>
                  <a:cubicBezTo>
                    <a:pt x="1131" y="8596"/>
                    <a:pt x="1394" y="8643"/>
                    <a:pt x="1656" y="869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93" name="Line"/>
            <p:cNvSpPr/>
            <p:nvPr/>
          </p:nvSpPr>
          <p:spPr>
            <a:xfrm>
              <a:off x="412768" y="4502549"/>
              <a:ext cx="219944" cy="163463"/>
            </a:xfrm>
            <a:custGeom>
              <a:avLst/>
              <a:gdLst/>
              <a:ahLst/>
              <a:cxnLst>
                <a:cxn ang="0">
                  <a:pos x="wd2" y="hd2"/>
                </a:cxn>
                <a:cxn ang="5400000">
                  <a:pos x="wd2" y="hd2"/>
                </a:cxn>
                <a:cxn ang="10800000">
                  <a:pos x="wd2" y="hd2"/>
                </a:cxn>
                <a:cxn ang="16200000">
                  <a:pos x="wd2" y="hd2"/>
                </a:cxn>
              </a:cxnLst>
              <a:rect l="0" t="0" r="r" b="b"/>
              <a:pathLst>
                <a:path w="21525" h="21382" extrusionOk="0">
                  <a:moveTo>
                    <a:pt x="14805" y="0"/>
                  </a:moveTo>
                  <a:cubicBezTo>
                    <a:pt x="14005" y="214"/>
                    <a:pt x="13205" y="428"/>
                    <a:pt x="11765" y="2566"/>
                  </a:cubicBezTo>
                  <a:cubicBezTo>
                    <a:pt x="10325" y="4705"/>
                    <a:pt x="8245" y="8768"/>
                    <a:pt x="6485" y="11762"/>
                  </a:cubicBezTo>
                  <a:cubicBezTo>
                    <a:pt x="4725" y="14756"/>
                    <a:pt x="3285" y="16681"/>
                    <a:pt x="2085" y="18178"/>
                  </a:cubicBezTo>
                  <a:cubicBezTo>
                    <a:pt x="885" y="19675"/>
                    <a:pt x="-75" y="20745"/>
                    <a:pt x="5" y="21172"/>
                  </a:cubicBezTo>
                  <a:cubicBezTo>
                    <a:pt x="85" y="21600"/>
                    <a:pt x="1205" y="21386"/>
                    <a:pt x="3845" y="20424"/>
                  </a:cubicBezTo>
                  <a:cubicBezTo>
                    <a:pt x="6485" y="19461"/>
                    <a:pt x="10645" y="17750"/>
                    <a:pt x="13605" y="16895"/>
                  </a:cubicBezTo>
                  <a:cubicBezTo>
                    <a:pt x="16565" y="16040"/>
                    <a:pt x="18325" y="16040"/>
                    <a:pt x="19445" y="16467"/>
                  </a:cubicBezTo>
                  <a:cubicBezTo>
                    <a:pt x="20565" y="16895"/>
                    <a:pt x="21045" y="17751"/>
                    <a:pt x="21525" y="18606"/>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94" name="Line"/>
            <p:cNvSpPr/>
            <p:nvPr/>
          </p:nvSpPr>
          <p:spPr>
            <a:xfrm>
              <a:off x="324620" y="4832072"/>
              <a:ext cx="128506" cy="347799"/>
            </a:xfrm>
            <a:custGeom>
              <a:avLst/>
              <a:gdLst/>
              <a:ahLst/>
              <a:cxnLst>
                <a:cxn ang="0">
                  <a:pos x="wd2" y="hd2"/>
                </a:cxn>
                <a:cxn ang="5400000">
                  <a:pos x="wd2" y="hd2"/>
                </a:cxn>
                <a:cxn ang="10800000">
                  <a:pos x="wd2" y="hd2"/>
                </a:cxn>
                <a:cxn ang="16200000">
                  <a:pos x="wd2" y="hd2"/>
                </a:cxn>
              </a:cxnLst>
              <a:rect l="0" t="0" r="r" b="b"/>
              <a:pathLst>
                <a:path w="20960" h="21273" extrusionOk="0">
                  <a:moveTo>
                    <a:pt x="11852" y="1745"/>
                  </a:moveTo>
                  <a:cubicBezTo>
                    <a:pt x="11052" y="1045"/>
                    <a:pt x="10252" y="345"/>
                    <a:pt x="9185" y="95"/>
                  </a:cubicBezTo>
                  <a:cubicBezTo>
                    <a:pt x="8118" y="-155"/>
                    <a:pt x="6785" y="45"/>
                    <a:pt x="5318" y="1245"/>
                  </a:cubicBezTo>
                  <a:cubicBezTo>
                    <a:pt x="3852" y="2445"/>
                    <a:pt x="2252" y="4645"/>
                    <a:pt x="1185" y="7395"/>
                  </a:cubicBezTo>
                  <a:cubicBezTo>
                    <a:pt x="118" y="10145"/>
                    <a:pt x="-415" y="13445"/>
                    <a:pt x="385" y="15845"/>
                  </a:cubicBezTo>
                  <a:cubicBezTo>
                    <a:pt x="1185" y="18245"/>
                    <a:pt x="3318" y="19745"/>
                    <a:pt x="5052" y="20545"/>
                  </a:cubicBezTo>
                  <a:cubicBezTo>
                    <a:pt x="6785" y="21345"/>
                    <a:pt x="8118" y="21445"/>
                    <a:pt x="10118" y="21045"/>
                  </a:cubicBezTo>
                  <a:cubicBezTo>
                    <a:pt x="12118" y="20645"/>
                    <a:pt x="14785" y="19745"/>
                    <a:pt x="16918" y="17795"/>
                  </a:cubicBezTo>
                  <a:cubicBezTo>
                    <a:pt x="19052" y="15845"/>
                    <a:pt x="20652" y="12845"/>
                    <a:pt x="20918" y="10045"/>
                  </a:cubicBezTo>
                  <a:cubicBezTo>
                    <a:pt x="21185" y="7245"/>
                    <a:pt x="20118" y="4645"/>
                    <a:pt x="19185" y="3095"/>
                  </a:cubicBezTo>
                  <a:cubicBezTo>
                    <a:pt x="18252" y="1545"/>
                    <a:pt x="17452" y="1045"/>
                    <a:pt x="16385" y="695"/>
                  </a:cubicBezTo>
                  <a:cubicBezTo>
                    <a:pt x="15318" y="345"/>
                    <a:pt x="13985" y="145"/>
                    <a:pt x="13052" y="295"/>
                  </a:cubicBezTo>
                  <a:cubicBezTo>
                    <a:pt x="12118" y="445"/>
                    <a:pt x="11585" y="945"/>
                    <a:pt x="11185" y="1795"/>
                  </a:cubicBezTo>
                  <a:cubicBezTo>
                    <a:pt x="10785" y="2645"/>
                    <a:pt x="10518" y="3845"/>
                    <a:pt x="10252" y="5045"/>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95" name="Line"/>
            <p:cNvSpPr/>
            <p:nvPr/>
          </p:nvSpPr>
          <p:spPr>
            <a:xfrm>
              <a:off x="348236" y="4997928"/>
              <a:ext cx="137333" cy="147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657" y="14400"/>
                    <a:pt x="11314" y="7200"/>
                    <a:pt x="14914" y="3600"/>
                  </a:cubicBezTo>
                  <a:cubicBezTo>
                    <a:pt x="18514" y="0"/>
                    <a:pt x="20057" y="0"/>
                    <a:pt x="2160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96" name="Line"/>
            <p:cNvSpPr/>
            <p:nvPr/>
          </p:nvSpPr>
          <p:spPr>
            <a:xfrm>
              <a:off x="706657" y="4914548"/>
              <a:ext cx="102625" cy="9810"/>
            </a:xfrm>
            <a:custGeom>
              <a:avLst/>
              <a:gdLst/>
              <a:ahLst/>
              <a:cxnLst>
                <a:cxn ang="0">
                  <a:pos x="wd2" y="hd2"/>
                </a:cxn>
                <a:cxn ang="5400000">
                  <a:pos x="wd2" y="hd2"/>
                </a:cxn>
                <a:cxn ang="10800000">
                  <a:pos x="wd2" y="hd2"/>
                </a:cxn>
                <a:cxn ang="16200000">
                  <a:pos x="wd2" y="hd2"/>
                </a:cxn>
              </a:cxnLst>
              <a:rect l="0" t="0" r="r" b="b"/>
              <a:pathLst>
                <a:path w="21185" h="21600" extrusionOk="0">
                  <a:moveTo>
                    <a:pt x="2960" y="21600"/>
                  </a:moveTo>
                  <a:cubicBezTo>
                    <a:pt x="1272" y="21600"/>
                    <a:pt x="-415" y="21600"/>
                    <a:pt x="91" y="18000"/>
                  </a:cubicBezTo>
                  <a:cubicBezTo>
                    <a:pt x="598" y="14400"/>
                    <a:pt x="3298" y="7200"/>
                    <a:pt x="7179" y="3600"/>
                  </a:cubicBezTo>
                  <a:cubicBezTo>
                    <a:pt x="11060" y="0"/>
                    <a:pt x="16123" y="0"/>
                    <a:pt x="21185"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97" name="Line"/>
            <p:cNvSpPr/>
            <p:nvPr/>
          </p:nvSpPr>
          <p:spPr>
            <a:xfrm>
              <a:off x="742250" y="4862978"/>
              <a:ext cx="22890" cy="174189"/>
            </a:xfrm>
            <a:custGeom>
              <a:avLst/>
              <a:gdLst/>
              <a:ahLst/>
              <a:cxnLst>
                <a:cxn ang="0">
                  <a:pos x="wd2" y="hd2"/>
                </a:cxn>
                <a:cxn ang="5400000">
                  <a:pos x="wd2" y="hd2"/>
                </a:cxn>
                <a:cxn ang="10800000">
                  <a:pos x="wd2" y="hd2"/>
                </a:cxn>
                <a:cxn ang="16200000">
                  <a:pos x="wd2" y="hd2"/>
                </a:cxn>
              </a:cxnLst>
              <a:rect l="0" t="0" r="r" b="b"/>
              <a:pathLst>
                <a:path w="21600" h="21508" extrusionOk="0">
                  <a:moveTo>
                    <a:pt x="21600" y="1523"/>
                  </a:moveTo>
                  <a:cubicBezTo>
                    <a:pt x="15429" y="715"/>
                    <a:pt x="9257" y="-92"/>
                    <a:pt x="5400" y="9"/>
                  </a:cubicBezTo>
                  <a:cubicBezTo>
                    <a:pt x="1543" y="110"/>
                    <a:pt x="0" y="1119"/>
                    <a:pt x="0" y="4854"/>
                  </a:cubicBezTo>
                  <a:cubicBezTo>
                    <a:pt x="0" y="8588"/>
                    <a:pt x="1543" y="15048"/>
                    <a:pt x="3086" y="21508"/>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98" name="Line"/>
            <p:cNvSpPr/>
            <p:nvPr/>
          </p:nvSpPr>
          <p:spPr>
            <a:xfrm>
              <a:off x="848520" y="4831167"/>
              <a:ext cx="68667" cy="104790"/>
            </a:xfrm>
            <a:custGeom>
              <a:avLst/>
              <a:gdLst/>
              <a:ahLst/>
              <a:cxnLst>
                <a:cxn ang="0">
                  <a:pos x="wd2" y="hd2"/>
                </a:cxn>
                <a:cxn ang="5400000">
                  <a:pos x="wd2" y="hd2"/>
                </a:cxn>
                <a:cxn ang="10800000">
                  <a:pos x="wd2" y="hd2"/>
                </a:cxn>
                <a:cxn ang="16200000">
                  <a:pos x="wd2" y="hd2"/>
                </a:cxn>
              </a:cxnLst>
              <a:rect l="0" t="0" r="r" b="b"/>
              <a:pathLst>
                <a:path w="21600" h="21299" extrusionOk="0">
                  <a:moveTo>
                    <a:pt x="0" y="4985"/>
                  </a:moveTo>
                  <a:cubicBezTo>
                    <a:pt x="1029" y="8308"/>
                    <a:pt x="2057" y="11631"/>
                    <a:pt x="3600" y="14788"/>
                  </a:cubicBezTo>
                  <a:cubicBezTo>
                    <a:pt x="5143" y="17945"/>
                    <a:pt x="7200" y="20935"/>
                    <a:pt x="8743" y="21268"/>
                  </a:cubicBezTo>
                  <a:cubicBezTo>
                    <a:pt x="10286" y="21600"/>
                    <a:pt x="11314" y="19274"/>
                    <a:pt x="13371" y="15286"/>
                  </a:cubicBezTo>
                  <a:cubicBezTo>
                    <a:pt x="15429" y="11298"/>
                    <a:pt x="18514" y="5649"/>
                    <a:pt x="2160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799" name="Line"/>
            <p:cNvSpPr/>
            <p:nvPr/>
          </p:nvSpPr>
          <p:spPr>
            <a:xfrm>
              <a:off x="971137" y="4785536"/>
              <a:ext cx="53953" cy="124107"/>
            </a:xfrm>
            <a:custGeom>
              <a:avLst/>
              <a:gdLst/>
              <a:ahLst/>
              <a:cxnLst>
                <a:cxn ang="0">
                  <a:pos x="wd2" y="hd2"/>
                </a:cxn>
                <a:cxn ang="5400000">
                  <a:pos x="wd2" y="hd2"/>
                </a:cxn>
                <a:cxn ang="10800000">
                  <a:pos x="wd2" y="hd2"/>
                </a:cxn>
                <a:cxn ang="16200000">
                  <a:pos x="wd2" y="hd2"/>
                </a:cxn>
              </a:cxnLst>
              <a:rect l="0" t="0" r="r" b="b"/>
              <a:pathLst>
                <a:path w="21600" h="21294" extrusionOk="0">
                  <a:moveTo>
                    <a:pt x="0" y="18769"/>
                  </a:moveTo>
                  <a:cubicBezTo>
                    <a:pt x="6545" y="15123"/>
                    <a:pt x="13091" y="11476"/>
                    <a:pt x="16691" y="8951"/>
                  </a:cubicBezTo>
                  <a:cubicBezTo>
                    <a:pt x="20291" y="6426"/>
                    <a:pt x="20945" y="5024"/>
                    <a:pt x="20945" y="3621"/>
                  </a:cubicBezTo>
                  <a:cubicBezTo>
                    <a:pt x="20945" y="2219"/>
                    <a:pt x="20291" y="816"/>
                    <a:pt x="18000" y="255"/>
                  </a:cubicBezTo>
                  <a:cubicBezTo>
                    <a:pt x="15709" y="-306"/>
                    <a:pt x="11782" y="-25"/>
                    <a:pt x="7855" y="1938"/>
                  </a:cubicBezTo>
                  <a:cubicBezTo>
                    <a:pt x="3927" y="3902"/>
                    <a:pt x="0" y="7549"/>
                    <a:pt x="0" y="10634"/>
                  </a:cubicBezTo>
                  <a:cubicBezTo>
                    <a:pt x="0" y="13720"/>
                    <a:pt x="3927" y="16245"/>
                    <a:pt x="8182" y="17928"/>
                  </a:cubicBezTo>
                  <a:cubicBezTo>
                    <a:pt x="12436" y="19611"/>
                    <a:pt x="17018" y="20452"/>
                    <a:pt x="21600" y="21294"/>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800" name="Line"/>
            <p:cNvSpPr/>
            <p:nvPr/>
          </p:nvSpPr>
          <p:spPr>
            <a:xfrm>
              <a:off x="1688033" y="4644640"/>
              <a:ext cx="931977" cy="711334"/>
            </a:xfrm>
            <a:custGeom>
              <a:avLst/>
              <a:gdLst/>
              <a:ahLst/>
              <a:cxnLst>
                <a:cxn ang="0">
                  <a:pos x="wd2" y="hd2"/>
                </a:cxn>
                <a:cxn ang="5400000">
                  <a:pos x="wd2" y="hd2"/>
                </a:cxn>
                <a:cxn ang="10800000">
                  <a:pos x="wd2" y="hd2"/>
                </a:cxn>
                <a:cxn ang="16200000">
                  <a:pos x="wd2" y="hd2"/>
                </a:cxn>
              </a:cxnLst>
              <a:rect l="0" t="0" r="r" b="b"/>
              <a:pathLst>
                <a:path w="21489" h="21506" extrusionOk="0">
                  <a:moveTo>
                    <a:pt x="773" y="21506"/>
                  </a:moveTo>
                  <a:cubicBezTo>
                    <a:pt x="584" y="21407"/>
                    <a:pt x="396" y="21308"/>
                    <a:pt x="264" y="20962"/>
                  </a:cubicBezTo>
                  <a:cubicBezTo>
                    <a:pt x="132" y="20616"/>
                    <a:pt x="56" y="20023"/>
                    <a:pt x="19" y="18837"/>
                  </a:cubicBezTo>
                  <a:cubicBezTo>
                    <a:pt x="-19" y="17651"/>
                    <a:pt x="-19" y="15871"/>
                    <a:pt x="188" y="14117"/>
                  </a:cubicBezTo>
                  <a:cubicBezTo>
                    <a:pt x="396" y="12362"/>
                    <a:pt x="810" y="10632"/>
                    <a:pt x="1432" y="9001"/>
                  </a:cubicBezTo>
                  <a:cubicBezTo>
                    <a:pt x="2054" y="7370"/>
                    <a:pt x="2884" y="5837"/>
                    <a:pt x="3845" y="4602"/>
                  </a:cubicBezTo>
                  <a:cubicBezTo>
                    <a:pt x="4806" y="3366"/>
                    <a:pt x="5899" y="2427"/>
                    <a:pt x="7124" y="1685"/>
                  </a:cubicBezTo>
                  <a:cubicBezTo>
                    <a:pt x="8350" y="944"/>
                    <a:pt x="9707" y="400"/>
                    <a:pt x="11083" y="153"/>
                  </a:cubicBezTo>
                  <a:cubicBezTo>
                    <a:pt x="12458" y="-94"/>
                    <a:pt x="13853" y="-45"/>
                    <a:pt x="15097" y="326"/>
                  </a:cubicBezTo>
                  <a:cubicBezTo>
                    <a:pt x="16341" y="697"/>
                    <a:pt x="17434" y="1389"/>
                    <a:pt x="18490" y="2402"/>
                  </a:cubicBezTo>
                  <a:cubicBezTo>
                    <a:pt x="19545" y="3415"/>
                    <a:pt x="20563" y="4750"/>
                    <a:pt x="21072" y="6233"/>
                  </a:cubicBezTo>
                  <a:cubicBezTo>
                    <a:pt x="21581" y="7716"/>
                    <a:pt x="21581" y="9347"/>
                    <a:pt x="21298" y="10928"/>
                  </a:cubicBezTo>
                  <a:cubicBezTo>
                    <a:pt x="21016" y="12510"/>
                    <a:pt x="20450" y="14042"/>
                    <a:pt x="19885" y="15253"/>
                  </a:cubicBezTo>
                  <a:cubicBezTo>
                    <a:pt x="19319" y="16464"/>
                    <a:pt x="18754" y="17354"/>
                    <a:pt x="18188" y="18244"/>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801" name="Line"/>
            <p:cNvSpPr/>
            <p:nvPr/>
          </p:nvSpPr>
          <p:spPr>
            <a:xfrm>
              <a:off x="2447399" y="5213736"/>
              <a:ext cx="141928" cy="101063"/>
            </a:xfrm>
            <a:custGeom>
              <a:avLst/>
              <a:gdLst/>
              <a:ahLst/>
              <a:cxnLst>
                <a:cxn ang="0">
                  <a:pos x="wd2" y="hd2"/>
                </a:cxn>
                <a:cxn ang="5400000">
                  <a:pos x="wd2" y="hd2"/>
                </a:cxn>
                <a:cxn ang="10800000">
                  <a:pos x="wd2" y="hd2"/>
                </a:cxn>
                <a:cxn ang="16200000">
                  <a:pos x="wd2" y="hd2"/>
                </a:cxn>
              </a:cxnLst>
              <a:rect l="0" t="0" r="r" b="b"/>
              <a:pathLst>
                <a:path w="21068" h="21194" extrusionOk="0">
                  <a:moveTo>
                    <a:pt x="738" y="0"/>
                  </a:moveTo>
                  <a:cubicBezTo>
                    <a:pt x="738" y="4114"/>
                    <a:pt x="738" y="8229"/>
                    <a:pt x="495" y="11829"/>
                  </a:cubicBezTo>
                  <a:cubicBezTo>
                    <a:pt x="252" y="15429"/>
                    <a:pt x="-233" y="18514"/>
                    <a:pt x="131" y="20057"/>
                  </a:cubicBezTo>
                  <a:cubicBezTo>
                    <a:pt x="495" y="21600"/>
                    <a:pt x="1709" y="21600"/>
                    <a:pt x="4621" y="19886"/>
                  </a:cubicBezTo>
                  <a:cubicBezTo>
                    <a:pt x="7533" y="18171"/>
                    <a:pt x="12145" y="14743"/>
                    <a:pt x="15421" y="12171"/>
                  </a:cubicBezTo>
                  <a:cubicBezTo>
                    <a:pt x="18697" y="9600"/>
                    <a:pt x="20639" y="7886"/>
                    <a:pt x="21003" y="7714"/>
                  </a:cubicBezTo>
                  <a:cubicBezTo>
                    <a:pt x="21367" y="7543"/>
                    <a:pt x="20154" y="8914"/>
                    <a:pt x="18940" y="10286"/>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802" name="Line"/>
            <p:cNvSpPr/>
            <p:nvPr/>
          </p:nvSpPr>
          <p:spPr>
            <a:xfrm>
              <a:off x="1845172" y="5000946"/>
              <a:ext cx="101691" cy="299549"/>
            </a:xfrm>
            <a:custGeom>
              <a:avLst/>
              <a:gdLst/>
              <a:ahLst/>
              <a:cxnLst>
                <a:cxn ang="0">
                  <a:pos x="wd2" y="hd2"/>
                </a:cxn>
                <a:cxn ang="5400000">
                  <a:pos x="wd2" y="hd2"/>
                </a:cxn>
                <a:cxn ang="10800000">
                  <a:pos x="wd2" y="hd2"/>
                </a:cxn>
                <a:cxn ang="16200000">
                  <a:pos x="wd2" y="hd2"/>
                </a:cxn>
              </a:cxnLst>
              <a:rect l="0" t="0" r="r" b="b"/>
              <a:pathLst>
                <a:path w="20992" h="21392" extrusionOk="0">
                  <a:moveTo>
                    <a:pt x="12957" y="2236"/>
                  </a:moveTo>
                  <a:cubicBezTo>
                    <a:pt x="11945" y="1652"/>
                    <a:pt x="10932" y="1069"/>
                    <a:pt x="9751" y="952"/>
                  </a:cubicBezTo>
                  <a:cubicBezTo>
                    <a:pt x="8570" y="835"/>
                    <a:pt x="7220" y="1185"/>
                    <a:pt x="5532" y="3287"/>
                  </a:cubicBezTo>
                  <a:cubicBezTo>
                    <a:pt x="3845" y="5389"/>
                    <a:pt x="1820" y="9242"/>
                    <a:pt x="807" y="12160"/>
                  </a:cubicBezTo>
                  <a:cubicBezTo>
                    <a:pt x="-205" y="15079"/>
                    <a:pt x="-205" y="17064"/>
                    <a:pt x="470" y="18465"/>
                  </a:cubicBezTo>
                  <a:cubicBezTo>
                    <a:pt x="1145" y="19866"/>
                    <a:pt x="2495" y="20684"/>
                    <a:pt x="4014" y="21092"/>
                  </a:cubicBezTo>
                  <a:cubicBezTo>
                    <a:pt x="5532" y="21501"/>
                    <a:pt x="7220" y="21501"/>
                    <a:pt x="9245" y="21034"/>
                  </a:cubicBezTo>
                  <a:cubicBezTo>
                    <a:pt x="11270" y="20567"/>
                    <a:pt x="13632" y="19633"/>
                    <a:pt x="15826" y="17239"/>
                  </a:cubicBezTo>
                  <a:cubicBezTo>
                    <a:pt x="18020" y="14846"/>
                    <a:pt x="20045" y="10993"/>
                    <a:pt x="20720" y="8132"/>
                  </a:cubicBezTo>
                  <a:cubicBezTo>
                    <a:pt x="21395" y="5272"/>
                    <a:pt x="20720" y="3404"/>
                    <a:pt x="19707" y="2119"/>
                  </a:cubicBezTo>
                  <a:cubicBezTo>
                    <a:pt x="18695" y="835"/>
                    <a:pt x="17345" y="135"/>
                    <a:pt x="15995" y="18"/>
                  </a:cubicBezTo>
                  <a:cubicBezTo>
                    <a:pt x="14645" y="-99"/>
                    <a:pt x="13295" y="368"/>
                    <a:pt x="12620" y="952"/>
                  </a:cubicBezTo>
                  <a:cubicBezTo>
                    <a:pt x="11945" y="1536"/>
                    <a:pt x="11945" y="2236"/>
                    <a:pt x="11945" y="2937"/>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803" name="Line"/>
            <p:cNvSpPr/>
            <p:nvPr/>
          </p:nvSpPr>
          <p:spPr>
            <a:xfrm>
              <a:off x="1868705" y="5169594"/>
              <a:ext cx="117714" cy="98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804" name="Line"/>
            <p:cNvSpPr/>
            <p:nvPr/>
          </p:nvSpPr>
          <p:spPr>
            <a:xfrm>
              <a:off x="2064894" y="5395212"/>
              <a:ext cx="68667" cy="49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805" name="Line"/>
            <p:cNvSpPr/>
            <p:nvPr/>
          </p:nvSpPr>
          <p:spPr>
            <a:xfrm>
              <a:off x="2221846" y="5316735"/>
              <a:ext cx="83381" cy="142548"/>
            </a:xfrm>
            <a:custGeom>
              <a:avLst/>
              <a:gdLst/>
              <a:ahLst/>
              <a:cxnLst>
                <a:cxn ang="0">
                  <a:pos x="wd2" y="hd2"/>
                </a:cxn>
                <a:cxn ang="5400000">
                  <a:pos x="wd2" y="hd2"/>
                </a:cxn>
                <a:cxn ang="10800000">
                  <a:pos x="wd2" y="hd2"/>
                </a:cxn>
                <a:cxn ang="16200000">
                  <a:pos x="wd2" y="hd2"/>
                </a:cxn>
              </a:cxnLst>
              <a:rect l="0" t="0" r="r" b="b"/>
              <a:pathLst>
                <a:path w="21600" h="21160" extrusionOk="0">
                  <a:moveTo>
                    <a:pt x="0" y="7281"/>
                  </a:moveTo>
                  <a:cubicBezTo>
                    <a:pt x="1271" y="10193"/>
                    <a:pt x="2541" y="13106"/>
                    <a:pt x="3600" y="15654"/>
                  </a:cubicBezTo>
                  <a:cubicBezTo>
                    <a:pt x="4659" y="18202"/>
                    <a:pt x="5506" y="20387"/>
                    <a:pt x="6565" y="20993"/>
                  </a:cubicBezTo>
                  <a:cubicBezTo>
                    <a:pt x="7624" y="21600"/>
                    <a:pt x="8894" y="20629"/>
                    <a:pt x="11435" y="16867"/>
                  </a:cubicBezTo>
                  <a:cubicBezTo>
                    <a:pt x="13976" y="13106"/>
                    <a:pt x="17788" y="6553"/>
                    <a:pt x="21600" y="0"/>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806" name="Line"/>
            <p:cNvSpPr/>
            <p:nvPr/>
          </p:nvSpPr>
          <p:spPr>
            <a:xfrm>
              <a:off x="2344465" y="5367186"/>
              <a:ext cx="63762" cy="117256"/>
            </a:xfrm>
            <a:custGeom>
              <a:avLst/>
              <a:gdLst/>
              <a:ahLst/>
              <a:cxnLst>
                <a:cxn ang="0">
                  <a:pos x="wd2" y="hd2"/>
                </a:cxn>
                <a:cxn ang="5400000">
                  <a:pos x="wd2" y="hd2"/>
                </a:cxn>
                <a:cxn ang="10800000">
                  <a:pos x="wd2" y="hd2"/>
                </a:cxn>
                <a:cxn ang="16200000">
                  <a:pos x="wd2" y="hd2"/>
                </a:cxn>
              </a:cxnLst>
              <a:rect l="0" t="0" r="r" b="b"/>
              <a:pathLst>
                <a:path w="21600" h="21221" extrusionOk="0">
                  <a:moveTo>
                    <a:pt x="0" y="12173"/>
                  </a:moveTo>
                  <a:cubicBezTo>
                    <a:pt x="2769" y="12469"/>
                    <a:pt x="5538" y="12765"/>
                    <a:pt x="8031" y="12321"/>
                  </a:cubicBezTo>
                  <a:cubicBezTo>
                    <a:pt x="10523" y="11877"/>
                    <a:pt x="12738" y="10694"/>
                    <a:pt x="14123" y="9214"/>
                  </a:cubicBezTo>
                  <a:cubicBezTo>
                    <a:pt x="15508" y="7735"/>
                    <a:pt x="16062" y="5960"/>
                    <a:pt x="16062" y="4332"/>
                  </a:cubicBezTo>
                  <a:cubicBezTo>
                    <a:pt x="16062" y="2705"/>
                    <a:pt x="15508" y="1225"/>
                    <a:pt x="13569" y="486"/>
                  </a:cubicBezTo>
                  <a:cubicBezTo>
                    <a:pt x="11631" y="-254"/>
                    <a:pt x="8308" y="-254"/>
                    <a:pt x="5538" y="1225"/>
                  </a:cubicBezTo>
                  <a:cubicBezTo>
                    <a:pt x="2769" y="2705"/>
                    <a:pt x="554" y="5664"/>
                    <a:pt x="554" y="8919"/>
                  </a:cubicBezTo>
                  <a:cubicBezTo>
                    <a:pt x="554" y="12173"/>
                    <a:pt x="2769" y="15724"/>
                    <a:pt x="5261" y="17943"/>
                  </a:cubicBezTo>
                  <a:cubicBezTo>
                    <a:pt x="7754" y="20162"/>
                    <a:pt x="10523" y="21050"/>
                    <a:pt x="13292" y="21198"/>
                  </a:cubicBezTo>
                  <a:cubicBezTo>
                    <a:pt x="16061" y="21346"/>
                    <a:pt x="18831" y="20754"/>
                    <a:pt x="21600" y="20162"/>
                  </a:cubicBezTo>
                </a:path>
              </a:pathLst>
            </a:custGeom>
            <a:noFill/>
            <a:ln w="25400" cap="rnd">
              <a:solidFill>
                <a:srgbClr val="F93343"/>
              </a:solidFill>
              <a:prstDash val="solid"/>
              <a:round/>
            </a:ln>
            <a:effectLst/>
          </p:spPr>
          <p:txBody>
            <a:bodyPr wrap="square" lIns="0" tIns="0" rIns="0" bIns="0" numCol="1" anchor="t">
              <a:noAutofit/>
            </a:bodyPr>
            <a:lstStyle/>
            <a:p>
              <a:pPr marL="0" marR="0" lvl="0" indent="0" algn="l" defTabSz="321457" rtl="0" eaLnBrk="1" fontAlgn="auto" latinLnBrk="0" hangingPunct="0">
                <a:lnSpc>
                  <a:spcPct val="100000"/>
                </a:lnSpc>
                <a:spcBef>
                  <a:spcPts val="0"/>
                </a:spcBef>
                <a:spcAft>
                  <a:spcPts val="0"/>
                </a:spcAft>
                <a:buClrTx/>
                <a:buSzTx/>
                <a:buFontTx/>
                <a:buNone/>
                <a:tabLst/>
                <a:defRPr sz="1200" b="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grpSp>
      <p:sp>
        <p:nvSpPr>
          <p:cNvPr id="210" name="TextBox 209">
            <a:extLst>
              <a:ext uri="{FF2B5EF4-FFF2-40B4-BE49-F238E27FC236}">
                <a16:creationId xmlns:a16="http://schemas.microsoft.com/office/drawing/2014/main" id="{D2C68906-AA8D-4BFD-A240-B214C4008064}"/>
              </a:ext>
            </a:extLst>
          </p:cNvPr>
          <p:cNvSpPr txBox="1"/>
          <p:nvPr/>
        </p:nvSpPr>
        <p:spPr>
          <a:xfrm>
            <a:off x="485569" y="5431385"/>
            <a:ext cx="8590724" cy="1384995"/>
          </a:xfrm>
          <a:prstGeom prst="rect">
            <a:avLst/>
          </a:prstGeom>
          <a:noFill/>
          <a:ln w="28575">
            <a:solidFill>
              <a:srgbClr val="FF00FF"/>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Compute total angular turn around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q</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 </a:t>
            </a:r>
            <a:r>
              <a:rPr kumimoji="0" lang="en-IN" sz="2800" b="0" i="0" u="none" strike="noStrike" kern="1200" cap="none" spc="0" normalizeH="0" baseline="0" noProof="0" dirty="0" err="1">
                <a:ln>
                  <a:noFill/>
                </a:ln>
                <a:solidFill>
                  <a:srgbClr val="0039A6">
                    <a:lumMod val="60000"/>
                    <a:lumOff val="40000"/>
                  </a:srgbClr>
                </a:solidFill>
                <a:effectLst/>
                <a:uLnTx/>
                <a:uFillTx/>
                <a:latin typeface="Times New Roman" pitchFamily="18" charset="0"/>
                <a:cs typeface="Arial" pitchFamily="34" charset="0"/>
              </a:rPr>
              <a:t>w.r.t.</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 vertices of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P</a:t>
            </a:r>
            <a:endPar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                    = </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2</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sym typeface="Symbol" panose="05050102010706020507" pitchFamily="18" charset="2"/>
              </a:rPr>
              <a:t></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 </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sym typeface="Symbol" panose="05050102010706020507" pitchFamily="18" charset="2"/>
              </a:rPr>
              <a:t>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q</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 is in the interior of polygon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P</a:t>
            </a:r>
            <a:endPar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                     = 0 </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sym typeface="Symbol" panose="05050102010706020507" pitchFamily="18" charset="2"/>
              </a:rPr>
              <a:t>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q</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 is in the exterior of polygon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P</a:t>
            </a:r>
            <a:endPar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endParaRPr>
          </a:p>
        </p:txBody>
      </p:sp>
      <p:sp>
        <p:nvSpPr>
          <p:cNvPr id="2" name="TextBox 1">
            <a:extLst>
              <a:ext uri="{FF2B5EF4-FFF2-40B4-BE49-F238E27FC236}">
                <a16:creationId xmlns:a16="http://schemas.microsoft.com/office/drawing/2014/main" id="{AFDAD22A-C863-44BB-87DA-A74B2F7BCB43}"/>
              </a:ext>
            </a:extLst>
          </p:cNvPr>
          <p:cNvSpPr txBox="1"/>
          <p:nvPr/>
        </p:nvSpPr>
        <p:spPr>
          <a:xfrm>
            <a:off x="237538" y="86128"/>
            <a:ext cx="1587026" cy="841256"/>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Helvetica Neue"/>
                <a:ea typeface="Helvetica Neue"/>
                <a:cs typeface="Helvetica Neue"/>
                <a:sym typeface="Helvetica Neue"/>
              </a:rPr>
              <a:t>Winding number</a:t>
            </a:r>
          </a:p>
        </p:txBody>
      </p:sp>
    </p:spTree>
    <p:extLst>
      <p:ext uri="{BB962C8B-B14F-4D97-AF65-F5344CB8AC3E}">
        <p14:creationId xmlns:p14="http://schemas.microsoft.com/office/powerpoint/2010/main" val="4657998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06000-5C8B-416E-A6FA-33EACEBB08D2}"/>
              </a:ext>
            </a:extLst>
          </p:cNvPr>
          <p:cNvPicPr>
            <a:picLocks noChangeAspect="1"/>
          </p:cNvPicPr>
          <p:nvPr/>
        </p:nvPicPr>
        <p:blipFill>
          <a:blip r:embed="rId2"/>
          <a:stretch>
            <a:fillRect/>
          </a:stretch>
        </p:blipFill>
        <p:spPr>
          <a:xfrm>
            <a:off x="1712889" y="1366430"/>
            <a:ext cx="5145111" cy="3581400"/>
          </a:xfrm>
          <a:prstGeom prst="rect">
            <a:avLst/>
          </a:prstGeom>
        </p:spPr>
      </p:pic>
      <p:sp>
        <p:nvSpPr>
          <p:cNvPr id="4" name="Oval 3">
            <a:extLst>
              <a:ext uri="{FF2B5EF4-FFF2-40B4-BE49-F238E27FC236}">
                <a16:creationId xmlns:a16="http://schemas.microsoft.com/office/drawing/2014/main" id="{1C427A35-DF06-4032-A0FC-322CB7372AC7}"/>
              </a:ext>
            </a:extLst>
          </p:cNvPr>
          <p:cNvSpPr/>
          <p:nvPr/>
        </p:nvSpPr>
        <p:spPr>
          <a:xfrm>
            <a:off x="5664201" y="1769531"/>
            <a:ext cx="304800" cy="304800"/>
          </a:xfrm>
          <a:prstGeom prst="ellipse">
            <a:avLst/>
          </a:prstGeom>
          <a:noFill/>
          <a:ln w="38100" cap="flat">
            <a:solidFill>
              <a:srgbClr val="FF00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en-IN" sz="2200" b="0" i="0" u="none" strike="noStrike" kern="1200" cap="none" spc="0" normalizeH="0" baseline="0" noProof="0">
              <a:ln>
                <a:noFill/>
              </a:ln>
              <a:solidFill>
                <a:srgbClr val="FFFFFF"/>
              </a:solidFill>
              <a:effectLst/>
              <a:uLnTx/>
              <a:uFillTx/>
              <a:latin typeface="Helvetica Neue Medium"/>
              <a:ea typeface="+mn-ea"/>
              <a:cs typeface="+mn-cs"/>
              <a:sym typeface="Helvetica Neue Medium"/>
            </a:endParaRPr>
          </a:p>
        </p:txBody>
      </p:sp>
      <p:sp>
        <p:nvSpPr>
          <p:cNvPr id="215" name="TextBox 214">
            <a:extLst>
              <a:ext uri="{FF2B5EF4-FFF2-40B4-BE49-F238E27FC236}">
                <a16:creationId xmlns:a16="http://schemas.microsoft.com/office/drawing/2014/main" id="{A53FBB1D-4E03-4199-AAE1-0BB2D63A4172}"/>
              </a:ext>
            </a:extLst>
          </p:cNvPr>
          <p:cNvSpPr txBox="1"/>
          <p:nvPr/>
        </p:nvSpPr>
        <p:spPr>
          <a:xfrm>
            <a:off x="304800" y="5168205"/>
            <a:ext cx="8590724" cy="1384995"/>
          </a:xfrm>
          <a:prstGeom prst="rect">
            <a:avLst/>
          </a:prstGeom>
          <a:noFill/>
          <a:ln w="28575">
            <a:solidFill>
              <a:srgbClr val="FF00FF"/>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Compute total angular turn around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q</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 </a:t>
            </a:r>
            <a:r>
              <a:rPr kumimoji="0" lang="en-IN" sz="2800" b="0" i="0" u="none" strike="noStrike" kern="1200" cap="none" spc="0" normalizeH="0" baseline="0" noProof="0" dirty="0" err="1">
                <a:ln>
                  <a:noFill/>
                </a:ln>
                <a:solidFill>
                  <a:srgbClr val="0039A6">
                    <a:lumMod val="60000"/>
                    <a:lumOff val="40000"/>
                  </a:srgbClr>
                </a:solidFill>
                <a:effectLst/>
                <a:uLnTx/>
                <a:uFillTx/>
                <a:latin typeface="Times New Roman" pitchFamily="18" charset="0"/>
                <a:cs typeface="Arial" pitchFamily="34" charset="0"/>
              </a:rPr>
              <a:t>w.r.t.</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 vertices of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P</a:t>
            </a:r>
            <a:endPar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                    = </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2</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sym typeface="Symbol" panose="05050102010706020507" pitchFamily="18" charset="2"/>
              </a:rPr>
              <a:t></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 </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sym typeface="Symbol" panose="05050102010706020507" pitchFamily="18" charset="2"/>
              </a:rPr>
              <a:t>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q</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 is in the interior of polygon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P</a:t>
            </a:r>
            <a:endPar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                     = 0 </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sym typeface="Symbol" panose="05050102010706020507" pitchFamily="18" charset="2"/>
              </a:rPr>
              <a:t>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rPr>
              <a:t>q</a:t>
            </a:r>
            <a:r>
              <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 is in the exterior of polygon </a:t>
            </a:r>
            <a:r>
              <a:rPr kumimoji="0" lang="en-IN" sz="2800" b="0" i="1" u="none" strike="noStrike" kern="1200" cap="none" spc="0" normalizeH="0" baseline="0" noProof="0" dirty="0">
                <a:ln>
                  <a:noFill/>
                </a:ln>
                <a:solidFill>
                  <a:srgbClr val="0039A6">
                    <a:lumMod val="60000"/>
                    <a:lumOff val="40000"/>
                  </a:srgbClr>
                </a:solidFill>
                <a:effectLst/>
                <a:uLnTx/>
                <a:uFillTx/>
                <a:latin typeface="Times New Roman" pitchFamily="18" charset="0"/>
                <a:cs typeface="Arial" pitchFamily="34" charset="0"/>
              </a:rPr>
              <a:t>P</a:t>
            </a:r>
            <a:endParaRPr kumimoji="0" lang="en-IN" sz="2800" b="0" i="0" u="none" strike="noStrike" kern="1200" cap="none" spc="0" normalizeH="0" baseline="0" noProof="0" dirty="0">
              <a:ln>
                <a:noFill/>
              </a:ln>
              <a:solidFill>
                <a:srgbClr val="0039A6">
                  <a:lumMod val="60000"/>
                  <a:lumOff val="40000"/>
                </a:srgbClr>
              </a:solidFill>
              <a:effectLst/>
              <a:uLnTx/>
              <a:uFillTx/>
              <a:latin typeface="Times New Roman" pitchFamily="18" charset="0"/>
              <a:ea typeface="+mn-ea"/>
              <a:cs typeface="Arial" pitchFamily="34" charset="0"/>
            </a:endParaRPr>
          </a:p>
        </p:txBody>
      </p:sp>
      <p:sp>
        <p:nvSpPr>
          <p:cNvPr id="216" name="TextBox 215">
            <a:extLst>
              <a:ext uri="{FF2B5EF4-FFF2-40B4-BE49-F238E27FC236}">
                <a16:creationId xmlns:a16="http://schemas.microsoft.com/office/drawing/2014/main" id="{708341B1-9622-4AB9-8B07-9E1C172F7BCE}"/>
              </a:ext>
            </a:extLst>
          </p:cNvPr>
          <p:cNvSpPr txBox="1"/>
          <p:nvPr/>
        </p:nvSpPr>
        <p:spPr>
          <a:xfrm>
            <a:off x="304800" y="304800"/>
            <a:ext cx="1587026" cy="841256"/>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Helvetica Neue"/>
                <a:ea typeface="Helvetica Neue"/>
                <a:cs typeface="Helvetica Neue"/>
                <a:sym typeface="Helvetica Neue"/>
              </a:rPr>
              <a:t>Winding number</a:t>
            </a:r>
          </a:p>
        </p:txBody>
      </p:sp>
      <p:sp>
        <p:nvSpPr>
          <p:cNvPr id="7" name="TextBox 6">
            <a:extLst>
              <a:ext uri="{FF2B5EF4-FFF2-40B4-BE49-F238E27FC236}">
                <a16:creationId xmlns:a16="http://schemas.microsoft.com/office/drawing/2014/main" id="{BCB9C8E5-06F6-49BA-BBE7-1281C3EF564D}"/>
              </a:ext>
            </a:extLst>
          </p:cNvPr>
          <p:cNvSpPr txBox="1"/>
          <p:nvPr/>
        </p:nvSpPr>
        <p:spPr>
          <a:xfrm>
            <a:off x="4114800" y="286746"/>
            <a:ext cx="45720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Narrow" panose="020B0606020202030204" pitchFamily="34" charset="0"/>
                <a:ea typeface="Times New Roman" panose="02020603050405020304" pitchFamily="18" charset="0"/>
                <a:cs typeface="Arial" panose="020B0604020202020204" pitchFamily="34" charset="0"/>
              </a:rPr>
              <a:t>J. O'Rourke: </a:t>
            </a:r>
            <a:r>
              <a:rPr kumimoji="0" lang="en-IN" sz="1800" b="0" i="1" u="none" strike="noStrike" kern="1200" cap="none" spc="0" normalizeH="0" baseline="0" noProof="0" dirty="0">
                <a:ln>
                  <a:noFill/>
                </a:ln>
                <a:solidFill>
                  <a:srgbClr val="000000"/>
                </a:solidFill>
                <a:effectLst/>
                <a:uLnTx/>
                <a:uFillTx/>
                <a:latin typeface="Arial Narrow" panose="020B0606020202030204" pitchFamily="34" charset="0"/>
                <a:ea typeface="Times New Roman" panose="02020603050405020304" pitchFamily="18" charset="0"/>
                <a:cs typeface="Arial" panose="020B0604020202020204" pitchFamily="34" charset="0"/>
              </a:rPr>
              <a:t>Computational Geometry in C (2nd edition), </a:t>
            </a:r>
            <a:r>
              <a:rPr kumimoji="0" lang="en-IN" sz="1800" b="0" i="0" u="none" strike="noStrike" kern="1200" cap="none" spc="0" normalizeH="0" baseline="0" noProof="0" dirty="0">
                <a:ln>
                  <a:noFill/>
                </a:ln>
                <a:solidFill>
                  <a:srgbClr val="000000"/>
                </a:solidFill>
                <a:effectLst/>
                <a:uLnTx/>
                <a:uFillTx/>
                <a:latin typeface="Arial Narrow" panose="020B0606020202030204" pitchFamily="34" charset="0"/>
                <a:ea typeface="Times New Roman" panose="02020603050405020304" pitchFamily="18" charset="0"/>
                <a:cs typeface="Arial" panose="020B0604020202020204" pitchFamily="34" charset="0"/>
              </a:rPr>
              <a:t>Cambridge Univ. Press, 1998.</a:t>
            </a:r>
            <a:endParaRPr kumimoji="0" lang="en-IN" sz="1800" b="0" i="0" u="none" strike="noStrike" kern="1200" cap="none" spc="0" normalizeH="0" baseline="0" noProof="0" dirty="0">
              <a:ln>
                <a:noFill/>
              </a:ln>
              <a:solidFill>
                <a:srgbClr val="000000"/>
              </a:solidFill>
              <a:effectLst/>
              <a:uLnTx/>
              <a:uFillTx/>
              <a:latin typeface="Times New Roman" pitchFamily="18" charset="0"/>
              <a:cs typeface="Arial" pitchFamily="34" charset="0"/>
            </a:endParaRPr>
          </a:p>
        </p:txBody>
      </p:sp>
    </p:spTree>
    <p:extLst>
      <p:ext uri="{BB962C8B-B14F-4D97-AF65-F5344CB8AC3E}">
        <p14:creationId xmlns:p14="http://schemas.microsoft.com/office/powerpoint/2010/main" val="268562293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1B0045D-CBD0-40AB-92BB-B223186E0865}"/>
              </a:ext>
            </a:extLst>
          </p:cNvPr>
          <p:cNvGrpSpPr/>
          <p:nvPr/>
        </p:nvGrpSpPr>
        <p:grpSpPr>
          <a:xfrm>
            <a:off x="1676400" y="1447800"/>
            <a:ext cx="4430390" cy="3429000"/>
            <a:chOff x="455579" y="1478538"/>
            <a:chExt cx="4430390" cy="3429000"/>
          </a:xfrm>
        </p:grpSpPr>
        <p:pic>
          <p:nvPicPr>
            <p:cNvPr id="3" name="Picture 2">
              <a:extLst>
                <a:ext uri="{FF2B5EF4-FFF2-40B4-BE49-F238E27FC236}">
                  <a16:creationId xmlns:a16="http://schemas.microsoft.com/office/drawing/2014/main" id="{7F866461-E0B9-4A5E-A4BD-37A0F39BFFEC}"/>
                </a:ext>
              </a:extLst>
            </p:cNvPr>
            <p:cNvPicPr>
              <a:picLocks noChangeAspect="1"/>
            </p:cNvPicPr>
            <p:nvPr/>
          </p:nvPicPr>
          <p:blipFill>
            <a:blip r:embed="rId2"/>
            <a:stretch>
              <a:fillRect/>
            </a:stretch>
          </p:blipFill>
          <p:spPr>
            <a:xfrm>
              <a:off x="455579" y="1478538"/>
              <a:ext cx="4430390" cy="3429000"/>
            </a:xfrm>
            <a:prstGeom prst="rect">
              <a:avLst/>
            </a:prstGeom>
          </p:spPr>
        </p:pic>
        <p:sp>
          <p:nvSpPr>
            <p:cNvPr id="13" name="Rectangle 12">
              <a:extLst>
                <a:ext uri="{FF2B5EF4-FFF2-40B4-BE49-F238E27FC236}">
                  <a16:creationId xmlns:a16="http://schemas.microsoft.com/office/drawing/2014/main" id="{FE65ACA8-4482-49B9-ADF4-C35B1AACB88E}"/>
                </a:ext>
              </a:extLst>
            </p:cNvPr>
            <p:cNvSpPr/>
            <p:nvPr/>
          </p:nvSpPr>
          <p:spPr>
            <a:xfrm>
              <a:off x="2055779" y="3139145"/>
              <a:ext cx="303179" cy="315508"/>
            </a:xfrm>
            <a:prstGeom prst="rect">
              <a:avLst/>
            </a:prstGeom>
            <a:solidFill>
              <a:schemeClr val="accent2">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5" name="TextBox 4">
            <a:extLst>
              <a:ext uri="{FF2B5EF4-FFF2-40B4-BE49-F238E27FC236}">
                <a16:creationId xmlns:a16="http://schemas.microsoft.com/office/drawing/2014/main" id="{BD9BD6B0-079E-441A-A02F-1656AC1C626B}"/>
              </a:ext>
            </a:extLst>
          </p:cNvPr>
          <p:cNvSpPr txBox="1"/>
          <p:nvPr/>
        </p:nvSpPr>
        <p:spPr>
          <a:xfrm>
            <a:off x="457200" y="431853"/>
            <a:ext cx="830580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400" b="0" i="1" u="none" strike="noStrike" baseline="0" dirty="0">
                <a:solidFill>
                  <a:srgbClr val="000000"/>
                </a:solidFill>
                <a:latin typeface="CMSSBX10"/>
              </a:rPr>
              <a:t>Problem:</a:t>
            </a:r>
            <a:r>
              <a:rPr lang="en-US" sz="2400" b="0" i="0" u="none" strike="noStrike" baseline="0" dirty="0">
                <a:solidFill>
                  <a:srgbClr val="000000"/>
                </a:solidFill>
                <a:latin typeface="CMSSBX10"/>
              </a:rPr>
              <a:t> </a:t>
            </a:r>
            <a:r>
              <a:rPr lang="en-US" sz="2400" b="0" i="0" u="none" strike="noStrike" baseline="0" dirty="0">
                <a:solidFill>
                  <a:srgbClr val="0000FF"/>
                </a:solidFill>
                <a:latin typeface="CMSS10"/>
              </a:rPr>
              <a:t>Given a simple polygon </a:t>
            </a:r>
            <a:r>
              <a:rPr lang="en-US" sz="2400" b="0" i="1" u="none" strike="noStrike" baseline="0" dirty="0">
                <a:solidFill>
                  <a:srgbClr val="0000FF"/>
                </a:solidFill>
                <a:latin typeface="CMSSI10"/>
              </a:rPr>
              <a:t>P </a:t>
            </a:r>
            <a:r>
              <a:rPr lang="en-US" sz="2400" b="0" u="none" strike="noStrike" baseline="0" dirty="0">
                <a:solidFill>
                  <a:srgbClr val="0000FF"/>
                </a:solidFill>
                <a:latin typeface="CMSSI10"/>
              </a:rPr>
              <a:t>with </a:t>
            </a:r>
            <a:r>
              <a:rPr lang="en-US" sz="2400" b="0" i="1" u="none" strike="noStrike" baseline="0" dirty="0">
                <a:solidFill>
                  <a:srgbClr val="0000FF"/>
                </a:solidFill>
                <a:latin typeface="CMSSI10"/>
              </a:rPr>
              <a:t>n </a:t>
            </a:r>
            <a:r>
              <a:rPr lang="en-US" sz="2400" b="0" u="none" strike="noStrike" baseline="0" dirty="0">
                <a:solidFill>
                  <a:srgbClr val="0000FF"/>
                </a:solidFill>
                <a:latin typeface="CMSSI10"/>
              </a:rPr>
              <a:t>vertices</a:t>
            </a:r>
            <a:r>
              <a:rPr lang="en-US" sz="2400" b="0" i="1" u="none" strike="noStrike" baseline="0" dirty="0">
                <a:solidFill>
                  <a:srgbClr val="0000FF"/>
                </a:solidFill>
                <a:latin typeface="CMSSI10"/>
              </a:rPr>
              <a:t> </a:t>
            </a:r>
            <a:r>
              <a:rPr lang="en-US" sz="2400" b="0" i="0" u="none" strike="noStrike" baseline="0" dirty="0">
                <a:solidFill>
                  <a:srgbClr val="0000FF"/>
                </a:solidFill>
                <a:latin typeface="CMSS10"/>
              </a:rPr>
              <a:t>and a query point </a:t>
            </a:r>
            <a:r>
              <a:rPr lang="en-US" sz="2400" i="1" dirty="0">
                <a:solidFill>
                  <a:srgbClr val="0000FF"/>
                </a:solidFill>
                <a:latin typeface="CMSSI10"/>
              </a:rPr>
              <a:t>q</a:t>
            </a:r>
            <a:r>
              <a:rPr lang="en-US" sz="2400" b="0" i="0" u="none" strike="noStrike" baseline="0" dirty="0">
                <a:solidFill>
                  <a:srgbClr val="0000FF"/>
                </a:solidFill>
                <a:latin typeface="CMSS10"/>
              </a:rPr>
              <a:t>, determine whether or </a:t>
            </a:r>
            <a:r>
              <a:rPr lang="en-US" sz="2400" dirty="0">
                <a:solidFill>
                  <a:srgbClr val="0000FF"/>
                </a:solidFill>
                <a:latin typeface="CMSS10"/>
              </a:rPr>
              <a:t>not </a:t>
            </a:r>
            <a:r>
              <a:rPr lang="en-US" sz="2400" i="1" dirty="0">
                <a:solidFill>
                  <a:srgbClr val="0000FF"/>
                </a:solidFill>
                <a:latin typeface="CMSSI10"/>
              </a:rPr>
              <a:t>q</a:t>
            </a:r>
            <a:r>
              <a:rPr lang="en-US" sz="2400" b="0" i="1" u="none" strike="noStrike" baseline="0" dirty="0">
                <a:solidFill>
                  <a:srgbClr val="0000FF"/>
                </a:solidFill>
                <a:latin typeface="CMSSI10"/>
              </a:rPr>
              <a:t> </a:t>
            </a:r>
            <a:r>
              <a:rPr lang="en-US" sz="2400" b="0" i="0" u="none" strike="noStrike" baseline="0" dirty="0">
                <a:solidFill>
                  <a:srgbClr val="0000FF"/>
                </a:solidFill>
                <a:latin typeface="CMSS10"/>
              </a:rPr>
              <a:t>is internal to </a:t>
            </a:r>
            <a:r>
              <a:rPr lang="en-US" sz="2400" b="0" i="1" u="none" strike="noStrike" baseline="0" dirty="0">
                <a:solidFill>
                  <a:srgbClr val="0000FF"/>
                </a:solidFill>
                <a:latin typeface="CMSSI10"/>
              </a:rPr>
              <a:t>P</a:t>
            </a:r>
            <a:endParaRPr lang="en-IN" sz="2400" dirty="0"/>
          </a:p>
        </p:txBody>
      </p:sp>
      <p:sp>
        <p:nvSpPr>
          <p:cNvPr id="6" name="TextBox 5">
            <a:extLst>
              <a:ext uri="{FF2B5EF4-FFF2-40B4-BE49-F238E27FC236}">
                <a16:creationId xmlns:a16="http://schemas.microsoft.com/office/drawing/2014/main" id="{D2B362FE-D120-4168-858A-0F8FA17EA7ED}"/>
              </a:ext>
            </a:extLst>
          </p:cNvPr>
          <p:cNvSpPr txBox="1"/>
          <p:nvPr/>
        </p:nvSpPr>
        <p:spPr>
          <a:xfrm>
            <a:off x="3276600" y="3047814"/>
            <a:ext cx="244813" cy="41036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000" i="1" u="none" strike="noStrike" cap="none" spc="0" normalizeH="0" baseline="0" dirty="0">
                <a:ln>
                  <a:noFill/>
                </a:ln>
                <a:solidFill>
                  <a:schemeClr val="bg1"/>
                </a:solidFill>
                <a:effectLst/>
                <a:uFillTx/>
                <a:latin typeface="Helvetica Neue"/>
                <a:ea typeface="Helvetica Neue"/>
                <a:cs typeface="Helvetica Neue"/>
                <a:sym typeface="Helvetica Neue"/>
              </a:rPr>
              <a:t>q</a:t>
            </a:r>
          </a:p>
        </p:txBody>
      </p:sp>
      <p:sp>
        <p:nvSpPr>
          <p:cNvPr id="7" name="Oval 6">
            <a:extLst>
              <a:ext uri="{FF2B5EF4-FFF2-40B4-BE49-F238E27FC236}">
                <a16:creationId xmlns:a16="http://schemas.microsoft.com/office/drawing/2014/main" id="{7EC184E2-C9FB-4497-9B5C-1EAE98A56B5F}"/>
              </a:ext>
            </a:extLst>
          </p:cNvPr>
          <p:cNvSpPr/>
          <p:nvPr/>
        </p:nvSpPr>
        <p:spPr>
          <a:xfrm>
            <a:off x="3553839" y="3252998"/>
            <a:ext cx="76200" cy="79721"/>
          </a:xfrm>
          <a:prstGeom prst="ellipse">
            <a:avLst/>
          </a:prstGeom>
          <a:noFill/>
          <a:ln w="38100" cap="flat">
            <a:solidFill>
              <a:srgbClr val="FF00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en-IN" sz="2200" b="0" i="0" u="none" strike="noStrike" kern="1200" cap="none" spc="0" normalizeH="0" baseline="0" noProof="0">
              <a:ln>
                <a:noFill/>
              </a:ln>
              <a:solidFill>
                <a:srgbClr val="FFFFFF"/>
              </a:solidFill>
              <a:effectLst/>
              <a:uLnTx/>
              <a:uFillTx/>
              <a:latin typeface="Helvetica Neue Medium"/>
              <a:ea typeface="+mn-ea"/>
              <a:cs typeface="+mn-cs"/>
              <a:sym typeface="Helvetica Neue Medium"/>
            </a:endParaRPr>
          </a:p>
        </p:txBody>
      </p:sp>
      <p:cxnSp>
        <p:nvCxnSpPr>
          <p:cNvPr id="9" name="Straight Connector 8">
            <a:extLst>
              <a:ext uri="{FF2B5EF4-FFF2-40B4-BE49-F238E27FC236}">
                <a16:creationId xmlns:a16="http://schemas.microsoft.com/office/drawing/2014/main" id="{AB5DDE22-3BC2-4544-8551-1AB7A336FA63}"/>
              </a:ext>
            </a:extLst>
          </p:cNvPr>
          <p:cNvCxnSpPr>
            <a:cxnSpLocks/>
          </p:cNvCxnSpPr>
          <p:nvPr/>
        </p:nvCxnSpPr>
        <p:spPr>
          <a:xfrm>
            <a:off x="3591939" y="3292858"/>
            <a:ext cx="1970661" cy="0"/>
          </a:xfrm>
          <a:prstGeom prst="line">
            <a:avLst/>
          </a:prstGeom>
          <a:ln w="28575"/>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969CF2D8-1E1D-4E7D-B9AE-2C5050CA9103}"/>
              </a:ext>
            </a:extLst>
          </p:cNvPr>
          <p:cNvSpPr txBox="1"/>
          <p:nvPr/>
        </p:nvSpPr>
        <p:spPr>
          <a:xfrm>
            <a:off x="270740" y="4724400"/>
            <a:ext cx="8797060"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000" b="0" u="none" strike="noStrike" baseline="0" dirty="0">
                <a:solidFill>
                  <a:srgbClr val="0000FF"/>
                </a:solidFill>
                <a:latin typeface="CMSS10"/>
              </a:rPr>
              <a:t>1.</a:t>
            </a:r>
            <a:r>
              <a:rPr lang="en-US" sz="2000" b="0" i="1" u="none" strike="noStrike" baseline="0" dirty="0">
                <a:solidFill>
                  <a:srgbClr val="0000FF"/>
                </a:solidFill>
                <a:latin typeface="CMSS10"/>
              </a:rPr>
              <a:t> Ray shooting: </a:t>
            </a:r>
            <a:r>
              <a:rPr lang="en-US" sz="2000" b="0" i="0" u="none" strike="noStrike" baseline="0" dirty="0">
                <a:solidFill>
                  <a:srgbClr val="0000FF"/>
                </a:solidFill>
                <a:latin typeface="CMSS10"/>
              </a:rPr>
              <a:t>Count # intersections with edges, check parity </a:t>
            </a:r>
            <a:r>
              <a:rPr lang="en-US" sz="2000" b="0" i="0" u="none" strike="noStrike" baseline="0" dirty="0">
                <a:solidFill>
                  <a:srgbClr val="0000FF"/>
                </a:solidFill>
                <a:latin typeface="CMSS10"/>
                <a:sym typeface="Symbol" panose="05050102010706020507" pitchFamily="18" charset="2"/>
              </a:rPr>
              <a:t></a:t>
            </a:r>
          </a:p>
          <a:p>
            <a:pPr algn="l"/>
            <a:r>
              <a:rPr lang="en-US" sz="2000" i="1" dirty="0">
                <a:solidFill>
                  <a:srgbClr val="0000FF"/>
                </a:solidFill>
                <a:latin typeface="CMSS10"/>
                <a:sym typeface="Symbol" panose="05050102010706020507" pitchFamily="18" charset="2"/>
              </a:rPr>
              <a:t>O</a:t>
            </a:r>
            <a:r>
              <a:rPr lang="en-US" sz="2000" dirty="0">
                <a:solidFill>
                  <a:srgbClr val="0000FF"/>
                </a:solidFill>
                <a:latin typeface="CMSS10"/>
                <a:sym typeface="Symbol" panose="05050102010706020507" pitchFamily="18" charset="2"/>
              </a:rPr>
              <a:t>(</a:t>
            </a:r>
            <a:r>
              <a:rPr lang="en-US" sz="2000" i="1" dirty="0">
                <a:solidFill>
                  <a:srgbClr val="0000FF"/>
                </a:solidFill>
                <a:latin typeface="CMSS10"/>
                <a:sym typeface="Symbol" panose="05050102010706020507" pitchFamily="18" charset="2"/>
              </a:rPr>
              <a:t>n</a:t>
            </a:r>
            <a:r>
              <a:rPr lang="en-US" sz="2000" dirty="0">
                <a:solidFill>
                  <a:srgbClr val="0000FF"/>
                </a:solidFill>
                <a:latin typeface="CMSS10"/>
                <a:sym typeface="Symbol" panose="05050102010706020507" pitchFamily="18" charset="2"/>
              </a:rPr>
              <a:t>) time complexity (degenerate cases cause problems, but overall, the algorithm runs very fast)</a:t>
            </a:r>
          </a:p>
          <a:p>
            <a:r>
              <a:rPr lang="en-IN" sz="2000" dirty="0">
                <a:solidFill>
                  <a:srgbClr val="FF00FF"/>
                </a:solidFill>
              </a:rPr>
              <a:t>2. </a:t>
            </a:r>
            <a:r>
              <a:rPr lang="en-IN" sz="2000" i="1" dirty="0">
                <a:solidFill>
                  <a:srgbClr val="FF00FF"/>
                </a:solidFill>
              </a:rPr>
              <a:t>Winding number</a:t>
            </a:r>
            <a:r>
              <a:rPr lang="en-IN" sz="2000" dirty="0">
                <a:solidFill>
                  <a:srgbClr val="FF00FF"/>
                </a:solidFill>
              </a:rPr>
              <a:t>: Compute algebraic sum of angular turns spanning all vertices; check whether 2</a:t>
            </a:r>
            <a:r>
              <a:rPr lang="en-IN" sz="2000" dirty="0">
                <a:solidFill>
                  <a:srgbClr val="FF00FF"/>
                </a:solidFill>
                <a:sym typeface="Symbol" panose="05050102010706020507" pitchFamily="18" charset="2"/>
              </a:rPr>
              <a:t></a:t>
            </a:r>
            <a:r>
              <a:rPr lang="en-IN" sz="2000" dirty="0">
                <a:solidFill>
                  <a:srgbClr val="FF00FF"/>
                </a:solidFill>
              </a:rPr>
              <a:t> or 0; </a:t>
            </a:r>
            <a:r>
              <a:rPr lang="en-US" sz="2000" dirty="0">
                <a:solidFill>
                  <a:srgbClr val="FF00FF"/>
                </a:solidFill>
                <a:latin typeface="CMSS10"/>
                <a:sym typeface="Symbol" panose="05050102010706020507" pitchFamily="18" charset="2"/>
              </a:rPr>
              <a:t> </a:t>
            </a:r>
            <a:r>
              <a:rPr lang="en-US" sz="2000" i="1" dirty="0">
                <a:solidFill>
                  <a:srgbClr val="FF00FF"/>
                </a:solidFill>
                <a:latin typeface="CMSS10"/>
                <a:sym typeface="Symbol" panose="05050102010706020507" pitchFamily="18" charset="2"/>
              </a:rPr>
              <a:t>O</a:t>
            </a:r>
            <a:r>
              <a:rPr lang="en-US" sz="2000" dirty="0">
                <a:solidFill>
                  <a:srgbClr val="FF00FF"/>
                </a:solidFill>
                <a:latin typeface="CMSS10"/>
                <a:sym typeface="Symbol" panose="05050102010706020507" pitchFamily="18" charset="2"/>
              </a:rPr>
              <a:t>(</a:t>
            </a:r>
            <a:r>
              <a:rPr lang="en-US" sz="2000" i="1" dirty="0">
                <a:solidFill>
                  <a:srgbClr val="FF00FF"/>
                </a:solidFill>
                <a:latin typeface="CMSS10"/>
                <a:sym typeface="Symbol" panose="05050102010706020507" pitchFamily="18" charset="2"/>
              </a:rPr>
              <a:t>n</a:t>
            </a:r>
            <a:r>
              <a:rPr lang="en-US" sz="2000" dirty="0">
                <a:solidFill>
                  <a:srgbClr val="FF00FF"/>
                </a:solidFill>
                <a:latin typeface="CMSS10"/>
                <a:sym typeface="Symbol" panose="05050102010706020507" pitchFamily="18" charset="2"/>
              </a:rPr>
              <a:t>) time complexity (Note: trigonometric calculations make the algorithm very slow)</a:t>
            </a:r>
          </a:p>
          <a:p>
            <a:endParaRPr lang="en-IN" sz="2400" dirty="0"/>
          </a:p>
        </p:txBody>
      </p:sp>
      <p:sp>
        <p:nvSpPr>
          <p:cNvPr id="12" name="TextBox 11">
            <a:extLst>
              <a:ext uri="{FF2B5EF4-FFF2-40B4-BE49-F238E27FC236}">
                <a16:creationId xmlns:a16="http://schemas.microsoft.com/office/drawing/2014/main" id="{AB6B6E81-3B2D-4C96-A7CE-C75CEE2A892C}"/>
              </a:ext>
            </a:extLst>
          </p:cNvPr>
          <p:cNvSpPr txBox="1"/>
          <p:nvPr/>
        </p:nvSpPr>
        <p:spPr>
          <a:xfrm>
            <a:off x="5617723" y="3079363"/>
            <a:ext cx="31242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i="0" u="none" strike="noStrike" cap="none" spc="0" normalizeH="0" baseline="0" dirty="0">
                <a:ln>
                  <a:noFill/>
                </a:ln>
                <a:solidFill>
                  <a:srgbClr val="000000"/>
                </a:solidFill>
                <a:effectLst/>
                <a:uFillTx/>
                <a:latin typeface="Helvetica Neue"/>
                <a:ea typeface="Helvetica Neue"/>
                <a:cs typeface="Helvetica Neue"/>
                <a:sym typeface="Helvetica Neue"/>
              </a:rPr>
              <a:t># intersections = 5</a:t>
            </a:r>
          </a:p>
        </p:txBody>
      </p:sp>
    </p:spTree>
    <p:extLst>
      <p:ext uri="{BB962C8B-B14F-4D97-AF65-F5344CB8AC3E}">
        <p14:creationId xmlns:p14="http://schemas.microsoft.com/office/powerpoint/2010/main" val="11844097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A79C5-1D3A-4D9B-8083-C2B444CBDC0C}"/>
              </a:ext>
            </a:extLst>
          </p:cNvPr>
          <p:cNvSpPr>
            <a:spLocks noGrp="1"/>
          </p:cNvSpPr>
          <p:nvPr>
            <p:ph type="title"/>
          </p:nvPr>
        </p:nvSpPr>
        <p:spPr>
          <a:xfrm>
            <a:off x="609600" y="114300"/>
            <a:ext cx="7772400" cy="1143000"/>
          </a:xfrm>
        </p:spPr>
        <p:txBody>
          <a:bodyPr/>
          <a:lstStyle/>
          <a:p>
            <a:r>
              <a:rPr lang="en-IN" sz="3600" dirty="0">
                <a:solidFill>
                  <a:schemeClr val="bg2"/>
                </a:solidFill>
                <a:effectLst/>
              </a:rPr>
              <a:t>Geometry Everywhere</a:t>
            </a:r>
          </a:p>
        </p:txBody>
      </p:sp>
      <p:sp>
        <p:nvSpPr>
          <p:cNvPr id="4" name="Date Placeholder 3">
            <a:extLst>
              <a:ext uri="{FF2B5EF4-FFF2-40B4-BE49-F238E27FC236}">
                <a16:creationId xmlns:a16="http://schemas.microsoft.com/office/drawing/2014/main" id="{B91C5D57-83B4-4C1B-86A9-DFCA04F26D12}"/>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rPr>
              <a:t>ACMU 2008-09</a:t>
            </a:r>
          </a:p>
        </p:txBody>
      </p:sp>
      <p:sp>
        <p:nvSpPr>
          <p:cNvPr id="5" name="Slide Number Placeholder 4">
            <a:extLst>
              <a:ext uri="{FF2B5EF4-FFF2-40B4-BE49-F238E27FC236}">
                <a16:creationId xmlns:a16="http://schemas.microsoft.com/office/drawing/2014/main" id="{4FC449CD-5D94-4A04-AB93-0959057385B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275D48-01E0-486B-9659-5E24F649D741}" type="slidenum">
              <a:rPr kumimoji="0" lang="en-US" sz="1400" b="0" i="0" u="none" strike="noStrike" kern="1200" cap="none" spc="0" normalizeH="0" baseline="0" noProof="0" smtClean="0">
                <a:ln>
                  <a:noFill/>
                </a:ln>
                <a:solidFill>
                  <a:srgbClr val="FFFFFF"/>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9" name="TextBox 8">
            <a:extLst>
              <a:ext uri="{FF2B5EF4-FFF2-40B4-BE49-F238E27FC236}">
                <a16:creationId xmlns:a16="http://schemas.microsoft.com/office/drawing/2014/main" id="{311E0FE1-E053-40ED-92A2-7083C70032BF}"/>
              </a:ext>
            </a:extLst>
          </p:cNvPr>
          <p:cNvSpPr txBox="1"/>
          <p:nvPr/>
        </p:nvSpPr>
        <p:spPr>
          <a:xfrm>
            <a:off x="2819400" y="5191777"/>
            <a:ext cx="3837748"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0" u="none" strike="noStrike" kern="1200" cap="none" spc="0" normalizeH="0" baseline="0" noProof="0" dirty="0">
                <a:ln>
                  <a:noFill/>
                </a:ln>
                <a:solidFill>
                  <a:srgbClr val="000000"/>
                </a:solidFill>
                <a:effectLst/>
                <a:uLnTx/>
                <a:uFillTx/>
                <a:latin typeface="Times New Roman"/>
                <a:ea typeface="+mn-ea"/>
                <a:cs typeface="Arial" pitchFamily="34" charset="0"/>
              </a:rPr>
              <a:t>God forever geometrizes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1" u="none" strike="noStrike" kern="1200" cap="none" spc="0" normalizeH="0" baseline="0" noProof="0" dirty="0">
                <a:ln>
                  <a:noFill/>
                </a:ln>
                <a:solidFill>
                  <a:srgbClr val="000000"/>
                </a:solidFill>
                <a:effectLst/>
                <a:uLnTx/>
                <a:uFillTx/>
                <a:latin typeface="Times New Roman"/>
                <a:ea typeface="+mn-ea"/>
                <a:cs typeface="Arial" pitchFamily="34" charset="0"/>
              </a:rPr>
              <a:t>Plato</a:t>
            </a:r>
            <a:r>
              <a:rPr kumimoji="0" lang="en-IN" sz="2400" b="0" i="0" u="none" strike="noStrike" kern="1200" cap="none" spc="0" normalizeH="0" baseline="0" noProof="0" dirty="0">
                <a:ln>
                  <a:noFill/>
                </a:ln>
                <a:solidFill>
                  <a:srgbClr val="000000"/>
                </a:solidFill>
                <a:effectLst/>
                <a:uLnTx/>
                <a:uFillTx/>
                <a:latin typeface="Times New Roman"/>
                <a:ea typeface="+mn-ea"/>
                <a:cs typeface="Arial" pitchFamily="34" charset="0"/>
              </a:rPr>
              <a:t> (</a:t>
            </a:r>
            <a:r>
              <a:rPr kumimoji="0" lang="de-DE" sz="2400" b="0" i="0" u="none" strike="noStrike" kern="1200" cap="none" spc="0" normalizeH="0" baseline="0" noProof="0" dirty="0">
                <a:ln>
                  <a:noFill/>
                </a:ln>
                <a:solidFill>
                  <a:srgbClr val="000000"/>
                </a:solidFill>
                <a:effectLst/>
                <a:uLnTx/>
                <a:uFillTx/>
                <a:latin typeface="Times New Roman"/>
                <a:ea typeface="+mn-ea"/>
                <a:cs typeface="Arial" pitchFamily="34" charset="0"/>
              </a:rPr>
              <a:t>Circa 424 – 348 BC)</a:t>
            </a:r>
            <a:endParaRPr kumimoji="0" lang="en-IN" sz="2400" b="0" i="0" u="none" strike="noStrike" kern="1200" cap="none" spc="0" normalizeH="0" baseline="0" noProof="0" dirty="0">
              <a:ln>
                <a:noFill/>
              </a:ln>
              <a:solidFill>
                <a:srgbClr val="000000"/>
              </a:solidFill>
              <a:effectLst/>
              <a:uLnTx/>
              <a:uFillTx/>
              <a:latin typeface="Times New Roman"/>
              <a:ea typeface="+mn-ea"/>
              <a:cs typeface="Arial" pitchFamily="34" charset="0"/>
            </a:endParaRPr>
          </a:p>
        </p:txBody>
      </p:sp>
      <p:pic>
        <p:nvPicPr>
          <p:cNvPr id="6" name="Picture 5">
            <a:extLst>
              <a:ext uri="{FF2B5EF4-FFF2-40B4-BE49-F238E27FC236}">
                <a16:creationId xmlns:a16="http://schemas.microsoft.com/office/drawing/2014/main" id="{B16BD33D-978D-47D1-B1F3-D8CCE8198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1" y="1096081"/>
            <a:ext cx="3661516" cy="2104319"/>
          </a:xfrm>
          <a:prstGeom prst="rect">
            <a:avLst/>
          </a:prstGeom>
        </p:spPr>
      </p:pic>
      <p:pic>
        <p:nvPicPr>
          <p:cNvPr id="13" name="Picture 12">
            <a:extLst>
              <a:ext uri="{FF2B5EF4-FFF2-40B4-BE49-F238E27FC236}">
                <a16:creationId xmlns:a16="http://schemas.microsoft.com/office/drawing/2014/main" id="{3C98137A-E053-4B62-8B46-25854E2B8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3283" y="1143641"/>
            <a:ext cx="3268717" cy="2175183"/>
          </a:xfrm>
          <a:prstGeom prst="rect">
            <a:avLst/>
          </a:prstGeom>
        </p:spPr>
      </p:pic>
      <p:pic>
        <p:nvPicPr>
          <p:cNvPr id="17" name="Picture 16">
            <a:extLst>
              <a:ext uri="{FF2B5EF4-FFF2-40B4-BE49-F238E27FC236}">
                <a16:creationId xmlns:a16="http://schemas.microsoft.com/office/drawing/2014/main" id="{7D0AB236-ED16-4088-9EC1-02CE4A56DC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3318824"/>
            <a:ext cx="3329818" cy="1858503"/>
          </a:xfrm>
          <a:prstGeom prst="rect">
            <a:avLst/>
          </a:prstGeom>
        </p:spPr>
      </p:pic>
    </p:spTree>
    <p:extLst>
      <p:ext uri="{BB962C8B-B14F-4D97-AF65-F5344CB8AC3E}">
        <p14:creationId xmlns:p14="http://schemas.microsoft.com/office/powerpoint/2010/main" val="28247973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1B0045D-CBD0-40AB-92BB-B223186E0865}"/>
              </a:ext>
            </a:extLst>
          </p:cNvPr>
          <p:cNvGrpSpPr/>
          <p:nvPr/>
        </p:nvGrpSpPr>
        <p:grpSpPr>
          <a:xfrm>
            <a:off x="250481" y="1371600"/>
            <a:ext cx="4430390" cy="3429000"/>
            <a:chOff x="455579" y="1478538"/>
            <a:chExt cx="4430390" cy="3429000"/>
          </a:xfrm>
        </p:grpSpPr>
        <p:pic>
          <p:nvPicPr>
            <p:cNvPr id="3" name="Picture 2">
              <a:extLst>
                <a:ext uri="{FF2B5EF4-FFF2-40B4-BE49-F238E27FC236}">
                  <a16:creationId xmlns:a16="http://schemas.microsoft.com/office/drawing/2014/main" id="{7F866461-E0B9-4A5E-A4BD-37A0F39BFFEC}"/>
                </a:ext>
              </a:extLst>
            </p:cNvPr>
            <p:cNvPicPr>
              <a:picLocks noChangeAspect="1"/>
            </p:cNvPicPr>
            <p:nvPr/>
          </p:nvPicPr>
          <p:blipFill>
            <a:blip r:embed="rId2"/>
            <a:stretch>
              <a:fillRect/>
            </a:stretch>
          </p:blipFill>
          <p:spPr>
            <a:xfrm>
              <a:off x="455579" y="1478538"/>
              <a:ext cx="4430390" cy="3429000"/>
            </a:xfrm>
            <a:prstGeom prst="rect">
              <a:avLst/>
            </a:prstGeom>
          </p:spPr>
        </p:pic>
        <p:sp>
          <p:nvSpPr>
            <p:cNvPr id="13" name="Rectangle 12">
              <a:extLst>
                <a:ext uri="{FF2B5EF4-FFF2-40B4-BE49-F238E27FC236}">
                  <a16:creationId xmlns:a16="http://schemas.microsoft.com/office/drawing/2014/main" id="{FE65ACA8-4482-49B9-ADF4-C35B1AACB88E}"/>
                </a:ext>
              </a:extLst>
            </p:cNvPr>
            <p:cNvSpPr/>
            <p:nvPr/>
          </p:nvSpPr>
          <p:spPr>
            <a:xfrm>
              <a:off x="2055779" y="3139145"/>
              <a:ext cx="303179" cy="315508"/>
            </a:xfrm>
            <a:prstGeom prst="rect">
              <a:avLst/>
            </a:prstGeom>
            <a:solidFill>
              <a:schemeClr val="accent2">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5" name="TextBox 4">
            <a:extLst>
              <a:ext uri="{FF2B5EF4-FFF2-40B4-BE49-F238E27FC236}">
                <a16:creationId xmlns:a16="http://schemas.microsoft.com/office/drawing/2014/main" id="{BD9BD6B0-079E-441A-A02F-1656AC1C626B}"/>
              </a:ext>
            </a:extLst>
          </p:cNvPr>
          <p:cNvSpPr txBox="1"/>
          <p:nvPr/>
        </p:nvSpPr>
        <p:spPr>
          <a:xfrm>
            <a:off x="457200" y="431853"/>
            <a:ext cx="83058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i="1" u="none" strike="noStrike" baseline="0" dirty="0">
                <a:solidFill>
                  <a:srgbClr val="000000"/>
                </a:solidFill>
                <a:latin typeface="CMSSBX10"/>
              </a:rPr>
              <a:t>Problem  </a:t>
            </a:r>
            <a:r>
              <a:rPr lang="en-US" sz="2400" b="0" u="none" strike="noStrike" baseline="0" dirty="0">
                <a:solidFill>
                  <a:srgbClr val="000000"/>
                </a:solidFill>
                <a:latin typeface="CMSSBX10"/>
              </a:rPr>
              <a:t>(Multiple queries): </a:t>
            </a:r>
            <a:r>
              <a:rPr lang="en-US" sz="2400" b="0" i="0" u="none" strike="noStrike" baseline="0" dirty="0">
                <a:solidFill>
                  <a:srgbClr val="0000FF"/>
                </a:solidFill>
                <a:latin typeface="CMSS10"/>
              </a:rPr>
              <a:t>Given a simple polygon </a:t>
            </a:r>
            <a:r>
              <a:rPr lang="en-US" sz="2400" b="0" i="1" u="none" strike="noStrike" baseline="0" dirty="0">
                <a:solidFill>
                  <a:srgbClr val="0000FF"/>
                </a:solidFill>
                <a:latin typeface="CMSSI10"/>
              </a:rPr>
              <a:t>P </a:t>
            </a:r>
            <a:r>
              <a:rPr lang="en-US" sz="2400" b="0" u="none" strike="noStrike" baseline="0" dirty="0">
                <a:solidFill>
                  <a:srgbClr val="0000FF"/>
                </a:solidFill>
                <a:latin typeface="CMSSI10"/>
              </a:rPr>
              <a:t>with </a:t>
            </a:r>
            <a:r>
              <a:rPr lang="en-US" sz="2400" b="0" i="1" u="none" strike="noStrike" baseline="0" dirty="0">
                <a:solidFill>
                  <a:srgbClr val="0000FF"/>
                </a:solidFill>
                <a:latin typeface="CMSSI10"/>
              </a:rPr>
              <a:t>n </a:t>
            </a:r>
            <a:r>
              <a:rPr lang="en-US" sz="2400" b="0" u="none" strike="noStrike" baseline="0" dirty="0">
                <a:solidFill>
                  <a:srgbClr val="0000FF"/>
                </a:solidFill>
                <a:latin typeface="CMSSI10"/>
              </a:rPr>
              <a:t>vertices</a:t>
            </a:r>
            <a:r>
              <a:rPr lang="en-US" sz="2400" b="0" i="1" u="none" strike="noStrike" baseline="0" dirty="0">
                <a:solidFill>
                  <a:srgbClr val="0000FF"/>
                </a:solidFill>
                <a:latin typeface="CMSSI10"/>
              </a:rPr>
              <a:t> </a:t>
            </a:r>
            <a:r>
              <a:rPr lang="en-US" sz="2400" b="0" i="0" u="none" strike="noStrike" baseline="0" dirty="0">
                <a:solidFill>
                  <a:srgbClr val="0000FF"/>
                </a:solidFill>
                <a:latin typeface="CMSS10"/>
              </a:rPr>
              <a:t>and </a:t>
            </a:r>
            <a:r>
              <a:rPr lang="en-US" sz="2400" b="0" i="1" u="none" strike="noStrike" baseline="0" dirty="0">
                <a:solidFill>
                  <a:srgbClr val="0000FF"/>
                </a:solidFill>
                <a:latin typeface="CMSS10"/>
              </a:rPr>
              <a:t>m</a:t>
            </a:r>
            <a:r>
              <a:rPr lang="en-US" sz="2400" b="0" i="0" u="none" strike="noStrike" baseline="0" dirty="0">
                <a:solidFill>
                  <a:srgbClr val="0000FF"/>
                </a:solidFill>
                <a:latin typeface="CMSS10"/>
              </a:rPr>
              <a:t> query points </a:t>
            </a:r>
            <a:r>
              <a:rPr lang="en-US" sz="2400" i="1" dirty="0">
                <a:solidFill>
                  <a:srgbClr val="0000FF"/>
                </a:solidFill>
                <a:latin typeface="CMSSI10"/>
              </a:rPr>
              <a:t>q</a:t>
            </a:r>
            <a:r>
              <a:rPr lang="en-US" sz="2400" baseline="-25000" dirty="0">
                <a:solidFill>
                  <a:srgbClr val="0000FF"/>
                </a:solidFill>
                <a:latin typeface="CMSSI10"/>
              </a:rPr>
              <a:t>1</a:t>
            </a:r>
            <a:r>
              <a:rPr lang="en-US" sz="2400" b="0" i="0" u="none" strike="noStrike" baseline="0" dirty="0">
                <a:solidFill>
                  <a:srgbClr val="0000FF"/>
                </a:solidFill>
                <a:latin typeface="CMSS10"/>
              </a:rPr>
              <a:t>, </a:t>
            </a:r>
            <a:r>
              <a:rPr lang="en-US" sz="2400" i="1" dirty="0">
                <a:solidFill>
                  <a:srgbClr val="0000FF"/>
                </a:solidFill>
                <a:latin typeface="CMSSI10"/>
              </a:rPr>
              <a:t>q</a:t>
            </a:r>
            <a:r>
              <a:rPr lang="en-US" sz="2400" baseline="-25000" dirty="0">
                <a:solidFill>
                  <a:srgbClr val="0000FF"/>
                </a:solidFill>
                <a:latin typeface="CMSSI10"/>
              </a:rPr>
              <a:t>1</a:t>
            </a:r>
            <a:r>
              <a:rPr lang="en-US" sz="2400" dirty="0">
                <a:solidFill>
                  <a:srgbClr val="0000FF"/>
                </a:solidFill>
                <a:latin typeface="CMSS10"/>
              </a:rPr>
              <a:t>, …, </a:t>
            </a:r>
            <a:r>
              <a:rPr lang="en-US" sz="2400" i="1" dirty="0" err="1">
                <a:solidFill>
                  <a:srgbClr val="0000FF"/>
                </a:solidFill>
                <a:latin typeface="CMSSI10"/>
              </a:rPr>
              <a:t>q</a:t>
            </a:r>
            <a:r>
              <a:rPr lang="en-US" sz="2400" i="1" baseline="-25000" dirty="0" err="1">
                <a:solidFill>
                  <a:srgbClr val="0000FF"/>
                </a:solidFill>
                <a:latin typeface="CMSSI10"/>
              </a:rPr>
              <a:t>m</a:t>
            </a:r>
            <a:r>
              <a:rPr lang="en-US" sz="2400" dirty="0">
                <a:solidFill>
                  <a:srgbClr val="0000FF"/>
                </a:solidFill>
                <a:latin typeface="CMSS10"/>
              </a:rPr>
              <a:t>, determine </a:t>
            </a:r>
            <a:r>
              <a:rPr lang="en-US" sz="2400" b="0" i="0" u="none" strike="noStrike" baseline="0" dirty="0">
                <a:solidFill>
                  <a:srgbClr val="0000FF"/>
                </a:solidFill>
                <a:latin typeface="CMSS10"/>
              </a:rPr>
              <a:t>whether </a:t>
            </a:r>
            <a:r>
              <a:rPr lang="en-US" sz="2400" dirty="0">
                <a:solidFill>
                  <a:srgbClr val="0000FF"/>
                </a:solidFill>
                <a:latin typeface="CMSSI10"/>
              </a:rPr>
              <a:t>they are</a:t>
            </a:r>
            <a:r>
              <a:rPr lang="en-US" sz="2400" b="0" u="none" strike="noStrike" baseline="0" dirty="0">
                <a:solidFill>
                  <a:srgbClr val="0000FF"/>
                </a:solidFill>
                <a:latin typeface="CMSS10"/>
              </a:rPr>
              <a:t> </a:t>
            </a:r>
            <a:r>
              <a:rPr lang="en-US" sz="2400" b="0" i="0" u="none" strike="noStrike" baseline="0" dirty="0">
                <a:solidFill>
                  <a:srgbClr val="0000FF"/>
                </a:solidFill>
                <a:latin typeface="CMSS10"/>
              </a:rPr>
              <a:t>internal to </a:t>
            </a:r>
            <a:r>
              <a:rPr lang="en-US" sz="2400" b="0" i="1" u="none" strike="noStrike" baseline="0" dirty="0">
                <a:solidFill>
                  <a:srgbClr val="0000FF"/>
                </a:solidFill>
                <a:latin typeface="CMSSI10"/>
              </a:rPr>
              <a:t>P</a:t>
            </a:r>
            <a:endParaRPr lang="en-IN" sz="2400" dirty="0"/>
          </a:p>
        </p:txBody>
      </p:sp>
      <p:sp>
        <p:nvSpPr>
          <p:cNvPr id="6" name="TextBox 5">
            <a:extLst>
              <a:ext uri="{FF2B5EF4-FFF2-40B4-BE49-F238E27FC236}">
                <a16:creationId xmlns:a16="http://schemas.microsoft.com/office/drawing/2014/main" id="{D2B362FE-D120-4168-858A-0F8FA17EA7ED}"/>
              </a:ext>
            </a:extLst>
          </p:cNvPr>
          <p:cNvSpPr txBox="1"/>
          <p:nvPr/>
        </p:nvSpPr>
        <p:spPr>
          <a:xfrm>
            <a:off x="1660180" y="2880916"/>
            <a:ext cx="531779" cy="41036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fontAlgn="auto" hangingPunct="0">
              <a:spcBef>
                <a:spcPts val="0"/>
              </a:spcBef>
              <a:spcAft>
                <a:spcPts val="0"/>
              </a:spcAft>
            </a:pPr>
            <a:r>
              <a:rPr lang="en-US" sz="2000" i="1" dirty="0">
                <a:solidFill>
                  <a:srgbClr val="0000FF"/>
                </a:solidFill>
                <a:latin typeface="CMSSI10"/>
              </a:rPr>
              <a:t>q</a:t>
            </a:r>
            <a:r>
              <a:rPr lang="en-US" sz="2000" i="1" baseline="-25000" dirty="0">
                <a:solidFill>
                  <a:srgbClr val="0000FF"/>
                </a:solidFill>
                <a:latin typeface="CMSSI10"/>
              </a:rPr>
              <a:t>i</a:t>
            </a:r>
            <a:endParaRPr kumimoji="0" lang="en-IN" sz="2000" i="1"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
        <p:nvSpPr>
          <p:cNvPr id="7" name="Oval 6">
            <a:extLst>
              <a:ext uri="{FF2B5EF4-FFF2-40B4-BE49-F238E27FC236}">
                <a16:creationId xmlns:a16="http://schemas.microsoft.com/office/drawing/2014/main" id="{7EC184E2-C9FB-4497-9B5C-1EAE98A56B5F}"/>
              </a:ext>
            </a:extLst>
          </p:cNvPr>
          <p:cNvSpPr/>
          <p:nvPr/>
        </p:nvSpPr>
        <p:spPr>
          <a:xfrm>
            <a:off x="2051720" y="3176799"/>
            <a:ext cx="76200" cy="79721"/>
          </a:xfrm>
          <a:prstGeom prst="ellipse">
            <a:avLst/>
          </a:prstGeom>
          <a:noFill/>
          <a:ln w="38100" cap="flat">
            <a:solidFill>
              <a:srgbClr val="FF00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en-IN" sz="2200" b="0" i="0" u="none" strike="noStrike" kern="1200" cap="none" spc="0" normalizeH="0" baseline="0" noProof="0">
              <a:ln>
                <a:noFill/>
              </a:ln>
              <a:solidFill>
                <a:srgbClr val="FFFFFF"/>
              </a:solidFill>
              <a:effectLst/>
              <a:uLnTx/>
              <a:uFillTx/>
              <a:latin typeface="Helvetica Neue Medium"/>
              <a:ea typeface="+mn-ea"/>
              <a:cs typeface="+mn-cs"/>
              <a:sym typeface="Helvetica Neue Medium"/>
            </a:endParaRPr>
          </a:p>
        </p:txBody>
      </p:sp>
      <p:sp>
        <p:nvSpPr>
          <p:cNvPr id="11" name="TextBox 10">
            <a:extLst>
              <a:ext uri="{FF2B5EF4-FFF2-40B4-BE49-F238E27FC236}">
                <a16:creationId xmlns:a16="http://schemas.microsoft.com/office/drawing/2014/main" id="{969CF2D8-1E1D-4E7D-B9AE-2C5050CA9103}"/>
              </a:ext>
            </a:extLst>
          </p:cNvPr>
          <p:cNvSpPr txBox="1"/>
          <p:nvPr/>
        </p:nvSpPr>
        <p:spPr>
          <a:xfrm>
            <a:off x="3870804" y="2362200"/>
            <a:ext cx="51054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u="none" strike="noStrike" baseline="0" dirty="0">
                <a:solidFill>
                  <a:srgbClr val="0000FF"/>
                </a:solidFill>
                <a:latin typeface="CMSS10"/>
              </a:rPr>
              <a:t>Ray shooting/</a:t>
            </a:r>
            <a:r>
              <a:rPr lang="en-IN" sz="2400" dirty="0">
                <a:solidFill>
                  <a:srgbClr val="3333CC"/>
                </a:solidFill>
              </a:rPr>
              <a:t>winding number: Multiple calls  </a:t>
            </a:r>
            <a:r>
              <a:rPr lang="en-US" sz="2400" dirty="0">
                <a:solidFill>
                  <a:srgbClr val="3333CC"/>
                </a:solidFill>
                <a:latin typeface="CMSS10"/>
                <a:sym typeface="Symbol" panose="05050102010706020507" pitchFamily="18" charset="2"/>
              </a:rPr>
              <a:t> </a:t>
            </a:r>
            <a:r>
              <a:rPr lang="en-US" sz="2400" i="1" dirty="0">
                <a:solidFill>
                  <a:srgbClr val="3333CC"/>
                </a:solidFill>
                <a:latin typeface="CMSS10"/>
                <a:sym typeface="Symbol" panose="05050102010706020507" pitchFamily="18" charset="2"/>
              </a:rPr>
              <a:t>O</a:t>
            </a:r>
            <a:r>
              <a:rPr lang="en-US" sz="2400" dirty="0">
                <a:solidFill>
                  <a:srgbClr val="3333CC"/>
                </a:solidFill>
                <a:latin typeface="CMSS10"/>
                <a:sym typeface="Symbol" panose="05050102010706020507" pitchFamily="18" charset="2"/>
              </a:rPr>
              <a:t>(</a:t>
            </a:r>
            <a:r>
              <a:rPr lang="en-US" sz="2400" i="1" dirty="0">
                <a:solidFill>
                  <a:srgbClr val="3333CC"/>
                </a:solidFill>
                <a:latin typeface="CMSS10"/>
                <a:sym typeface="Symbol" panose="05050102010706020507" pitchFamily="18" charset="2"/>
              </a:rPr>
              <a:t>nm</a:t>
            </a:r>
            <a:r>
              <a:rPr lang="en-US" sz="2400" dirty="0">
                <a:solidFill>
                  <a:srgbClr val="3333CC"/>
                </a:solidFill>
                <a:latin typeface="CMSS10"/>
                <a:sym typeface="Symbol" panose="05050102010706020507" pitchFamily="18" charset="2"/>
              </a:rPr>
              <a:t>) time, </a:t>
            </a:r>
          </a:p>
          <a:p>
            <a:r>
              <a:rPr lang="en-US" sz="2400" i="1" dirty="0">
                <a:solidFill>
                  <a:srgbClr val="3333CC"/>
                </a:solidFill>
                <a:latin typeface="CMSS10"/>
                <a:sym typeface="Symbol" panose="05050102010706020507" pitchFamily="18" charset="2"/>
              </a:rPr>
              <a:t>O</a:t>
            </a:r>
            <a:r>
              <a:rPr lang="en-US" sz="2400" dirty="0">
                <a:solidFill>
                  <a:srgbClr val="3333CC"/>
                </a:solidFill>
                <a:latin typeface="CMSS10"/>
                <a:sym typeface="Symbol" panose="05050102010706020507" pitchFamily="18" charset="2"/>
              </a:rPr>
              <a:t>(</a:t>
            </a:r>
            <a:r>
              <a:rPr lang="en-US" sz="2400" i="1" dirty="0">
                <a:solidFill>
                  <a:srgbClr val="3333CC"/>
                </a:solidFill>
                <a:latin typeface="CMSS10"/>
                <a:sym typeface="Symbol" panose="05050102010706020507" pitchFamily="18" charset="2"/>
              </a:rPr>
              <a:t>n</a:t>
            </a:r>
            <a:r>
              <a:rPr lang="en-US" sz="2400" dirty="0">
                <a:solidFill>
                  <a:srgbClr val="3333CC"/>
                </a:solidFill>
                <a:latin typeface="CMSS10"/>
                <a:sym typeface="Symbol" panose="05050102010706020507" pitchFamily="18" charset="2"/>
              </a:rPr>
              <a:t>) space  complexity</a:t>
            </a:r>
            <a:endParaRPr lang="en-IN" sz="2400" dirty="0">
              <a:solidFill>
                <a:srgbClr val="3333CC"/>
              </a:solidFill>
            </a:endParaRPr>
          </a:p>
        </p:txBody>
      </p:sp>
      <p:sp>
        <p:nvSpPr>
          <p:cNvPr id="15" name="TextBox 14">
            <a:extLst>
              <a:ext uri="{FF2B5EF4-FFF2-40B4-BE49-F238E27FC236}">
                <a16:creationId xmlns:a16="http://schemas.microsoft.com/office/drawing/2014/main" id="{D738264F-2AE5-4BEF-BABC-1E996C2207E8}"/>
              </a:ext>
            </a:extLst>
          </p:cNvPr>
          <p:cNvSpPr txBox="1"/>
          <p:nvPr/>
        </p:nvSpPr>
        <p:spPr>
          <a:xfrm>
            <a:off x="1295400" y="4862760"/>
            <a:ext cx="752191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400" dirty="0">
                <a:solidFill>
                  <a:srgbClr val="FF00FF"/>
                </a:solidFill>
              </a:rPr>
              <a:t>Can we improve query-time complexity …?</a:t>
            </a:r>
          </a:p>
        </p:txBody>
      </p:sp>
      <p:sp>
        <p:nvSpPr>
          <p:cNvPr id="16" name="TextBox 15">
            <a:extLst>
              <a:ext uri="{FF2B5EF4-FFF2-40B4-BE49-F238E27FC236}">
                <a16:creationId xmlns:a16="http://schemas.microsoft.com/office/drawing/2014/main" id="{5B6D1F54-1BA1-4321-B947-A6CAC1DEFDE0}"/>
              </a:ext>
            </a:extLst>
          </p:cNvPr>
          <p:cNvSpPr txBox="1"/>
          <p:nvPr/>
        </p:nvSpPr>
        <p:spPr>
          <a:xfrm>
            <a:off x="1319719" y="5296210"/>
            <a:ext cx="752191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400" dirty="0">
                <a:solidFill>
                  <a:srgbClr val="FF00FF"/>
                </a:solidFill>
              </a:rPr>
              <a:t> … at the cost of some pre-processing work or space ..?</a:t>
            </a:r>
          </a:p>
        </p:txBody>
      </p:sp>
    </p:spTree>
    <p:extLst>
      <p:ext uri="{BB962C8B-B14F-4D97-AF65-F5344CB8AC3E}">
        <p14:creationId xmlns:p14="http://schemas.microsoft.com/office/powerpoint/2010/main" val="19336624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11" grpId="0"/>
      <p:bldP spid="15" grpId="0"/>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BA16DCB2-454B-47C1-98BF-AD1631A37AA5}"/>
              </a:ext>
            </a:extLst>
          </p:cNvPr>
          <p:cNvGrpSpPr/>
          <p:nvPr/>
        </p:nvGrpSpPr>
        <p:grpSpPr>
          <a:xfrm>
            <a:off x="0" y="1632182"/>
            <a:ext cx="5137826" cy="4264853"/>
            <a:chOff x="0" y="1632182"/>
            <a:chExt cx="5137826" cy="4264853"/>
          </a:xfrm>
        </p:grpSpPr>
        <p:grpSp>
          <p:nvGrpSpPr>
            <p:cNvPr id="9" name="Group 8">
              <a:extLst>
                <a:ext uri="{FF2B5EF4-FFF2-40B4-BE49-F238E27FC236}">
                  <a16:creationId xmlns:a16="http://schemas.microsoft.com/office/drawing/2014/main" id="{B6A055F6-9C65-4B34-8AFA-FB1BF6E79857}"/>
                </a:ext>
              </a:extLst>
            </p:cNvPr>
            <p:cNvGrpSpPr/>
            <p:nvPr/>
          </p:nvGrpSpPr>
          <p:grpSpPr>
            <a:xfrm>
              <a:off x="0" y="1632182"/>
              <a:ext cx="5137826" cy="4264853"/>
              <a:chOff x="3556633" y="2819400"/>
              <a:chExt cx="5105400" cy="3736562"/>
            </a:xfrm>
          </p:grpSpPr>
          <p:grpSp>
            <p:nvGrpSpPr>
              <p:cNvPr id="8" name="Group 7">
                <a:extLst>
                  <a:ext uri="{FF2B5EF4-FFF2-40B4-BE49-F238E27FC236}">
                    <a16:creationId xmlns:a16="http://schemas.microsoft.com/office/drawing/2014/main" id="{84BF4C3E-A0D4-4F1F-AF79-C67A4B8FEE79}"/>
                  </a:ext>
                </a:extLst>
              </p:cNvPr>
              <p:cNvGrpSpPr/>
              <p:nvPr/>
            </p:nvGrpSpPr>
            <p:grpSpPr>
              <a:xfrm>
                <a:off x="3556633" y="2819400"/>
                <a:ext cx="5105400" cy="3736562"/>
                <a:chOff x="3556633" y="2819400"/>
                <a:chExt cx="5105400" cy="3736562"/>
              </a:xfrm>
            </p:grpSpPr>
            <p:pic>
              <p:nvPicPr>
                <p:cNvPr id="4" name="Picture 3">
                  <a:extLst>
                    <a:ext uri="{FF2B5EF4-FFF2-40B4-BE49-F238E27FC236}">
                      <a16:creationId xmlns:a16="http://schemas.microsoft.com/office/drawing/2014/main" id="{224182D0-BC52-42E9-8EEC-BB3FBBCA24F6}"/>
                    </a:ext>
                  </a:extLst>
                </p:cNvPr>
                <p:cNvPicPr>
                  <a:picLocks noChangeAspect="1"/>
                </p:cNvPicPr>
                <p:nvPr/>
              </p:nvPicPr>
              <p:blipFill>
                <a:blip r:embed="rId3"/>
                <a:stretch>
                  <a:fillRect/>
                </a:stretch>
              </p:blipFill>
              <p:spPr>
                <a:xfrm>
                  <a:off x="3556633" y="2819400"/>
                  <a:ext cx="5105400" cy="3736562"/>
                </a:xfrm>
                <a:prstGeom prst="rect">
                  <a:avLst/>
                </a:prstGeom>
              </p:spPr>
            </p:pic>
            <p:sp>
              <p:nvSpPr>
                <p:cNvPr id="6" name="TextBox 5">
                  <a:extLst>
                    <a:ext uri="{FF2B5EF4-FFF2-40B4-BE49-F238E27FC236}">
                      <a16:creationId xmlns:a16="http://schemas.microsoft.com/office/drawing/2014/main" id="{D2B362FE-D120-4168-858A-0F8FA17EA7ED}"/>
                    </a:ext>
                  </a:extLst>
                </p:cNvPr>
                <p:cNvSpPr txBox="1"/>
                <p:nvPr/>
              </p:nvSpPr>
              <p:spPr>
                <a:xfrm>
                  <a:off x="5650149" y="4671557"/>
                  <a:ext cx="444844" cy="41036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fontAlgn="auto" hangingPunct="0">
                    <a:spcBef>
                      <a:spcPts val="0"/>
                    </a:spcBef>
                    <a:spcAft>
                      <a:spcPts val="0"/>
                    </a:spcAft>
                  </a:pPr>
                  <a:r>
                    <a:rPr lang="en-US" sz="2000" i="1" dirty="0">
                      <a:solidFill>
                        <a:srgbClr val="0000FF"/>
                      </a:solidFill>
                      <a:latin typeface="CMSSI10"/>
                    </a:rPr>
                    <a:t>q</a:t>
                  </a:r>
                  <a:r>
                    <a:rPr lang="en-US" sz="2000" i="1" baseline="-25000" dirty="0">
                      <a:solidFill>
                        <a:srgbClr val="0000FF"/>
                      </a:solidFill>
                      <a:latin typeface="CMSSI10"/>
                    </a:rPr>
                    <a:t>i</a:t>
                  </a:r>
                  <a:endParaRPr kumimoji="0" lang="en-IN" sz="2000" i="1"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grpSp>
          <p:sp>
            <p:nvSpPr>
              <p:cNvPr id="7" name="Oval 6">
                <a:extLst>
                  <a:ext uri="{FF2B5EF4-FFF2-40B4-BE49-F238E27FC236}">
                    <a16:creationId xmlns:a16="http://schemas.microsoft.com/office/drawing/2014/main" id="{7EC184E2-C9FB-4497-9B5C-1EAE98A56B5F}"/>
                  </a:ext>
                </a:extLst>
              </p:cNvPr>
              <p:cNvSpPr/>
              <p:nvPr/>
            </p:nvSpPr>
            <p:spPr>
              <a:xfrm>
                <a:off x="5796371" y="4721728"/>
                <a:ext cx="76200" cy="79721"/>
              </a:xfrm>
              <a:prstGeom prst="ellipse">
                <a:avLst/>
              </a:prstGeom>
              <a:noFill/>
              <a:ln w="38100" cap="flat">
                <a:solidFill>
                  <a:srgbClr val="FF00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en-IN" sz="2200" b="0" i="0" u="none" strike="noStrike" kern="1200" cap="none" spc="0" normalizeH="0" baseline="0" noProof="0">
                  <a:ln>
                    <a:noFill/>
                  </a:ln>
                  <a:solidFill>
                    <a:srgbClr val="FFFFFF"/>
                  </a:solidFill>
                  <a:effectLst/>
                  <a:uLnTx/>
                  <a:uFillTx/>
                  <a:latin typeface="Helvetica Neue Medium"/>
                  <a:ea typeface="+mn-ea"/>
                  <a:cs typeface="+mn-cs"/>
                  <a:sym typeface="Helvetica Neue Medium"/>
                </a:endParaRPr>
              </a:p>
            </p:txBody>
          </p:sp>
        </p:grpSp>
        <p:cxnSp>
          <p:nvCxnSpPr>
            <p:cNvPr id="12" name="Straight Connector 11">
              <a:extLst>
                <a:ext uri="{FF2B5EF4-FFF2-40B4-BE49-F238E27FC236}">
                  <a16:creationId xmlns:a16="http://schemas.microsoft.com/office/drawing/2014/main" id="{DADBDB11-D0CD-4C06-ADA8-34127E7257F0}"/>
                </a:ext>
              </a:extLst>
            </p:cNvPr>
            <p:cNvCxnSpPr>
              <a:cxnSpLocks/>
            </p:cNvCxnSpPr>
            <p:nvPr/>
          </p:nvCxnSpPr>
          <p:spPr>
            <a:xfrm>
              <a:off x="390728" y="3028544"/>
              <a:ext cx="4114800" cy="0"/>
            </a:xfrm>
            <a:prstGeom prst="line">
              <a:avLst/>
            </a:prstGeom>
            <a:ln w="28575">
              <a:solidFill>
                <a:schemeClr val="tx1"/>
              </a:solidFill>
            </a:ln>
          </p:spPr>
          <p:style>
            <a:lnRef idx="1">
              <a:schemeClr val="accent6"/>
            </a:lnRef>
            <a:fillRef idx="0">
              <a:schemeClr val="accent6"/>
            </a:fillRef>
            <a:effectRef idx="0">
              <a:schemeClr val="accent6"/>
            </a:effectRef>
            <a:fontRef idx="minor">
              <a:schemeClr val="tx1"/>
            </a:fontRef>
          </p:style>
        </p:cxnSp>
      </p:grpSp>
      <p:sp>
        <p:nvSpPr>
          <p:cNvPr id="5" name="TextBox 4">
            <a:extLst>
              <a:ext uri="{FF2B5EF4-FFF2-40B4-BE49-F238E27FC236}">
                <a16:creationId xmlns:a16="http://schemas.microsoft.com/office/drawing/2014/main" id="{BD9BD6B0-079E-441A-A02F-1656AC1C626B}"/>
              </a:ext>
            </a:extLst>
          </p:cNvPr>
          <p:cNvSpPr txBox="1"/>
          <p:nvPr/>
        </p:nvSpPr>
        <p:spPr>
          <a:xfrm>
            <a:off x="228599" y="69825"/>
            <a:ext cx="8814881"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1" i="1" u="none" strike="noStrike" baseline="0" dirty="0">
                <a:solidFill>
                  <a:srgbClr val="000000"/>
                </a:solidFill>
                <a:latin typeface="CMSSBX10"/>
              </a:rPr>
              <a:t>Problem</a:t>
            </a:r>
            <a:r>
              <a:rPr lang="en-US" sz="2400" b="0" i="1" u="none" strike="noStrike" baseline="0" dirty="0">
                <a:solidFill>
                  <a:srgbClr val="000000"/>
                </a:solidFill>
                <a:latin typeface="CMSSBX10"/>
              </a:rPr>
              <a:t>  </a:t>
            </a:r>
            <a:r>
              <a:rPr lang="en-US" sz="2400" b="0" u="none" strike="noStrike" baseline="0" dirty="0">
                <a:solidFill>
                  <a:srgbClr val="000000"/>
                </a:solidFill>
                <a:latin typeface="CMSSBX10"/>
              </a:rPr>
              <a:t>(Multiple queries): </a:t>
            </a:r>
            <a:r>
              <a:rPr lang="en-US" sz="2400" b="0" i="0" u="none" strike="noStrike" baseline="0" dirty="0">
                <a:solidFill>
                  <a:srgbClr val="0000FF"/>
                </a:solidFill>
                <a:latin typeface="CMSS10"/>
              </a:rPr>
              <a:t>Given a simple polygon </a:t>
            </a:r>
            <a:r>
              <a:rPr lang="en-US" sz="2400" b="0" i="1" u="none" strike="noStrike" baseline="0" dirty="0">
                <a:solidFill>
                  <a:srgbClr val="0000FF"/>
                </a:solidFill>
                <a:latin typeface="CMSSI10"/>
              </a:rPr>
              <a:t>P </a:t>
            </a:r>
            <a:r>
              <a:rPr lang="en-US" sz="2400" b="0" u="none" strike="noStrike" baseline="0" dirty="0">
                <a:solidFill>
                  <a:srgbClr val="0000FF"/>
                </a:solidFill>
                <a:latin typeface="CMSSI10"/>
              </a:rPr>
              <a:t>with </a:t>
            </a:r>
            <a:r>
              <a:rPr lang="en-US" sz="2400" b="0" i="1" u="none" strike="noStrike" baseline="0" dirty="0">
                <a:solidFill>
                  <a:srgbClr val="0000FF"/>
                </a:solidFill>
                <a:latin typeface="CMSSI10"/>
              </a:rPr>
              <a:t>n </a:t>
            </a:r>
            <a:r>
              <a:rPr lang="en-US" sz="2400" b="0" u="none" strike="noStrike" baseline="0" dirty="0">
                <a:solidFill>
                  <a:srgbClr val="0000FF"/>
                </a:solidFill>
                <a:latin typeface="CMSSI10"/>
              </a:rPr>
              <a:t>vertices</a:t>
            </a:r>
            <a:r>
              <a:rPr lang="en-US" sz="2400" b="0" i="1" u="none" strike="noStrike" baseline="0" dirty="0">
                <a:solidFill>
                  <a:srgbClr val="0000FF"/>
                </a:solidFill>
                <a:latin typeface="CMSSI10"/>
              </a:rPr>
              <a:t> </a:t>
            </a:r>
            <a:r>
              <a:rPr lang="en-US" sz="2400" b="0" i="0" u="none" strike="noStrike" baseline="0" dirty="0">
                <a:solidFill>
                  <a:srgbClr val="0000FF"/>
                </a:solidFill>
                <a:latin typeface="CMSS10"/>
              </a:rPr>
              <a:t>and </a:t>
            </a:r>
            <a:r>
              <a:rPr lang="en-US" sz="2400" b="0" i="1" u="none" strike="noStrike" baseline="0" dirty="0">
                <a:solidFill>
                  <a:srgbClr val="0000FF"/>
                </a:solidFill>
                <a:latin typeface="CMSS10"/>
              </a:rPr>
              <a:t>m</a:t>
            </a:r>
            <a:r>
              <a:rPr lang="en-US" sz="2400" b="0" i="0" u="none" strike="noStrike" baseline="0" dirty="0">
                <a:solidFill>
                  <a:srgbClr val="0000FF"/>
                </a:solidFill>
                <a:latin typeface="CMSS10"/>
              </a:rPr>
              <a:t> query points </a:t>
            </a:r>
            <a:r>
              <a:rPr lang="en-US" sz="2400" i="1" dirty="0">
                <a:solidFill>
                  <a:srgbClr val="0000FF"/>
                </a:solidFill>
                <a:latin typeface="CMSSI10"/>
              </a:rPr>
              <a:t>q</a:t>
            </a:r>
            <a:r>
              <a:rPr lang="en-US" sz="2400" baseline="-25000" dirty="0">
                <a:solidFill>
                  <a:srgbClr val="0000FF"/>
                </a:solidFill>
                <a:latin typeface="CMSSI10"/>
              </a:rPr>
              <a:t>1</a:t>
            </a:r>
            <a:r>
              <a:rPr lang="en-US" sz="2400" b="0" i="0" u="none" strike="noStrike" baseline="0" dirty="0">
                <a:solidFill>
                  <a:srgbClr val="0000FF"/>
                </a:solidFill>
                <a:latin typeface="CMSS10"/>
              </a:rPr>
              <a:t>, </a:t>
            </a:r>
            <a:r>
              <a:rPr lang="en-US" sz="2400" i="1" dirty="0">
                <a:solidFill>
                  <a:srgbClr val="0000FF"/>
                </a:solidFill>
                <a:latin typeface="CMSSI10"/>
              </a:rPr>
              <a:t>q</a:t>
            </a:r>
            <a:r>
              <a:rPr lang="en-US" sz="2400" baseline="-25000" dirty="0">
                <a:solidFill>
                  <a:srgbClr val="0000FF"/>
                </a:solidFill>
                <a:latin typeface="CMSSI10"/>
              </a:rPr>
              <a:t>1</a:t>
            </a:r>
            <a:r>
              <a:rPr lang="en-US" sz="2400" dirty="0">
                <a:solidFill>
                  <a:srgbClr val="0000FF"/>
                </a:solidFill>
                <a:latin typeface="CMSS10"/>
              </a:rPr>
              <a:t>, …, </a:t>
            </a:r>
            <a:r>
              <a:rPr lang="en-US" sz="2400" i="1" dirty="0" err="1">
                <a:solidFill>
                  <a:srgbClr val="0000FF"/>
                </a:solidFill>
                <a:latin typeface="CMSSI10"/>
              </a:rPr>
              <a:t>q</a:t>
            </a:r>
            <a:r>
              <a:rPr lang="en-US" sz="2400" i="1" baseline="-25000" dirty="0" err="1">
                <a:solidFill>
                  <a:srgbClr val="0000FF"/>
                </a:solidFill>
                <a:latin typeface="CMSSI10"/>
              </a:rPr>
              <a:t>m</a:t>
            </a:r>
            <a:r>
              <a:rPr lang="en-US" sz="2400" dirty="0">
                <a:solidFill>
                  <a:srgbClr val="0000FF"/>
                </a:solidFill>
                <a:latin typeface="CMSS10"/>
              </a:rPr>
              <a:t>, determine </a:t>
            </a:r>
            <a:r>
              <a:rPr lang="en-US" sz="2400" b="0" i="0" u="none" strike="noStrike" baseline="0" dirty="0">
                <a:solidFill>
                  <a:srgbClr val="0000FF"/>
                </a:solidFill>
                <a:latin typeface="CMSS10"/>
              </a:rPr>
              <a:t>whether or not </a:t>
            </a:r>
            <a:r>
              <a:rPr lang="en-US" sz="2400" dirty="0">
                <a:solidFill>
                  <a:srgbClr val="0000FF"/>
                </a:solidFill>
                <a:latin typeface="CMSSI10"/>
              </a:rPr>
              <a:t>they are</a:t>
            </a:r>
            <a:r>
              <a:rPr lang="en-US" sz="2400" b="0" u="none" strike="noStrike" baseline="0" dirty="0">
                <a:solidFill>
                  <a:srgbClr val="0000FF"/>
                </a:solidFill>
                <a:latin typeface="CMSS10"/>
              </a:rPr>
              <a:t> </a:t>
            </a:r>
            <a:r>
              <a:rPr lang="en-US" sz="2400" b="0" i="0" u="none" strike="noStrike" baseline="0" dirty="0">
                <a:solidFill>
                  <a:srgbClr val="0000FF"/>
                </a:solidFill>
                <a:latin typeface="CMSS10"/>
              </a:rPr>
              <a:t>internal to </a:t>
            </a:r>
            <a:r>
              <a:rPr lang="en-US" sz="2400" b="0" i="1" u="none" strike="noStrike" baseline="0" dirty="0">
                <a:solidFill>
                  <a:srgbClr val="0000FF"/>
                </a:solidFill>
                <a:latin typeface="CMSSI10"/>
              </a:rPr>
              <a:t>P</a:t>
            </a:r>
            <a:endParaRPr lang="en-IN" sz="2400" dirty="0"/>
          </a:p>
        </p:txBody>
      </p:sp>
      <p:sp>
        <p:nvSpPr>
          <p:cNvPr id="11" name="TextBox 10">
            <a:extLst>
              <a:ext uri="{FF2B5EF4-FFF2-40B4-BE49-F238E27FC236}">
                <a16:creationId xmlns:a16="http://schemas.microsoft.com/office/drawing/2014/main" id="{969CF2D8-1E1D-4E7D-B9AE-2C5050CA9103}"/>
              </a:ext>
            </a:extLst>
          </p:cNvPr>
          <p:cNvSpPr txBox="1"/>
          <p:nvPr/>
        </p:nvSpPr>
        <p:spPr>
          <a:xfrm>
            <a:off x="4443919" y="1066800"/>
            <a:ext cx="4623881" cy="5755422"/>
          </a:xfrm>
          <a:prstGeom prst="rect">
            <a:avLst/>
          </a:prstGeom>
          <a:solidFill>
            <a:schemeClr val="bg1"/>
          </a:solidFill>
          <a:ln w="38100" cap="flat">
            <a:solidFill>
              <a:srgbClr val="FF00FF"/>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i="1" dirty="0">
                <a:solidFill>
                  <a:srgbClr val="3333CC"/>
                </a:solidFill>
              </a:rPr>
              <a:t>Trapezoidal space partitioning</a:t>
            </a:r>
          </a:p>
          <a:p>
            <a:endParaRPr lang="en-US" sz="800" dirty="0">
              <a:solidFill>
                <a:srgbClr val="3333CC"/>
              </a:solidFill>
            </a:endParaRPr>
          </a:p>
          <a:p>
            <a:pPr marL="342900" indent="-342900">
              <a:buFont typeface="Wingdings" panose="05000000000000000000" pitchFamily="2" charset="2"/>
              <a:buChar char="§"/>
            </a:pPr>
            <a:r>
              <a:rPr lang="en-US" sz="2400" dirty="0">
                <a:solidFill>
                  <a:srgbClr val="3333CC"/>
                </a:solidFill>
              </a:rPr>
              <a:t>Draw </a:t>
            </a:r>
            <a:r>
              <a:rPr lang="en-US" sz="2400" i="1" dirty="0">
                <a:solidFill>
                  <a:srgbClr val="3333CC"/>
                </a:solidFill>
              </a:rPr>
              <a:t>n </a:t>
            </a:r>
            <a:r>
              <a:rPr lang="en-US" sz="2400" dirty="0">
                <a:solidFill>
                  <a:srgbClr val="3333CC"/>
                </a:solidFill>
              </a:rPr>
              <a:t>horizontal lines through each vertex of </a:t>
            </a:r>
            <a:r>
              <a:rPr lang="en-US" sz="2400" i="1" dirty="0">
                <a:solidFill>
                  <a:srgbClr val="3333CC"/>
                </a:solidFill>
              </a:rPr>
              <a:t>P</a:t>
            </a:r>
            <a:r>
              <a:rPr lang="en-US" sz="2400" dirty="0">
                <a:solidFill>
                  <a:srgbClr val="3333CC"/>
                </a:solidFill>
              </a:rPr>
              <a:t> dividing the plane into (</a:t>
            </a:r>
            <a:r>
              <a:rPr lang="en-US" sz="2400" i="1" dirty="0">
                <a:solidFill>
                  <a:srgbClr val="3333CC"/>
                </a:solidFill>
              </a:rPr>
              <a:t>n</a:t>
            </a:r>
            <a:r>
              <a:rPr lang="en-US" sz="2400" dirty="0">
                <a:solidFill>
                  <a:srgbClr val="3333CC"/>
                </a:solidFill>
              </a:rPr>
              <a:t> – 1 +2) = </a:t>
            </a:r>
            <a:r>
              <a:rPr lang="en-US" sz="2400" i="1" dirty="0">
                <a:solidFill>
                  <a:srgbClr val="3333CC"/>
                </a:solidFill>
              </a:rPr>
              <a:t>n</a:t>
            </a:r>
            <a:r>
              <a:rPr lang="en-US" sz="2400" dirty="0">
                <a:solidFill>
                  <a:srgbClr val="3333CC"/>
                </a:solidFill>
              </a:rPr>
              <a:t> + 1 horizontal strips called “slabs”; </a:t>
            </a:r>
          </a:p>
          <a:p>
            <a:pPr marL="342900" indent="-342900">
              <a:buFont typeface="Wingdings" panose="05000000000000000000" pitchFamily="2" charset="2"/>
              <a:buChar char="§"/>
            </a:pPr>
            <a:r>
              <a:rPr lang="en-US" sz="2400" dirty="0">
                <a:solidFill>
                  <a:srgbClr val="3333CC"/>
                </a:solidFill>
              </a:rPr>
              <a:t>Label trapezoids as </a:t>
            </a:r>
            <a:r>
              <a:rPr lang="en-US" sz="2400" i="1" dirty="0">
                <a:solidFill>
                  <a:srgbClr val="3333CC"/>
                </a:solidFill>
              </a:rPr>
              <a:t>solid</a:t>
            </a:r>
            <a:r>
              <a:rPr lang="en-US" sz="2400" dirty="0">
                <a:solidFill>
                  <a:srgbClr val="3333CC"/>
                </a:solidFill>
              </a:rPr>
              <a:t> or </a:t>
            </a:r>
            <a:r>
              <a:rPr lang="en-US" sz="2400" i="1" dirty="0">
                <a:solidFill>
                  <a:srgbClr val="3333CC"/>
                </a:solidFill>
              </a:rPr>
              <a:t>empty</a:t>
            </a:r>
            <a:r>
              <a:rPr lang="en-US" sz="2400" dirty="0">
                <a:solidFill>
                  <a:srgbClr val="3333CC"/>
                </a:solidFill>
              </a:rPr>
              <a:t>; store descriptions;</a:t>
            </a:r>
          </a:p>
          <a:p>
            <a:pPr marL="342900" indent="-342900">
              <a:buFont typeface="Wingdings" panose="05000000000000000000" pitchFamily="2" charset="2"/>
              <a:buChar char="§"/>
            </a:pPr>
            <a:r>
              <a:rPr lang="en-US" sz="2400" dirty="0">
                <a:solidFill>
                  <a:srgbClr val="3333CC"/>
                </a:solidFill>
              </a:rPr>
              <a:t>Sort the slabs by </a:t>
            </a:r>
            <a:r>
              <a:rPr lang="en-US" sz="2400" i="1" dirty="0">
                <a:solidFill>
                  <a:srgbClr val="3333CC"/>
                </a:solidFill>
              </a:rPr>
              <a:t>y</a:t>
            </a:r>
            <a:r>
              <a:rPr lang="en-US" sz="2400" dirty="0">
                <a:solidFill>
                  <a:srgbClr val="3333CC"/>
                </a:solidFill>
              </a:rPr>
              <a:t>-coordinates as a </a:t>
            </a:r>
            <a:r>
              <a:rPr lang="en-US" sz="2400" i="1" dirty="0">
                <a:solidFill>
                  <a:srgbClr val="3333CC"/>
                </a:solidFill>
              </a:rPr>
              <a:t>preprocessing</a:t>
            </a:r>
            <a:r>
              <a:rPr lang="en-US" sz="2400" dirty="0">
                <a:solidFill>
                  <a:srgbClr val="3333CC"/>
                </a:solidFill>
              </a:rPr>
              <a:t> step;</a:t>
            </a:r>
          </a:p>
          <a:p>
            <a:pPr marL="342900" indent="-342900">
              <a:buFont typeface="Wingdings" panose="05000000000000000000" pitchFamily="2" charset="2"/>
              <a:buChar char="§"/>
            </a:pPr>
            <a:r>
              <a:rPr lang="en-US" sz="2400" dirty="0">
                <a:solidFill>
                  <a:srgbClr val="3333CC"/>
                </a:solidFill>
              </a:rPr>
              <a:t>Perform a binary search to locate the slab that contains the query point </a:t>
            </a:r>
            <a:r>
              <a:rPr lang="en-US" sz="2400" i="1" dirty="0">
                <a:solidFill>
                  <a:srgbClr val="0000FF"/>
                </a:solidFill>
                <a:latin typeface="CMSSI10"/>
              </a:rPr>
              <a:t>q</a:t>
            </a:r>
            <a:r>
              <a:rPr lang="en-US" sz="2400" baseline="-25000" dirty="0">
                <a:solidFill>
                  <a:srgbClr val="0000FF"/>
                </a:solidFill>
                <a:latin typeface="CMSSI10"/>
              </a:rPr>
              <a:t>i</a:t>
            </a:r>
            <a:r>
              <a:rPr lang="en-US" sz="2400" dirty="0">
                <a:solidFill>
                  <a:srgbClr val="3333CC"/>
                </a:solidFill>
              </a:rPr>
              <a:t>;</a:t>
            </a:r>
          </a:p>
          <a:p>
            <a:pPr marL="342900" indent="-342900">
              <a:buFont typeface="Wingdings" panose="05000000000000000000" pitchFamily="2" charset="2"/>
              <a:buChar char="§"/>
            </a:pPr>
            <a:r>
              <a:rPr lang="en-US" sz="2400" dirty="0">
                <a:solidFill>
                  <a:srgbClr val="3333CC"/>
                </a:solidFill>
              </a:rPr>
              <a:t>Within this slab, perform a binary search to locate trapezoid that contains the query point </a:t>
            </a:r>
            <a:r>
              <a:rPr lang="en-US" sz="2400" i="1" dirty="0">
                <a:solidFill>
                  <a:srgbClr val="0000FF"/>
                </a:solidFill>
                <a:latin typeface="CMSSI10"/>
              </a:rPr>
              <a:t>q</a:t>
            </a:r>
            <a:r>
              <a:rPr lang="en-US" sz="2400" baseline="-25000" dirty="0">
                <a:solidFill>
                  <a:srgbClr val="0000FF"/>
                </a:solidFill>
                <a:latin typeface="CMSSI10"/>
              </a:rPr>
              <a:t>i</a:t>
            </a:r>
            <a:r>
              <a:rPr lang="en-US" sz="2400" dirty="0">
                <a:solidFill>
                  <a:srgbClr val="3333CC"/>
                </a:solidFill>
              </a:rPr>
              <a:t>;</a:t>
            </a:r>
            <a:endParaRPr lang="en-IN" sz="2400" dirty="0">
              <a:solidFill>
                <a:srgbClr val="3333CC"/>
              </a:solidFill>
            </a:endParaRPr>
          </a:p>
        </p:txBody>
      </p:sp>
      <p:sp>
        <p:nvSpPr>
          <p:cNvPr id="21" name="TextBox 20">
            <a:extLst>
              <a:ext uri="{FF2B5EF4-FFF2-40B4-BE49-F238E27FC236}">
                <a16:creationId xmlns:a16="http://schemas.microsoft.com/office/drawing/2014/main" id="{B74A62CE-163B-41B9-9F18-21000F572D82}"/>
              </a:ext>
            </a:extLst>
          </p:cNvPr>
          <p:cNvSpPr txBox="1"/>
          <p:nvPr/>
        </p:nvSpPr>
        <p:spPr>
          <a:xfrm>
            <a:off x="2684958" y="4176366"/>
            <a:ext cx="76200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000" i="0" u="none" strike="noStrike" cap="none" spc="0" normalizeH="0" baseline="0" dirty="0">
                <a:ln>
                  <a:noFill/>
                </a:ln>
                <a:solidFill>
                  <a:schemeClr val="bg1"/>
                </a:solidFill>
                <a:effectLst/>
                <a:uFillTx/>
                <a:latin typeface="Helvetica Neue"/>
                <a:ea typeface="Helvetica Neue"/>
                <a:cs typeface="Helvetica Neue"/>
                <a:sym typeface="Helvetica Neue"/>
              </a:rPr>
              <a:t>solid</a:t>
            </a:r>
          </a:p>
        </p:txBody>
      </p:sp>
      <p:sp>
        <p:nvSpPr>
          <p:cNvPr id="22" name="TextBox 21">
            <a:extLst>
              <a:ext uri="{FF2B5EF4-FFF2-40B4-BE49-F238E27FC236}">
                <a16:creationId xmlns:a16="http://schemas.microsoft.com/office/drawing/2014/main" id="{A47AE3A9-97D9-4757-ACBF-ED7649EE190A}"/>
              </a:ext>
            </a:extLst>
          </p:cNvPr>
          <p:cNvSpPr txBox="1"/>
          <p:nvPr/>
        </p:nvSpPr>
        <p:spPr>
          <a:xfrm>
            <a:off x="255837" y="3923720"/>
            <a:ext cx="95850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2000" dirty="0">
                <a:solidFill>
                  <a:srgbClr val="000000"/>
                </a:solidFill>
                <a:latin typeface="Helvetica Neue"/>
                <a:ea typeface="Helvetica Neue"/>
                <a:cs typeface="Helvetica Neue"/>
                <a:sym typeface="Helvetica Neue"/>
              </a:rPr>
              <a:t>empty</a:t>
            </a:r>
            <a:endParaRPr kumimoji="0" lang="en-IN" sz="200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3" name="TextBox 22">
            <a:extLst>
              <a:ext uri="{FF2B5EF4-FFF2-40B4-BE49-F238E27FC236}">
                <a16:creationId xmlns:a16="http://schemas.microsoft.com/office/drawing/2014/main" id="{2C4C707F-E330-41D1-94C0-5355ABE8C675}"/>
              </a:ext>
            </a:extLst>
          </p:cNvPr>
          <p:cNvSpPr txBox="1"/>
          <p:nvPr/>
        </p:nvSpPr>
        <p:spPr>
          <a:xfrm>
            <a:off x="0" y="5415046"/>
            <a:ext cx="462388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pt-BR" sz="2400" dirty="0">
                <a:solidFill>
                  <a:srgbClr val="0000FF"/>
                </a:solidFill>
                <a:latin typeface="CMSS10"/>
              </a:rPr>
              <a:t>All q</a:t>
            </a:r>
            <a:r>
              <a:rPr lang="pt-BR" sz="2400" b="0" i="0" u="none" strike="noStrike" baseline="0" dirty="0">
                <a:solidFill>
                  <a:srgbClr val="0000FF"/>
                </a:solidFill>
                <a:latin typeface="CMSS10"/>
              </a:rPr>
              <a:t>ueries can be answered in </a:t>
            </a:r>
            <a:r>
              <a:rPr lang="pt-BR" sz="2400" b="0" i="1" u="none" strike="noStrike" baseline="0" dirty="0">
                <a:solidFill>
                  <a:srgbClr val="0000FF"/>
                </a:solidFill>
                <a:latin typeface="CMSSI10"/>
              </a:rPr>
              <a:t>O</a:t>
            </a:r>
            <a:r>
              <a:rPr lang="pt-BR" sz="2400" b="0" i="0" u="none" strike="noStrike" baseline="0" dirty="0">
                <a:solidFill>
                  <a:srgbClr val="0000FF"/>
                </a:solidFill>
                <a:latin typeface="CMSS10"/>
              </a:rPr>
              <a:t>(</a:t>
            </a:r>
            <a:r>
              <a:rPr lang="pt-BR" sz="2400" b="0" i="1" u="none" strike="noStrike" baseline="0" dirty="0">
                <a:solidFill>
                  <a:srgbClr val="0000FF"/>
                </a:solidFill>
                <a:latin typeface="CMSS10"/>
              </a:rPr>
              <a:t>m</a:t>
            </a:r>
            <a:r>
              <a:rPr lang="pt-BR" sz="2400" b="0" i="0" u="none" strike="noStrike" baseline="0" dirty="0">
                <a:solidFill>
                  <a:srgbClr val="0000FF"/>
                </a:solidFill>
                <a:latin typeface="CMSS10"/>
              </a:rPr>
              <a:t>log </a:t>
            </a:r>
            <a:r>
              <a:rPr lang="pt-BR" sz="2400" b="0" i="1" u="none" strike="noStrike" baseline="0" dirty="0">
                <a:solidFill>
                  <a:srgbClr val="0000FF"/>
                </a:solidFill>
                <a:latin typeface="CMSSI10"/>
              </a:rPr>
              <a:t>n</a:t>
            </a:r>
            <a:r>
              <a:rPr lang="pt-BR" sz="2400" b="0" i="0" u="none" strike="noStrike" baseline="0" dirty="0">
                <a:solidFill>
                  <a:srgbClr val="0000FF"/>
                </a:solidFill>
                <a:latin typeface="CMSS10"/>
              </a:rPr>
              <a:t>) time using </a:t>
            </a:r>
            <a:r>
              <a:rPr lang="pt-BR" sz="2400" b="0" i="1" u="none" strike="noStrike" baseline="0" dirty="0">
                <a:solidFill>
                  <a:srgbClr val="FF00FF"/>
                </a:solidFill>
                <a:latin typeface="CMSSI10"/>
              </a:rPr>
              <a:t>O</a:t>
            </a:r>
            <a:r>
              <a:rPr lang="pt-BR" sz="2400" b="0" i="0" u="none" strike="noStrike" baseline="0" dirty="0">
                <a:solidFill>
                  <a:srgbClr val="FF00FF"/>
                </a:solidFill>
                <a:latin typeface="CMSS10"/>
              </a:rPr>
              <a:t>(</a:t>
            </a:r>
            <a:r>
              <a:rPr lang="pt-BR" sz="2400" b="0" i="1" u="none" strike="noStrike" baseline="0" dirty="0">
                <a:solidFill>
                  <a:srgbClr val="FF00FF"/>
                </a:solidFill>
                <a:latin typeface="CMSSI10"/>
              </a:rPr>
              <a:t>n</a:t>
            </a:r>
            <a:r>
              <a:rPr lang="pt-BR" sz="2400" b="0" i="0" u="none" strike="noStrike" baseline="30000" dirty="0">
                <a:solidFill>
                  <a:srgbClr val="FF00FF"/>
                </a:solidFill>
                <a:latin typeface="CMSS8"/>
              </a:rPr>
              <a:t>2</a:t>
            </a:r>
            <a:r>
              <a:rPr lang="pt-BR" sz="2400" b="0" i="0" u="none" strike="noStrike" baseline="0" dirty="0">
                <a:solidFill>
                  <a:srgbClr val="FF00FF"/>
                </a:solidFill>
                <a:latin typeface="CMSS8"/>
              </a:rPr>
              <a:t> </a:t>
            </a:r>
            <a:r>
              <a:rPr lang="pt-BR" sz="2400" b="0" i="0" u="none" strike="noStrike" baseline="0" dirty="0">
                <a:solidFill>
                  <a:srgbClr val="FF00FF"/>
                </a:solidFill>
                <a:latin typeface="CMSS10"/>
              </a:rPr>
              <a:t>log </a:t>
            </a:r>
            <a:r>
              <a:rPr lang="pt-BR" sz="2400" b="0" i="1" u="none" strike="noStrike" baseline="0" dirty="0">
                <a:solidFill>
                  <a:srgbClr val="FF00FF"/>
                </a:solidFill>
                <a:latin typeface="CMSSI10"/>
              </a:rPr>
              <a:t>n</a:t>
            </a:r>
            <a:r>
              <a:rPr lang="pt-BR" sz="2400" b="0" i="0" u="none" strike="noStrike" baseline="0" dirty="0">
                <a:solidFill>
                  <a:srgbClr val="FF00FF"/>
                </a:solidFill>
                <a:latin typeface="CMSS10"/>
              </a:rPr>
              <a:t>)</a:t>
            </a:r>
          </a:p>
          <a:p>
            <a:pPr algn="l"/>
            <a:r>
              <a:rPr lang="en-US" sz="2400" b="0" i="0" u="none" strike="noStrike" baseline="0" dirty="0">
                <a:solidFill>
                  <a:srgbClr val="FF00FF"/>
                </a:solidFill>
                <a:latin typeface="CMSS10"/>
              </a:rPr>
              <a:t>preprocessing time and </a:t>
            </a:r>
            <a:r>
              <a:rPr lang="en-US" sz="2400" b="0" i="1" u="none" strike="noStrike" baseline="0" dirty="0">
                <a:solidFill>
                  <a:srgbClr val="FF00FF"/>
                </a:solidFill>
                <a:latin typeface="CMSSI10"/>
              </a:rPr>
              <a:t>O</a:t>
            </a:r>
            <a:r>
              <a:rPr lang="en-US" sz="2400" b="0" i="0" u="none" strike="noStrike" baseline="0" dirty="0">
                <a:solidFill>
                  <a:srgbClr val="FF00FF"/>
                </a:solidFill>
                <a:latin typeface="CMSS10"/>
              </a:rPr>
              <a:t>(</a:t>
            </a:r>
            <a:r>
              <a:rPr lang="pt-BR" sz="2400" b="0" i="1" u="none" strike="noStrike" baseline="0" dirty="0">
                <a:solidFill>
                  <a:srgbClr val="FF00FF"/>
                </a:solidFill>
                <a:latin typeface="CMSSI10"/>
              </a:rPr>
              <a:t>n</a:t>
            </a:r>
            <a:r>
              <a:rPr lang="pt-BR" sz="2400" b="0" i="0" u="none" strike="noStrike" baseline="30000" dirty="0">
                <a:solidFill>
                  <a:srgbClr val="FF00FF"/>
                </a:solidFill>
                <a:latin typeface="CMSS8"/>
              </a:rPr>
              <a:t>2</a:t>
            </a:r>
            <a:r>
              <a:rPr lang="en-US" sz="2400" b="0" i="0" u="none" strike="noStrike" baseline="0" dirty="0">
                <a:solidFill>
                  <a:srgbClr val="FF00FF"/>
                </a:solidFill>
                <a:latin typeface="CMSS10"/>
              </a:rPr>
              <a:t>) space</a:t>
            </a:r>
            <a:endParaRPr kumimoji="0" lang="en-IN" sz="2400" b="1" i="0" u="none" strike="noStrike" cap="none" spc="0" normalizeH="0" baseline="0" dirty="0">
              <a:ln>
                <a:noFill/>
              </a:ln>
              <a:solidFill>
                <a:srgbClr val="FF00FF"/>
              </a:solidFill>
              <a:effectLst/>
              <a:uFillTx/>
              <a:latin typeface="Helvetica Neue"/>
              <a:ea typeface="Helvetica Neue"/>
              <a:cs typeface="Helvetica Neue"/>
              <a:sym typeface="Helvetica Neue"/>
            </a:endParaRPr>
          </a:p>
        </p:txBody>
      </p:sp>
      <p:sp>
        <p:nvSpPr>
          <p:cNvPr id="25" name="TextBox 24">
            <a:extLst>
              <a:ext uri="{FF2B5EF4-FFF2-40B4-BE49-F238E27FC236}">
                <a16:creationId xmlns:a16="http://schemas.microsoft.com/office/drawing/2014/main" id="{F99077ED-49EC-4443-801A-27D37F33F7E9}"/>
              </a:ext>
            </a:extLst>
          </p:cNvPr>
          <p:cNvSpPr txBox="1"/>
          <p:nvPr/>
        </p:nvSpPr>
        <p:spPr>
          <a:xfrm>
            <a:off x="359923" y="1256076"/>
            <a:ext cx="3952672" cy="461665"/>
          </a:xfrm>
          <a:prstGeom prst="rect">
            <a:avLst/>
          </a:prstGeom>
          <a:solidFill>
            <a:srgbClr val="FF00FF"/>
          </a:solid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i="1" dirty="0">
                <a:solidFill>
                  <a:schemeClr val="bg1"/>
                </a:solidFill>
                <a:latin typeface="CMSS10"/>
                <a:sym typeface="Symbol" panose="05050102010706020507" pitchFamily="18" charset="2"/>
              </a:rPr>
              <a:t>Naive: O</a:t>
            </a:r>
            <a:r>
              <a:rPr lang="en-US" sz="2400" dirty="0">
                <a:solidFill>
                  <a:schemeClr val="bg1"/>
                </a:solidFill>
                <a:latin typeface="CMSS10"/>
                <a:sym typeface="Symbol" panose="05050102010706020507" pitchFamily="18" charset="2"/>
              </a:rPr>
              <a:t>(</a:t>
            </a:r>
            <a:r>
              <a:rPr lang="en-US" sz="2400" i="1" dirty="0">
                <a:solidFill>
                  <a:schemeClr val="bg1"/>
                </a:solidFill>
                <a:latin typeface="CMSS10"/>
                <a:sym typeface="Symbol" panose="05050102010706020507" pitchFamily="18" charset="2"/>
              </a:rPr>
              <a:t>nm</a:t>
            </a:r>
            <a:r>
              <a:rPr lang="en-US" sz="2400" dirty="0">
                <a:solidFill>
                  <a:schemeClr val="bg1"/>
                </a:solidFill>
                <a:latin typeface="CMSS10"/>
                <a:sym typeface="Symbol" panose="05050102010706020507" pitchFamily="18" charset="2"/>
              </a:rPr>
              <a:t>) time, </a:t>
            </a:r>
            <a:r>
              <a:rPr lang="en-US" sz="2400" i="1" dirty="0">
                <a:solidFill>
                  <a:schemeClr val="bg1"/>
                </a:solidFill>
                <a:latin typeface="CMSS10"/>
                <a:sym typeface="Symbol" panose="05050102010706020507" pitchFamily="18" charset="2"/>
              </a:rPr>
              <a:t>O</a:t>
            </a:r>
            <a:r>
              <a:rPr lang="en-US" sz="2400" dirty="0">
                <a:solidFill>
                  <a:schemeClr val="bg1"/>
                </a:solidFill>
                <a:latin typeface="CMSS10"/>
                <a:sym typeface="Symbol" panose="05050102010706020507" pitchFamily="18" charset="2"/>
              </a:rPr>
              <a:t>(</a:t>
            </a:r>
            <a:r>
              <a:rPr lang="en-US" sz="2400" i="1" dirty="0">
                <a:solidFill>
                  <a:schemeClr val="bg1"/>
                </a:solidFill>
                <a:latin typeface="CMSS10"/>
                <a:sym typeface="Symbol" panose="05050102010706020507" pitchFamily="18" charset="2"/>
              </a:rPr>
              <a:t>n</a:t>
            </a:r>
            <a:r>
              <a:rPr lang="en-US" sz="2400" dirty="0">
                <a:solidFill>
                  <a:schemeClr val="bg1"/>
                </a:solidFill>
                <a:latin typeface="CMSS10"/>
                <a:sym typeface="Symbol" panose="05050102010706020507" pitchFamily="18" charset="2"/>
              </a:rPr>
              <a:t>) space</a:t>
            </a:r>
            <a:endParaRPr lang="en-IN" sz="2400" dirty="0">
              <a:solidFill>
                <a:schemeClr val="bg1"/>
              </a:solidFill>
            </a:endParaRPr>
          </a:p>
        </p:txBody>
      </p:sp>
      <p:sp>
        <p:nvSpPr>
          <p:cNvPr id="26" name="TextBox 25">
            <a:extLst>
              <a:ext uri="{FF2B5EF4-FFF2-40B4-BE49-F238E27FC236}">
                <a16:creationId xmlns:a16="http://schemas.microsoft.com/office/drawing/2014/main" id="{9969A3AD-293C-4DE3-AE1A-0E6906C62115}"/>
              </a:ext>
            </a:extLst>
          </p:cNvPr>
          <p:cNvSpPr txBox="1"/>
          <p:nvPr/>
        </p:nvSpPr>
        <p:spPr>
          <a:xfrm>
            <a:off x="1126309" y="3205955"/>
            <a:ext cx="387929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fontAlgn="auto" hangingPunct="0">
              <a:spcBef>
                <a:spcPts val="0"/>
              </a:spcBef>
              <a:spcAft>
                <a:spcPts val="0"/>
              </a:spcAft>
            </a:pPr>
            <a:r>
              <a:rPr kumimoji="0" lang="en-IN" sz="2400" b="1" i="0" u="none" strike="noStrike" cap="none" spc="0" normalizeH="0" baseline="0" dirty="0">
                <a:ln>
                  <a:noFill/>
                </a:ln>
                <a:solidFill>
                  <a:srgbClr val="FF0000"/>
                </a:solidFill>
                <a:effectLst/>
                <a:uFillTx/>
                <a:latin typeface="Helvetica Neue"/>
                <a:ea typeface="Helvetica Neue"/>
                <a:cs typeface="Helvetica Neue"/>
                <a:sym typeface="Symbol" panose="05050102010706020507" pitchFamily="18" charset="2"/>
              </a:rPr>
              <a:t>	     </a:t>
            </a:r>
            <a:r>
              <a:rPr lang="en-IN" sz="2400" b="1" dirty="0">
                <a:solidFill>
                  <a:srgbClr val="FF0000"/>
                </a:solidFill>
                <a:latin typeface="Helvetica Neue"/>
                <a:ea typeface="Helvetica Neue"/>
                <a:cs typeface="Helvetica Neue"/>
                <a:sym typeface="Symbol" panose="05050102010706020507" pitchFamily="18" charset="2"/>
              </a:rPr>
              <a:t>    </a:t>
            </a:r>
            <a:r>
              <a:rPr kumimoji="0" lang="en-IN" sz="2400" b="1" i="0" u="none" strike="noStrike" cap="none" spc="0" normalizeH="0" baseline="0" dirty="0">
                <a:ln>
                  <a:noFill/>
                </a:ln>
                <a:solidFill>
                  <a:srgbClr val="FF0000"/>
                </a:solidFill>
                <a:effectLst/>
                <a:uFillTx/>
                <a:latin typeface="Helvetica Neue"/>
                <a:ea typeface="Helvetica Neue"/>
                <a:cs typeface="Helvetica Neue"/>
                <a:sym typeface="Symbol" panose="05050102010706020507" pitchFamily="18" charset="2"/>
              </a:rPr>
              <a:t>	</a:t>
            </a:r>
            <a:endParaRPr kumimoji="0" lang="en-IN" sz="2400" b="1" i="0" u="none" strike="noStrike" cap="none" spc="0" normalizeH="0" baseline="0" dirty="0">
              <a:ln>
                <a:noFill/>
              </a:ln>
              <a:solidFill>
                <a:srgbClr val="FF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8728672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p:bldP spid="22" grpId="0"/>
      <p:bldP spid="23" grpId="0"/>
      <p:bldP spid="25" grpId="0" animBg="1"/>
      <p:bldP spid="2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2E129-E595-49BD-9665-A8366D95CB2E}"/>
              </a:ext>
            </a:extLst>
          </p:cNvPr>
          <p:cNvSpPr txBox="1">
            <a:spLocks/>
          </p:cNvSpPr>
          <p:nvPr/>
        </p:nvSpPr>
        <p:spPr>
          <a:xfrm>
            <a:off x="641150" y="515926"/>
            <a:ext cx="8426650" cy="723900"/>
          </a:xfrm>
          <a:prstGeom prst="rect">
            <a:avLst/>
          </a:prstGeom>
        </p:spPr>
        <p:txBody>
          <a:bodyPr>
            <a:normAutofit fontScale="70000" lnSpcReduction="20000"/>
          </a:bodyPr>
          <a:lstStyle>
            <a:lvl1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1pPr>
            <a:lvl2pPr marL="0" marR="0" indent="321457"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2pPr>
            <a:lvl3pPr marL="0" marR="0" indent="642915"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3pPr>
            <a:lvl4pPr marL="0" marR="0" indent="964372"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4pPr>
            <a:lvl5pPr marL="0" marR="0" indent="1285829"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5pPr>
            <a:lvl6pPr marL="0" marR="0" indent="1607287"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6pPr>
            <a:lvl7pPr marL="0" marR="0" indent="1928744"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7pPr>
            <a:lvl8pPr marL="0" marR="0" indent="2250201"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8pPr>
            <a:lvl9pPr marL="0" marR="0" indent="2571659"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9pPr>
          </a:lstStyle>
          <a:p>
            <a:pPr algn="l" fontAlgn="auto">
              <a:defRPr/>
            </a:pPr>
            <a:r>
              <a:rPr lang="en-US" sz="3600" kern="0" dirty="0"/>
              <a:t>Beware of </a:t>
            </a:r>
            <a:r>
              <a:rPr lang="en-US" sz="3600" kern="0" dirty="0" err="1"/>
              <a:t>trapezoidation</a:t>
            </a:r>
            <a:r>
              <a:rPr lang="en-US" sz="3600" kern="0" dirty="0"/>
              <a:t> in spiral polygons …….; see how pre-processing complexities are determined</a:t>
            </a:r>
          </a:p>
        </p:txBody>
      </p:sp>
      <p:pic>
        <p:nvPicPr>
          <p:cNvPr id="3" name="Picture 2">
            <a:extLst>
              <a:ext uri="{FF2B5EF4-FFF2-40B4-BE49-F238E27FC236}">
                <a16:creationId xmlns:a16="http://schemas.microsoft.com/office/drawing/2014/main" id="{3F2F693F-7620-4B12-AC08-F5F7767DCD9D}"/>
              </a:ext>
            </a:extLst>
          </p:cNvPr>
          <p:cNvPicPr>
            <a:picLocks noChangeAspect="1"/>
          </p:cNvPicPr>
          <p:nvPr/>
        </p:nvPicPr>
        <p:blipFill>
          <a:blip r:embed="rId2">
            <a:duotone>
              <a:prstClr val="black"/>
              <a:srgbClr val="FF00FF">
                <a:tint val="45000"/>
                <a:satMod val="400000"/>
              </a:srgbClr>
            </a:duotone>
            <a:extLst>
              <a:ext uri="{28A0092B-C50C-407E-A947-70E740481C1C}">
                <a14:useLocalDpi xmlns:a14="http://schemas.microsoft.com/office/drawing/2010/main" val="0"/>
              </a:ext>
            </a:extLst>
          </a:blip>
          <a:stretch>
            <a:fillRect/>
          </a:stretch>
        </p:blipFill>
        <p:spPr>
          <a:xfrm>
            <a:off x="1828800" y="1524000"/>
            <a:ext cx="5791200" cy="4418024"/>
          </a:xfrm>
          <a:prstGeom prst="rect">
            <a:avLst/>
          </a:prstGeom>
        </p:spPr>
      </p:pic>
    </p:spTree>
    <p:extLst>
      <p:ext uri="{BB962C8B-B14F-4D97-AF65-F5344CB8AC3E}">
        <p14:creationId xmlns:p14="http://schemas.microsoft.com/office/powerpoint/2010/main" val="13635613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DA21BE-F108-493A-A7FB-46AD7ED720C9}"/>
              </a:ext>
            </a:extLst>
          </p:cNvPr>
          <p:cNvSpPr txBox="1"/>
          <p:nvPr/>
        </p:nvSpPr>
        <p:spPr>
          <a:xfrm>
            <a:off x="342900" y="772162"/>
            <a:ext cx="8458200" cy="5047536"/>
          </a:xfrm>
          <a:prstGeom prst="rect">
            <a:avLst/>
          </a:prstGeom>
          <a:noFill/>
        </p:spPr>
        <p:txBody>
          <a:bodyPr wrap="square">
            <a:spAutoFit/>
          </a:bodyPr>
          <a:lstStyle/>
          <a:p>
            <a:pPr marL="457200" marR="0" lvl="0" indent="-457200" algn="l" defTabSz="914400" rtl="0" eaLnBrk="1" fontAlgn="base" latinLnBrk="0" hangingPunct="1">
              <a:lnSpc>
                <a:spcPct val="100000"/>
              </a:lnSpc>
              <a:spcBef>
                <a:spcPct val="0"/>
              </a:spcBef>
              <a:spcAft>
                <a:spcPct val="0"/>
              </a:spcAft>
              <a:buClrTx/>
              <a:buSzTx/>
              <a:buFontTx/>
              <a:buAutoNum type="arabicPeriod"/>
              <a:tabLst/>
              <a:defRPr/>
            </a:pPr>
            <a:r>
              <a:rPr kumimoji="0" lang="en-US" sz="23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Given </a:t>
            </a:r>
            <a:r>
              <a:rPr kumimoji="0" lang="en-US" sz="23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n</a:t>
            </a:r>
            <a:r>
              <a:rPr kumimoji="0" lang="en-US" sz="23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points on 2D-plane, propose an algorithm to construct a simple polygon </a:t>
            </a:r>
            <a:r>
              <a:rPr kumimoji="0" lang="en-US" sz="23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P</a:t>
            </a:r>
            <a:r>
              <a:rPr kumimoji="0" lang="en-US" sz="23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with all the given points as vertices, and only those. Provide its proof of correctness and deduce its time complexity. (A simple polygon is one in which no two edges intersect each other excepting possibly at their endpoints. </a:t>
            </a:r>
          </a:p>
          <a:p>
            <a:pPr marL="457200" marR="0" lvl="0" indent="-457200" algn="l" defTabSz="914400" rtl="0" eaLnBrk="1" fontAlgn="base" latinLnBrk="0" hangingPunct="1">
              <a:lnSpc>
                <a:spcPct val="100000"/>
              </a:lnSpc>
              <a:spcBef>
                <a:spcPct val="0"/>
              </a:spcBef>
              <a:spcAft>
                <a:spcPct val="0"/>
              </a:spcAft>
              <a:buClrTx/>
              <a:buSzTx/>
              <a:buFontTx/>
              <a:buAutoNum type="arabicPeriod"/>
              <a:tabLst/>
              <a:defRPr/>
            </a:pPr>
            <a:r>
              <a:rPr kumimoji="0" lang="en-US" sz="23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(a) A convex polygon </a:t>
            </a:r>
            <a:r>
              <a:rPr kumimoji="0" lang="en-US" sz="23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P </a:t>
            </a:r>
            <a:r>
              <a:rPr kumimoji="0" lang="en-US" sz="23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is given as </a:t>
            </a:r>
            <a:r>
              <a:rPr lang="en-US" sz="2300" dirty="0">
                <a:solidFill>
                  <a:srgbClr val="000000"/>
                </a:solidFill>
              </a:rPr>
              <a:t>counter-clockwise </a:t>
            </a:r>
            <a:r>
              <a:rPr kumimoji="0" lang="en-US" sz="23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ordered sequence of </a:t>
            </a:r>
            <a:r>
              <a:rPr kumimoji="0" lang="en-US" sz="23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n</a:t>
            </a:r>
            <a:r>
              <a:rPr kumimoji="0" lang="en-US" sz="23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vertices in general positions, whose locations are supplied as (</a:t>
            </a:r>
            <a:r>
              <a:rPr kumimoji="0" lang="en-US" sz="23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x</a:t>
            </a:r>
            <a:r>
              <a:rPr kumimoji="0" lang="en-US" sz="23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a:t>
            </a:r>
            <a:r>
              <a:rPr kumimoji="0" lang="en-US" sz="23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y</a:t>
            </a:r>
            <a:r>
              <a:rPr kumimoji="0" lang="en-US" sz="23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co-ordinates on the </a:t>
            </a:r>
            <a:r>
              <a:rPr kumimoji="0" lang="en-US" sz="23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x-y</a:t>
            </a:r>
            <a:r>
              <a:rPr kumimoji="0" lang="en-US" sz="23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plane. Given a query point </a:t>
            </a:r>
            <a:r>
              <a:rPr kumimoji="0" lang="en-US" sz="23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q</a:t>
            </a:r>
            <a:r>
              <a:rPr kumimoji="0" lang="en-US" sz="23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propose an algorithm to determine in </a:t>
            </a:r>
            <a:r>
              <a:rPr kumimoji="0" lang="en-US" sz="23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O</a:t>
            </a:r>
            <a:r>
              <a:rPr kumimoji="0" lang="en-US" sz="23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(log </a:t>
            </a:r>
            <a:r>
              <a:rPr kumimoji="0" lang="en-US" sz="23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n</a:t>
            </a:r>
            <a:r>
              <a:rPr kumimoji="0" lang="en-US" sz="23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time and </a:t>
            </a:r>
            <a:r>
              <a:rPr lang="en-US" sz="2300" i="1" dirty="0">
                <a:solidFill>
                  <a:srgbClr val="000000"/>
                </a:solidFill>
              </a:rPr>
              <a:t>O</a:t>
            </a:r>
            <a:r>
              <a:rPr lang="en-US" sz="2300" dirty="0">
                <a:solidFill>
                  <a:srgbClr val="000000"/>
                </a:solidFill>
              </a:rPr>
              <a:t>(</a:t>
            </a:r>
            <a:r>
              <a:rPr lang="en-US" sz="2300" i="1" dirty="0">
                <a:solidFill>
                  <a:srgbClr val="000000"/>
                </a:solidFill>
              </a:rPr>
              <a:t>n</a:t>
            </a:r>
            <a:r>
              <a:rPr lang="en-US" sz="2300" dirty="0">
                <a:solidFill>
                  <a:srgbClr val="000000"/>
                </a:solidFill>
              </a:rPr>
              <a:t>) space, including pre-processing, if any,  </a:t>
            </a:r>
            <a:r>
              <a:rPr kumimoji="0" lang="en-US" sz="23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whether or not </a:t>
            </a:r>
            <a:r>
              <a:rPr kumimoji="0" lang="en-US" sz="23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P</a:t>
            </a:r>
            <a:r>
              <a:rPr kumimoji="0" lang="en-US" sz="23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includes </a:t>
            </a:r>
            <a:r>
              <a:rPr kumimoji="0" lang="en-US" sz="2300" b="0" i="1"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q</a:t>
            </a:r>
            <a:r>
              <a:rPr kumimoji="0" lang="en-US" sz="23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a:t>
            </a:r>
          </a:p>
          <a:p>
            <a:pPr marR="0" lvl="0" algn="l" defTabSz="914400" rtl="0" eaLnBrk="1" fontAlgn="base" latinLnBrk="0" hangingPunct="1">
              <a:lnSpc>
                <a:spcPct val="100000"/>
              </a:lnSpc>
              <a:spcBef>
                <a:spcPct val="0"/>
              </a:spcBef>
              <a:spcAft>
                <a:spcPct val="0"/>
              </a:spcAft>
              <a:buClrTx/>
              <a:buSzTx/>
              <a:tabLst/>
              <a:defRPr/>
            </a:pPr>
            <a:r>
              <a:rPr kumimoji="0" lang="en-US" sz="23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(b) Write a code to implement your algorithm. Construct a </a:t>
            </a:r>
          </a:p>
          <a:p>
            <a:pPr marR="0" lvl="0" algn="l" defTabSz="914400" rtl="0" eaLnBrk="1" fontAlgn="base" latinLnBrk="0" hangingPunct="1">
              <a:lnSpc>
                <a:spcPct val="100000"/>
              </a:lnSpc>
              <a:spcBef>
                <a:spcPct val="0"/>
              </a:spcBef>
              <a:spcAft>
                <a:spcPct val="0"/>
              </a:spcAft>
              <a:buClrTx/>
              <a:buSzTx/>
              <a:tabLst/>
              <a:defRPr/>
            </a:pPr>
            <a:r>
              <a:rPr lang="en-US" sz="2300" dirty="0">
                <a:solidFill>
                  <a:srgbClr val="000000"/>
                </a:solidFill>
              </a:rPr>
              <a:t>       </a:t>
            </a:r>
            <a:r>
              <a:rPr kumimoji="0" lang="en-US" sz="23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convex polygon with </a:t>
            </a:r>
            <a:r>
              <a:rPr lang="en-US" sz="2300" dirty="0">
                <a:solidFill>
                  <a:srgbClr val="000000"/>
                </a:solidFill>
              </a:rPr>
              <a:t>30</a:t>
            </a:r>
            <a:r>
              <a:rPr kumimoji="0" lang="en-US" sz="23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 vertices, and show your results for a   </a:t>
            </a:r>
          </a:p>
          <a:p>
            <a:pPr marR="0" lvl="0" algn="l" defTabSz="914400" rtl="0" eaLnBrk="1" fontAlgn="base" latinLnBrk="0" hangingPunct="1">
              <a:lnSpc>
                <a:spcPct val="100000"/>
              </a:lnSpc>
              <a:spcBef>
                <a:spcPct val="0"/>
              </a:spcBef>
              <a:spcAft>
                <a:spcPct val="0"/>
              </a:spcAft>
              <a:buClrTx/>
              <a:buSzTx/>
              <a:tabLst/>
              <a:defRPr/>
            </a:pPr>
            <a:r>
              <a:rPr lang="en-US" sz="2300" dirty="0">
                <a:solidFill>
                  <a:srgbClr val="000000"/>
                </a:solidFill>
              </a:rPr>
              <a:t>       </a:t>
            </a:r>
            <a:r>
              <a:rPr kumimoji="0" lang="en-US" sz="23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few internal and external points. </a:t>
            </a:r>
            <a:endParaRPr kumimoji="0" lang="en-IN" sz="2300" b="0" i="0" u="none" strike="noStrike" kern="1200" cap="none" spc="0" normalizeH="0" baseline="0" noProof="0" dirty="0">
              <a:ln>
                <a:noFill/>
              </a:ln>
              <a:solidFill>
                <a:srgbClr val="3333FF"/>
              </a:solidFill>
              <a:effectLst/>
              <a:uLnTx/>
              <a:uFillTx/>
              <a:latin typeface="Times New Roman" pitchFamily="18" charset="0"/>
              <a:ea typeface="+mn-ea"/>
              <a:cs typeface="Arial" pitchFamily="34" charset="0"/>
            </a:endParaRPr>
          </a:p>
        </p:txBody>
      </p:sp>
      <p:sp>
        <p:nvSpPr>
          <p:cNvPr id="13" name="Title 1">
            <a:extLst>
              <a:ext uri="{FF2B5EF4-FFF2-40B4-BE49-F238E27FC236}">
                <a16:creationId xmlns:a16="http://schemas.microsoft.com/office/drawing/2014/main" id="{E90ED47B-471B-4ACB-936B-94BD717B8748}"/>
              </a:ext>
            </a:extLst>
          </p:cNvPr>
          <p:cNvSpPr>
            <a:spLocks noGrp="1"/>
          </p:cNvSpPr>
          <p:nvPr>
            <p:ph type="title"/>
          </p:nvPr>
        </p:nvSpPr>
        <p:spPr>
          <a:xfrm>
            <a:off x="224624" y="52465"/>
            <a:ext cx="8843176" cy="709536"/>
          </a:xfrm>
          <a:solidFill>
            <a:srgbClr val="FF00FF"/>
          </a:solidFill>
        </p:spPr>
        <p:txBody>
          <a:bodyPr/>
          <a:lstStyle/>
          <a:p>
            <a:pPr>
              <a:defRPr/>
            </a:pPr>
            <a:r>
              <a:rPr lang="en-US" sz="3600" b="0" dirty="0">
                <a:solidFill>
                  <a:schemeClr val="bg1"/>
                </a:solidFill>
              </a:rPr>
              <a:t>Homework Set - 01:</a:t>
            </a:r>
          </a:p>
        </p:txBody>
      </p:sp>
      <p:sp>
        <p:nvSpPr>
          <p:cNvPr id="11" name="Title 1">
            <a:extLst>
              <a:ext uri="{FF2B5EF4-FFF2-40B4-BE49-F238E27FC236}">
                <a16:creationId xmlns:a16="http://schemas.microsoft.com/office/drawing/2014/main" id="{3DD78E3F-34F2-452A-A796-3C5A26CB644B}"/>
              </a:ext>
            </a:extLst>
          </p:cNvPr>
          <p:cNvSpPr txBox="1">
            <a:spLocks/>
          </p:cNvSpPr>
          <p:nvPr/>
        </p:nvSpPr>
        <p:spPr bwMode="auto">
          <a:xfrm>
            <a:off x="10160" y="5867399"/>
            <a:ext cx="9144000" cy="938137"/>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Times New Roman" pitchFamily="18" charset="0"/>
              </a:defRPr>
            </a:lvl2pPr>
            <a:lvl3pPr algn="l" rtl="0" eaLnBrk="0" fontAlgn="base" hangingPunct="0">
              <a:spcBef>
                <a:spcPct val="0"/>
              </a:spcBef>
              <a:spcAft>
                <a:spcPct val="0"/>
              </a:spcAft>
              <a:defRPr sz="4400" b="1">
                <a:solidFill>
                  <a:schemeClr val="tx2"/>
                </a:solidFill>
                <a:latin typeface="Times New Roman" pitchFamily="18" charset="0"/>
              </a:defRPr>
            </a:lvl3pPr>
            <a:lvl4pPr algn="l" rtl="0" eaLnBrk="0" fontAlgn="base" hangingPunct="0">
              <a:spcBef>
                <a:spcPct val="0"/>
              </a:spcBef>
              <a:spcAft>
                <a:spcPct val="0"/>
              </a:spcAft>
              <a:defRPr sz="4400" b="1">
                <a:solidFill>
                  <a:schemeClr val="tx2"/>
                </a:solidFill>
                <a:latin typeface="Times New Roman" pitchFamily="18" charset="0"/>
              </a:defRPr>
            </a:lvl4pPr>
            <a:lvl5pPr algn="l" rtl="0" eaLnBrk="0" fontAlgn="base" hangingPunct="0">
              <a:spcBef>
                <a:spcPct val="0"/>
              </a:spcBef>
              <a:spcAft>
                <a:spcPct val="0"/>
              </a:spcAft>
              <a:defRPr sz="4400" b="1">
                <a:solidFill>
                  <a:schemeClr val="tx2"/>
                </a:solidFill>
                <a:latin typeface="Times New Roman" pitchFamily="18" charset="0"/>
              </a:defRPr>
            </a:lvl5pPr>
            <a:lvl6pPr marL="457200" algn="l" rtl="0" fontAlgn="base">
              <a:spcBef>
                <a:spcPct val="0"/>
              </a:spcBef>
              <a:spcAft>
                <a:spcPct val="0"/>
              </a:spcAft>
              <a:defRPr sz="4400" b="1">
                <a:solidFill>
                  <a:schemeClr val="tx2"/>
                </a:solidFill>
                <a:latin typeface="Times New Roman" pitchFamily="18" charset="0"/>
              </a:defRPr>
            </a:lvl6pPr>
            <a:lvl7pPr marL="914400" algn="l" rtl="0" fontAlgn="base">
              <a:spcBef>
                <a:spcPct val="0"/>
              </a:spcBef>
              <a:spcAft>
                <a:spcPct val="0"/>
              </a:spcAft>
              <a:defRPr sz="4400" b="1">
                <a:solidFill>
                  <a:schemeClr val="tx2"/>
                </a:solidFill>
                <a:latin typeface="Times New Roman" pitchFamily="18" charset="0"/>
              </a:defRPr>
            </a:lvl7pPr>
            <a:lvl8pPr marL="1371600" algn="l" rtl="0" fontAlgn="base">
              <a:spcBef>
                <a:spcPct val="0"/>
              </a:spcBef>
              <a:spcAft>
                <a:spcPct val="0"/>
              </a:spcAft>
              <a:defRPr sz="4400" b="1">
                <a:solidFill>
                  <a:schemeClr val="tx2"/>
                </a:solidFill>
                <a:latin typeface="Times New Roman" pitchFamily="18" charset="0"/>
              </a:defRPr>
            </a:lvl8pPr>
            <a:lvl9pPr marL="1828800" algn="l" rtl="0" fontAlgn="base">
              <a:spcBef>
                <a:spcPct val="0"/>
              </a:spcBef>
              <a:spcAft>
                <a:spcPct val="0"/>
              </a:spcAft>
              <a:defRPr sz="4400" b="1">
                <a:solidFill>
                  <a:schemeClr val="tx2"/>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Times New Roman"/>
                <a:ea typeface="+mj-ea"/>
                <a:cs typeface="+mj-cs"/>
              </a:rPr>
              <a:t>Submit solutions via Moodle. </a:t>
            </a:r>
            <a:r>
              <a:rPr kumimoji="0" lang="en-US" sz="2400" b="1" i="0" u="none" strike="noStrike" kern="0" cap="none" spc="0" normalizeH="0" baseline="0" noProof="0" dirty="0">
                <a:ln>
                  <a:noFill/>
                </a:ln>
                <a:solidFill>
                  <a:srgbClr val="FFFFFF"/>
                </a:solidFill>
                <a:effectLst/>
                <a:uLnTx/>
                <a:uFillTx/>
                <a:latin typeface="Times New Roman"/>
                <a:ea typeface="+mj-ea"/>
                <a:cs typeface="+mj-cs"/>
              </a:rPr>
              <a:t>Due:</a:t>
            </a:r>
            <a:r>
              <a:rPr kumimoji="0" lang="en-US" sz="2400" b="0" i="0" u="none" strike="noStrike" kern="0" cap="none" spc="0" normalizeH="0" baseline="0" noProof="0" dirty="0">
                <a:ln>
                  <a:noFill/>
                </a:ln>
                <a:solidFill>
                  <a:srgbClr val="FFFFFF"/>
                </a:solidFill>
                <a:effectLst/>
                <a:uLnTx/>
                <a:uFillTx/>
                <a:latin typeface="Times New Roman"/>
                <a:ea typeface="+mj-ea"/>
                <a:cs typeface="+mj-cs"/>
              </a:rPr>
              <a:t> 23:55, </a:t>
            </a:r>
            <a:r>
              <a:rPr lang="en-US" sz="2400" b="0" kern="0" dirty="0">
                <a:solidFill>
                  <a:srgbClr val="FFFFFF"/>
                </a:solidFill>
                <a:latin typeface="Times New Roman"/>
              </a:rPr>
              <a:t>January</a:t>
            </a:r>
            <a:r>
              <a:rPr kumimoji="0" lang="en-US" sz="2400" b="0" i="0" u="none" strike="noStrike" kern="0" cap="none" spc="0" normalizeH="0" baseline="0" noProof="0" dirty="0">
                <a:ln>
                  <a:noFill/>
                </a:ln>
                <a:solidFill>
                  <a:srgbClr val="FFFFFF"/>
                </a:solidFill>
                <a:effectLst/>
                <a:uLnTx/>
                <a:uFillTx/>
                <a:latin typeface="Times New Roman"/>
                <a:ea typeface="+mj-ea"/>
                <a:cs typeface="+mj-cs"/>
              </a:rPr>
              <a:t> 21, 2022; Credit: 10%  </a:t>
            </a:r>
          </a:p>
        </p:txBody>
      </p:sp>
    </p:spTree>
    <p:extLst>
      <p:ext uri="{BB962C8B-B14F-4D97-AF65-F5344CB8AC3E}">
        <p14:creationId xmlns:p14="http://schemas.microsoft.com/office/powerpoint/2010/main" val="243035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FFFFFF"/>
            </a:gs>
            <a:gs pos="100000">
              <a:srgbClr val="FFFFFF"/>
            </a:gs>
          </a:gsLst>
          <a:lin ang="0" scaled="1"/>
        </a:gradFill>
        <a:effectLst/>
      </p:bgPr>
    </p:bg>
    <p:spTree>
      <p:nvGrpSpPr>
        <p:cNvPr id="1" name=""/>
        <p:cNvGrpSpPr/>
        <p:nvPr/>
      </p:nvGrpSpPr>
      <p:grpSpPr>
        <a:xfrm>
          <a:off x="0" y="0"/>
          <a:ext cx="0" cy="0"/>
          <a:chOff x="0" y="0"/>
          <a:chExt cx="0" cy="0"/>
        </a:xfrm>
      </p:grpSpPr>
      <p:sp>
        <p:nvSpPr>
          <p:cNvPr id="203778" name="Rectangle 1026"/>
          <p:cNvSpPr>
            <a:spLocks noGrp="1" noChangeArrowheads="1"/>
          </p:cNvSpPr>
          <p:nvPr>
            <p:ph type="title"/>
          </p:nvPr>
        </p:nvSpPr>
        <p:spPr>
          <a:xfrm>
            <a:off x="0" y="0"/>
            <a:ext cx="9144000" cy="6934200"/>
          </a:xfrm>
          <a:solidFill>
            <a:srgbClr val="FFFFCC"/>
          </a:solidFill>
        </p:spPr>
        <p:txBody>
          <a:bodyPr/>
          <a:lstStyle/>
          <a:p>
            <a:pPr>
              <a:spcBef>
                <a:spcPts val="1200"/>
              </a:spcBef>
              <a:spcAft>
                <a:spcPts val="300"/>
              </a:spcAft>
            </a:pPr>
            <a:r>
              <a:rPr lang="en-US" sz="3600" dirty="0">
                <a:solidFill>
                  <a:schemeClr val="bg2"/>
                </a:solidFill>
                <a:effectLst/>
              </a:rPr>
              <a:t>Warm-Up Examples</a:t>
            </a:r>
            <a:br>
              <a:rPr lang="en-US" sz="3600" dirty="0">
                <a:solidFill>
                  <a:schemeClr val="bg2"/>
                </a:solidFill>
                <a:effectLst/>
              </a:rPr>
            </a:br>
            <a:endParaRPr lang="en-IN" sz="2800" dirty="0">
              <a:solidFill>
                <a:schemeClr val="bg2"/>
              </a:solidFill>
              <a:effectLst/>
              <a:latin typeface="Calibri" pitchFamily="34" charset="0"/>
              <a:cs typeface="Times New Roman" pitchFamily="18" charset="0"/>
            </a:endParaRPr>
          </a:p>
        </p:txBody>
      </p:sp>
      <p:sp>
        <p:nvSpPr>
          <p:cNvPr id="203779" name="Text Box 1028"/>
          <p:cNvSpPr txBox="1">
            <a:spLocks noChangeArrowheads="1"/>
          </p:cNvSpPr>
          <p:nvPr/>
        </p:nvSpPr>
        <p:spPr bwMode="auto">
          <a:xfrm>
            <a:off x="4953000" y="3200400"/>
            <a:ext cx="4343400" cy="1141413"/>
          </a:xfrm>
          <a:prstGeom prst="rect">
            <a:avLst/>
          </a:prstGeom>
          <a:noFill/>
          <a:ln w="9525">
            <a:noFill/>
            <a:miter lim="800000"/>
            <a:headEnd/>
            <a:tailEnd/>
          </a:ln>
        </p:spPr>
        <p:txBody>
          <a:bodyPr>
            <a:spAutoFit/>
          </a:bodyPr>
          <a:lstStyle/>
          <a:p>
            <a:pPr marL="0" marR="0" lvl="0" indent="0" algn="r" defTabSz="914400" rtl="0" eaLnBrk="1" fontAlgn="base" latinLnBrk="0" hangingPunct="1">
              <a:lnSpc>
                <a:spcPct val="80000"/>
              </a:lnSpc>
              <a:spcBef>
                <a:spcPct val="50000"/>
              </a:spcBef>
              <a:spcAft>
                <a:spcPct val="0"/>
              </a:spcAft>
              <a:buClrTx/>
              <a:buSzTx/>
              <a:buFontTx/>
              <a:buNone/>
              <a:tabLst/>
              <a:defRPr/>
            </a:pPr>
            <a:endParaRPr kumimoji="0" lang="en-US" sz="2400" b="0" i="0" u="none" strike="noStrike" kern="1200" cap="none" spc="0" normalizeH="0" baseline="0" noProof="0" dirty="0">
              <a:ln>
                <a:noFill/>
              </a:ln>
              <a:solidFill>
                <a:srgbClr val="FFFF00"/>
              </a:solidFill>
              <a:effectLst/>
              <a:uLnTx/>
              <a:uFillTx/>
              <a:latin typeface="Arial" pitchFamily="34" charset="0"/>
              <a:ea typeface="+mn-ea"/>
              <a:cs typeface="Arial" pitchFamily="34" charset="0"/>
            </a:endParaRPr>
          </a:p>
          <a:p>
            <a:pPr marL="0" marR="0" lvl="0" indent="0" algn="ctr" defTabSz="914400" rtl="0" eaLnBrk="1" fontAlgn="base" latinLnBrk="0" hangingPunct="1">
              <a:lnSpc>
                <a:spcPct val="80000"/>
              </a:lnSpc>
              <a:spcBef>
                <a:spcPct val="20000"/>
              </a:spcBef>
              <a:spcAft>
                <a:spcPct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Times New Roman" pitchFamily="18" charset="0"/>
              <a:ea typeface="+mn-ea"/>
              <a:cs typeface="Arial" pitchFamily="34" charset="0"/>
            </a:endParaRPr>
          </a:p>
          <a:p>
            <a:pPr marL="0" marR="0" lvl="0" indent="0" algn="ctr" defTabSz="914400" rtl="0" eaLnBrk="1" fontAlgn="base" latinLnBrk="0" hangingPunct="1">
              <a:lnSpc>
                <a:spcPct val="80000"/>
              </a:lnSpc>
              <a:spcBef>
                <a:spcPct val="20000"/>
              </a:spcBef>
              <a:spcAft>
                <a:spcPct val="0"/>
              </a:spcAft>
              <a:buClrTx/>
              <a:buSzTx/>
              <a:buFontTx/>
              <a:buNone/>
              <a:tabLst/>
              <a:defRPr/>
            </a:pPr>
            <a:endParaRPr kumimoji="0" lang="en-US" sz="400" b="0" i="0" u="none" strike="noStrike" kern="1200" cap="none" spc="0" normalizeH="0" baseline="0" noProof="0" dirty="0">
              <a:ln>
                <a:noFill/>
              </a:ln>
              <a:solidFill>
                <a:srgbClr val="FFFFFF"/>
              </a:solidFill>
              <a:effectLst/>
              <a:uLnTx/>
              <a:uFillTx/>
              <a:latin typeface="Times New Roman" pitchFamily="18" charset="0"/>
              <a:ea typeface="+mn-ea"/>
              <a:cs typeface="Arial" pitchFamily="34" charset="0"/>
            </a:endParaRPr>
          </a:p>
          <a:p>
            <a:pPr marL="0" marR="0" lvl="0" indent="0" algn="ctr" defTabSz="914400" rtl="0" eaLnBrk="1" fontAlgn="base" latinLnBrk="0" hangingPunct="1">
              <a:lnSpc>
                <a:spcPct val="80000"/>
              </a:lnSpc>
              <a:spcBef>
                <a:spcPct val="20000"/>
              </a:spcBef>
              <a:spcAft>
                <a:spcPct val="0"/>
              </a:spcAft>
              <a:buClrTx/>
              <a:buSzTx/>
              <a:buFontTx/>
              <a:buNone/>
              <a:tabLst/>
              <a:defRPr/>
            </a:pPr>
            <a:endParaRPr kumimoji="0" lang="en-US" sz="5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endParaRPr>
          </a:p>
          <a:p>
            <a:pPr marL="0" marR="0" lvl="0" indent="0" algn="ctr" defTabSz="914400" rtl="0" eaLnBrk="1" fontAlgn="base" latinLnBrk="0" hangingPunct="1">
              <a:lnSpc>
                <a:spcPct val="80000"/>
              </a:lnSpc>
              <a:spcBef>
                <a:spcPct val="20000"/>
              </a:spcBef>
              <a:spcAft>
                <a:spcPct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Times New Roman" pitchFamily="18" charset="0"/>
              <a:ea typeface="+mn-ea"/>
              <a:cs typeface="Arial" pitchFamily="34" charset="0"/>
            </a:endParaRPr>
          </a:p>
        </p:txBody>
      </p:sp>
    </p:spTree>
    <p:extLst>
      <p:ext uri="{BB962C8B-B14F-4D97-AF65-F5344CB8AC3E}">
        <p14:creationId xmlns:p14="http://schemas.microsoft.com/office/powerpoint/2010/main" val="1482157590"/>
      </p:ext>
    </p:extLst>
  </p:cSld>
  <p:clrMapOvr>
    <a:overrideClrMapping bg1="dk2" tx1="lt1" bg2="dk1" tx2="lt2" accent1="accent1" accent2="accent2" accent3="accent3" accent4="accent4" accent5="accent5" accent6="accent6" hlink="hlink" folHlink="folHlink"/>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20000"/>
            <a:lumOff val="80000"/>
            <a:alpha val="0"/>
          </a:schemeClr>
        </a:solidFill>
        <a:effectLst/>
      </p:bgPr>
    </p:bg>
    <p:spTree>
      <p:nvGrpSpPr>
        <p:cNvPr id="1" name=""/>
        <p:cNvGrpSpPr/>
        <p:nvPr/>
      </p:nvGrpSpPr>
      <p:grpSpPr>
        <a:xfrm>
          <a:off x="0" y="0"/>
          <a:ext cx="0" cy="0"/>
          <a:chOff x="0" y="0"/>
          <a:chExt cx="0" cy="0"/>
        </a:xfrm>
      </p:grpSpPr>
      <p:sp>
        <p:nvSpPr>
          <p:cNvPr id="206850" name="Title 1"/>
          <p:cNvSpPr>
            <a:spLocks noGrp="1"/>
          </p:cNvSpPr>
          <p:nvPr>
            <p:ph type="title"/>
          </p:nvPr>
        </p:nvSpPr>
        <p:spPr>
          <a:xfrm>
            <a:off x="265430" y="103508"/>
            <a:ext cx="8613140" cy="991106"/>
          </a:xfrm>
        </p:spPr>
        <p:txBody>
          <a:bodyPr/>
          <a:lstStyle/>
          <a:p>
            <a:r>
              <a:rPr lang="en-IN" sz="2800" dirty="0">
                <a:solidFill>
                  <a:schemeClr val="bg2"/>
                </a:solidFill>
                <a:effectLst/>
              </a:rPr>
              <a:t>Why Geometric problems are so special?</a:t>
            </a:r>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rPr>
              <a:t>ACMU 2008-09</a:t>
            </a: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7CE367-9F2E-4009-8865-ACA660472235}" type="slidenum">
              <a:rPr kumimoji="0" lang="en-US" sz="1400" b="0" i="0" u="none" strike="noStrike" kern="1200" cap="none" spc="0" normalizeH="0" baseline="0" noProof="0" smtClean="0">
                <a:ln>
                  <a:noFill/>
                </a:ln>
                <a:solidFill>
                  <a:srgbClr val="FFFFFF"/>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pic>
        <p:nvPicPr>
          <p:cNvPr id="8" name="Picture 7">
            <a:extLst>
              <a:ext uri="{FF2B5EF4-FFF2-40B4-BE49-F238E27FC236}">
                <a16:creationId xmlns:a16="http://schemas.microsoft.com/office/drawing/2014/main" id="{C1ACA829-08FB-4DDC-BF3E-D4D7BA2F213D}"/>
              </a:ext>
            </a:extLst>
          </p:cNvPr>
          <p:cNvPicPr>
            <a:picLocks noChangeAspect="1"/>
          </p:cNvPicPr>
          <p:nvPr/>
        </p:nvPicPr>
        <p:blipFill>
          <a:blip r:embed="rId2"/>
          <a:stretch>
            <a:fillRect/>
          </a:stretch>
        </p:blipFill>
        <p:spPr>
          <a:xfrm>
            <a:off x="152400" y="1768125"/>
            <a:ext cx="4038600" cy="2979698"/>
          </a:xfrm>
          <a:prstGeom prst="rect">
            <a:avLst/>
          </a:prstGeom>
        </p:spPr>
      </p:pic>
      <p:grpSp>
        <p:nvGrpSpPr>
          <p:cNvPr id="11" name="Group 10">
            <a:extLst>
              <a:ext uri="{FF2B5EF4-FFF2-40B4-BE49-F238E27FC236}">
                <a16:creationId xmlns:a16="http://schemas.microsoft.com/office/drawing/2014/main" id="{7656B964-8C2B-4950-8930-DAE880E253F7}"/>
              </a:ext>
            </a:extLst>
          </p:cNvPr>
          <p:cNvGrpSpPr/>
          <p:nvPr/>
        </p:nvGrpSpPr>
        <p:grpSpPr>
          <a:xfrm>
            <a:off x="568840" y="1938345"/>
            <a:ext cx="2371768" cy="1942507"/>
            <a:chOff x="3122176" y="1912126"/>
            <a:chExt cx="2371768" cy="1942507"/>
          </a:xfrm>
        </p:grpSpPr>
        <p:sp>
          <p:nvSpPr>
            <p:cNvPr id="12" name="Rectangle: Rounded Corners 11">
              <a:extLst>
                <a:ext uri="{FF2B5EF4-FFF2-40B4-BE49-F238E27FC236}">
                  <a16:creationId xmlns:a16="http://schemas.microsoft.com/office/drawing/2014/main" id="{3277706A-3373-47A7-AE31-E14350B76D05}"/>
                </a:ext>
              </a:extLst>
            </p:cNvPr>
            <p:cNvSpPr/>
            <p:nvPr/>
          </p:nvSpPr>
          <p:spPr bwMode="auto">
            <a:xfrm rot="2165827">
              <a:off x="4858138" y="2990628"/>
              <a:ext cx="76200" cy="228600"/>
            </a:xfrm>
            <a:prstGeom prst="roundRect">
              <a:avLst/>
            </a:prstGeom>
            <a:solidFill>
              <a:schemeClr val="accent2"/>
            </a:solidFill>
            <a:ln>
              <a:noFill/>
            </a:ln>
          </p:spPr>
          <p:txBody>
            <a:bodyPr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endParaRPr>
            </a:p>
          </p:txBody>
        </p:sp>
        <p:sp>
          <p:nvSpPr>
            <p:cNvPr id="13" name="Rectangle: Rounded Corners 12">
              <a:extLst>
                <a:ext uri="{FF2B5EF4-FFF2-40B4-BE49-F238E27FC236}">
                  <a16:creationId xmlns:a16="http://schemas.microsoft.com/office/drawing/2014/main" id="{BDE838DA-34DC-4626-8861-532A3A8CB4A5}"/>
                </a:ext>
              </a:extLst>
            </p:cNvPr>
            <p:cNvSpPr/>
            <p:nvPr/>
          </p:nvSpPr>
          <p:spPr bwMode="auto">
            <a:xfrm rot="5902319">
              <a:off x="4120067" y="3254817"/>
              <a:ext cx="76200" cy="228600"/>
            </a:xfrm>
            <a:prstGeom prst="roundRect">
              <a:avLst/>
            </a:prstGeom>
            <a:solidFill>
              <a:schemeClr val="accent2"/>
            </a:solidFill>
            <a:ln>
              <a:noFill/>
            </a:ln>
          </p:spPr>
          <p:txBody>
            <a:bodyPr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sp>
          <p:nvSpPr>
            <p:cNvPr id="14" name="Rectangle: Rounded Corners 13">
              <a:extLst>
                <a:ext uri="{FF2B5EF4-FFF2-40B4-BE49-F238E27FC236}">
                  <a16:creationId xmlns:a16="http://schemas.microsoft.com/office/drawing/2014/main" id="{E26B0FCA-A6AD-49B3-B901-3F9F86A379ED}"/>
                </a:ext>
              </a:extLst>
            </p:cNvPr>
            <p:cNvSpPr/>
            <p:nvPr/>
          </p:nvSpPr>
          <p:spPr bwMode="auto">
            <a:xfrm rot="1012151">
              <a:off x="4202674" y="2727639"/>
              <a:ext cx="133036" cy="197860"/>
            </a:xfrm>
            <a:prstGeom prst="roundRect">
              <a:avLst/>
            </a:prstGeom>
            <a:solidFill>
              <a:schemeClr val="accent2"/>
            </a:solidFill>
            <a:ln>
              <a:noFill/>
            </a:ln>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sp>
          <p:nvSpPr>
            <p:cNvPr id="15" name="Rectangle: Rounded Corners 14">
              <a:extLst>
                <a:ext uri="{FF2B5EF4-FFF2-40B4-BE49-F238E27FC236}">
                  <a16:creationId xmlns:a16="http://schemas.microsoft.com/office/drawing/2014/main" id="{0DC484AF-46F3-424C-96D7-A6089EC4ED4A}"/>
                </a:ext>
              </a:extLst>
            </p:cNvPr>
            <p:cNvSpPr/>
            <p:nvPr/>
          </p:nvSpPr>
          <p:spPr bwMode="auto">
            <a:xfrm rot="5560276">
              <a:off x="4645071" y="3292784"/>
              <a:ext cx="99623" cy="196467"/>
            </a:xfrm>
            <a:prstGeom prst="roundRect">
              <a:avLst/>
            </a:prstGeom>
            <a:solidFill>
              <a:schemeClr val="accent2"/>
            </a:solidFill>
            <a:ln>
              <a:noFill/>
            </a:ln>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sp>
          <p:nvSpPr>
            <p:cNvPr id="16" name="Rectangle: Rounded Corners 15">
              <a:extLst>
                <a:ext uri="{FF2B5EF4-FFF2-40B4-BE49-F238E27FC236}">
                  <a16:creationId xmlns:a16="http://schemas.microsoft.com/office/drawing/2014/main" id="{F53C03EA-0B25-4A64-8DC7-9A68C1770579}"/>
                </a:ext>
              </a:extLst>
            </p:cNvPr>
            <p:cNvSpPr/>
            <p:nvPr/>
          </p:nvSpPr>
          <p:spPr bwMode="auto">
            <a:xfrm rot="3031867">
              <a:off x="5261341" y="2989585"/>
              <a:ext cx="105352" cy="359855"/>
            </a:xfrm>
            <a:prstGeom prst="roundRect">
              <a:avLst/>
            </a:prstGeom>
            <a:solidFill>
              <a:schemeClr val="accent2"/>
            </a:solidFill>
            <a:ln>
              <a:noFill/>
            </a:ln>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sp>
          <p:nvSpPr>
            <p:cNvPr id="17" name="Rectangle: Rounded Corners 16">
              <a:extLst>
                <a:ext uri="{FF2B5EF4-FFF2-40B4-BE49-F238E27FC236}">
                  <a16:creationId xmlns:a16="http://schemas.microsoft.com/office/drawing/2014/main" id="{ACC6E0B4-8F53-4961-8FC0-0F948386EB88}"/>
                </a:ext>
              </a:extLst>
            </p:cNvPr>
            <p:cNvSpPr/>
            <p:nvPr/>
          </p:nvSpPr>
          <p:spPr bwMode="auto">
            <a:xfrm rot="5071171">
              <a:off x="4010839" y="3615012"/>
              <a:ext cx="84545" cy="256679"/>
            </a:xfrm>
            <a:prstGeom prst="roundRect">
              <a:avLst/>
            </a:prstGeom>
            <a:solidFill>
              <a:schemeClr val="accent2"/>
            </a:solidFill>
            <a:ln>
              <a:noFill/>
            </a:ln>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sp>
          <p:nvSpPr>
            <p:cNvPr id="18" name="Rectangle: Rounded Corners 17">
              <a:extLst>
                <a:ext uri="{FF2B5EF4-FFF2-40B4-BE49-F238E27FC236}">
                  <a16:creationId xmlns:a16="http://schemas.microsoft.com/office/drawing/2014/main" id="{6F747ED7-D5C7-4125-BC30-BD3D5431C79D}"/>
                </a:ext>
              </a:extLst>
            </p:cNvPr>
            <p:cNvSpPr/>
            <p:nvPr/>
          </p:nvSpPr>
          <p:spPr bwMode="auto">
            <a:xfrm rot="5040158" flipH="1">
              <a:off x="4440020" y="3567839"/>
              <a:ext cx="109273" cy="223688"/>
            </a:xfrm>
            <a:prstGeom prst="roundRect">
              <a:avLst/>
            </a:prstGeom>
            <a:solidFill>
              <a:schemeClr val="accent2"/>
            </a:solidFill>
            <a:ln>
              <a:noFill/>
            </a:ln>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sp>
          <p:nvSpPr>
            <p:cNvPr id="19" name="Rectangle: Rounded Corners 18">
              <a:extLst>
                <a:ext uri="{FF2B5EF4-FFF2-40B4-BE49-F238E27FC236}">
                  <a16:creationId xmlns:a16="http://schemas.microsoft.com/office/drawing/2014/main" id="{E3E9A8DC-B8C3-48F1-B4D1-EEAE8921B3C0}"/>
                </a:ext>
              </a:extLst>
            </p:cNvPr>
            <p:cNvSpPr/>
            <p:nvPr/>
          </p:nvSpPr>
          <p:spPr bwMode="auto">
            <a:xfrm rot="3041645">
              <a:off x="4747307" y="3507154"/>
              <a:ext cx="76200" cy="228600"/>
            </a:xfrm>
            <a:prstGeom prst="roundRect">
              <a:avLst/>
            </a:prstGeom>
            <a:solidFill>
              <a:schemeClr val="accent2"/>
            </a:solidFill>
            <a:ln>
              <a:noFill/>
            </a:ln>
          </p:spPr>
          <p:txBody>
            <a:bodyPr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sp>
          <p:nvSpPr>
            <p:cNvPr id="20" name="Rectangle: Rounded Corners 19">
              <a:extLst>
                <a:ext uri="{FF2B5EF4-FFF2-40B4-BE49-F238E27FC236}">
                  <a16:creationId xmlns:a16="http://schemas.microsoft.com/office/drawing/2014/main" id="{013BBD16-F8E2-476D-98B5-6A8FCCB51658}"/>
                </a:ext>
              </a:extLst>
            </p:cNvPr>
            <p:cNvSpPr/>
            <p:nvPr/>
          </p:nvSpPr>
          <p:spPr bwMode="auto">
            <a:xfrm rot="4862987" flipH="1">
              <a:off x="3750143" y="3662797"/>
              <a:ext cx="45719" cy="169763"/>
            </a:xfrm>
            <a:prstGeom prst="roundRect">
              <a:avLst/>
            </a:prstGeom>
            <a:solidFill>
              <a:schemeClr val="accent2"/>
            </a:solidFill>
            <a:ln>
              <a:noFill/>
            </a:ln>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sp>
          <p:nvSpPr>
            <p:cNvPr id="21" name="Rectangle: Rounded Corners 20">
              <a:extLst>
                <a:ext uri="{FF2B5EF4-FFF2-40B4-BE49-F238E27FC236}">
                  <a16:creationId xmlns:a16="http://schemas.microsoft.com/office/drawing/2014/main" id="{E3D9C598-DA27-4B53-A5A7-3E07042B4791}"/>
                </a:ext>
              </a:extLst>
            </p:cNvPr>
            <p:cNvSpPr/>
            <p:nvPr/>
          </p:nvSpPr>
          <p:spPr bwMode="auto">
            <a:xfrm rot="5622202" flipH="1">
              <a:off x="3717980" y="3229194"/>
              <a:ext cx="60354" cy="175638"/>
            </a:xfrm>
            <a:prstGeom prst="roundRect">
              <a:avLst/>
            </a:prstGeom>
            <a:solidFill>
              <a:schemeClr val="accent2"/>
            </a:solidFill>
            <a:ln>
              <a:noFill/>
            </a:ln>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sp>
          <p:nvSpPr>
            <p:cNvPr id="22" name="Rectangle: Rounded Corners 21">
              <a:extLst>
                <a:ext uri="{FF2B5EF4-FFF2-40B4-BE49-F238E27FC236}">
                  <a16:creationId xmlns:a16="http://schemas.microsoft.com/office/drawing/2014/main" id="{210B9DEC-4F3B-4627-B75D-517572B00FA4}"/>
                </a:ext>
              </a:extLst>
            </p:cNvPr>
            <p:cNvSpPr/>
            <p:nvPr/>
          </p:nvSpPr>
          <p:spPr bwMode="auto">
            <a:xfrm rot="1256042">
              <a:off x="4295703" y="2470956"/>
              <a:ext cx="94396" cy="142335"/>
            </a:xfrm>
            <a:prstGeom prst="roundRect">
              <a:avLst/>
            </a:prstGeom>
            <a:solidFill>
              <a:schemeClr val="accent2"/>
            </a:solidFill>
            <a:ln>
              <a:noFill/>
            </a:ln>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sp>
          <p:nvSpPr>
            <p:cNvPr id="23" name="Rectangle: Rounded Corners 22">
              <a:extLst>
                <a:ext uri="{FF2B5EF4-FFF2-40B4-BE49-F238E27FC236}">
                  <a16:creationId xmlns:a16="http://schemas.microsoft.com/office/drawing/2014/main" id="{D5339EF0-CACC-430A-A59A-7D984DA21FF0}"/>
                </a:ext>
              </a:extLst>
            </p:cNvPr>
            <p:cNvSpPr/>
            <p:nvPr/>
          </p:nvSpPr>
          <p:spPr bwMode="auto">
            <a:xfrm rot="316990">
              <a:off x="3680883" y="2527609"/>
              <a:ext cx="94396" cy="142335"/>
            </a:xfrm>
            <a:prstGeom prst="roundRect">
              <a:avLst/>
            </a:prstGeom>
            <a:solidFill>
              <a:schemeClr val="accent2"/>
            </a:solidFill>
            <a:ln>
              <a:noFill/>
            </a:ln>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sp>
          <p:nvSpPr>
            <p:cNvPr id="24" name="Rectangle: Rounded Corners 23">
              <a:extLst>
                <a:ext uri="{FF2B5EF4-FFF2-40B4-BE49-F238E27FC236}">
                  <a16:creationId xmlns:a16="http://schemas.microsoft.com/office/drawing/2014/main" id="{61C10247-C208-4CF7-B891-077F80B33EDD}"/>
                </a:ext>
              </a:extLst>
            </p:cNvPr>
            <p:cNvSpPr/>
            <p:nvPr/>
          </p:nvSpPr>
          <p:spPr bwMode="auto">
            <a:xfrm rot="2287796">
              <a:off x="5006264" y="2810717"/>
              <a:ext cx="94396" cy="142335"/>
            </a:xfrm>
            <a:prstGeom prst="roundRect">
              <a:avLst/>
            </a:prstGeom>
            <a:solidFill>
              <a:schemeClr val="accent2"/>
            </a:solidFill>
            <a:ln>
              <a:noFill/>
            </a:ln>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sp>
          <p:nvSpPr>
            <p:cNvPr id="25" name="Rectangle: Rounded Corners 24">
              <a:extLst>
                <a:ext uri="{FF2B5EF4-FFF2-40B4-BE49-F238E27FC236}">
                  <a16:creationId xmlns:a16="http://schemas.microsoft.com/office/drawing/2014/main" id="{0F729AAD-B745-48EB-8FD0-B1CDE2C2643E}"/>
                </a:ext>
              </a:extLst>
            </p:cNvPr>
            <p:cNvSpPr/>
            <p:nvPr/>
          </p:nvSpPr>
          <p:spPr bwMode="auto">
            <a:xfrm rot="20965866">
              <a:off x="3448397" y="3239205"/>
              <a:ext cx="94396" cy="142335"/>
            </a:xfrm>
            <a:prstGeom prst="roundRect">
              <a:avLst/>
            </a:prstGeom>
            <a:solidFill>
              <a:schemeClr val="accent2"/>
            </a:solidFill>
            <a:ln>
              <a:noFill/>
            </a:ln>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sp>
          <p:nvSpPr>
            <p:cNvPr id="26" name="Rectangle: Rounded Corners 25">
              <a:extLst>
                <a:ext uri="{FF2B5EF4-FFF2-40B4-BE49-F238E27FC236}">
                  <a16:creationId xmlns:a16="http://schemas.microsoft.com/office/drawing/2014/main" id="{D5CCB52C-8D5D-4587-8E86-F6D529C05102}"/>
                </a:ext>
              </a:extLst>
            </p:cNvPr>
            <p:cNvSpPr/>
            <p:nvPr/>
          </p:nvSpPr>
          <p:spPr bwMode="auto">
            <a:xfrm rot="20726023">
              <a:off x="3587419" y="3712298"/>
              <a:ext cx="94396" cy="142335"/>
            </a:xfrm>
            <a:prstGeom prst="roundRect">
              <a:avLst/>
            </a:prstGeom>
            <a:solidFill>
              <a:schemeClr val="accent2"/>
            </a:solidFill>
            <a:ln>
              <a:noFill/>
            </a:ln>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sp>
          <p:nvSpPr>
            <p:cNvPr id="27" name="Rectangle: Rounded Corners 26">
              <a:extLst>
                <a:ext uri="{FF2B5EF4-FFF2-40B4-BE49-F238E27FC236}">
                  <a16:creationId xmlns:a16="http://schemas.microsoft.com/office/drawing/2014/main" id="{7B74D4F5-D8CB-483A-8E90-33380DDAB514}"/>
                </a:ext>
              </a:extLst>
            </p:cNvPr>
            <p:cNvSpPr/>
            <p:nvPr/>
          </p:nvSpPr>
          <p:spPr bwMode="auto">
            <a:xfrm rot="17760103">
              <a:off x="3146146" y="1888156"/>
              <a:ext cx="94396" cy="142335"/>
            </a:xfrm>
            <a:prstGeom prst="roundRect">
              <a:avLst/>
            </a:prstGeom>
            <a:solidFill>
              <a:schemeClr val="accent2"/>
            </a:solidFill>
            <a:ln>
              <a:noFill/>
            </a:ln>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sp>
          <p:nvSpPr>
            <p:cNvPr id="28" name="Rectangle: Rounded Corners 27">
              <a:extLst>
                <a:ext uri="{FF2B5EF4-FFF2-40B4-BE49-F238E27FC236}">
                  <a16:creationId xmlns:a16="http://schemas.microsoft.com/office/drawing/2014/main" id="{277251E9-EB1F-4F8D-A532-9C0CA7F1E149}"/>
                </a:ext>
              </a:extLst>
            </p:cNvPr>
            <p:cNvSpPr/>
            <p:nvPr/>
          </p:nvSpPr>
          <p:spPr bwMode="auto">
            <a:xfrm rot="20743265">
              <a:off x="3222711" y="2358775"/>
              <a:ext cx="94396" cy="142335"/>
            </a:xfrm>
            <a:prstGeom prst="roundRect">
              <a:avLst/>
            </a:prstGeom>
            <a:solidFill>
              <a:schemeClr val="accent2"/>
            </a:solidFill>
            <a:ln>
              <a:noFill/>
            </a:ln>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grpSp>
      <p:sp>
        <p:nvSpPr>
          <p:cNvPr id="29" name="Rectangle: Rounded Corners 28">
            <a:extLst>
              <a:ext uri="{FF2B5EF4-FFF2-40B4-BE49-F238E27FC236}">
                <a16:creationId xmlns:a16="http://schemas.microsoft.com/office/drawing/2014/main" id="{F580BB61-C2D8-4D4A-8409-34E8A7CF8935}"/>
              </a:ext>
            </a:extLst>
          </p:cNvPr>
          <p:cNvSpPr/>
          <p:nvPr/>
        </p:nvSpPr>
        <p:spPr bwMode="auto">
          <a:xfrm rot="2602151">
            <a:off x="2436841" y="3364328"/>
            <a:ext cx="94396" cy="142335"/>
          </a:xfrm>
          <a:prstGeom prst="roundRect">
            <a:avLst/>
          </a:prstGeom>
          <a:solidFill>
            <a:schemeClr val="accent2"/>
          </a:solidFill>
          <a:ln>
            <a:noFill/>
          </a:ln>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sp>
        <p:nvSpPr>
          <p:cNvPr id="30" name="Rectangle: Rounded Corners 29">
            <a:extLst>
              <a:ext uri="{FF2B5EF4-FFF2-40B4-BE49-F238E27FC236}">
                <a16:creationId xmlns:a16="http://schemas.microsoft.com/office/drawing/2014/main" id="{B5518317-D90B-447C-A746-E1BC95F8188A}"/>
              </a:ext>
            </a:extLst>
          </p:cNvPr>
          <p:cNvSpPr/>
          <p:nvPr/>
        </p:nvSpPr>
        <p:spPr bwMode="auto">
          <a:xfrm rot="18177348">
            <a:off x="1097893" y="2160823"/>
            <a:ext cx="94396" cy="142335"/>
          </a:xfrm>
          <a:prstGeom prst="roundRect">
            <a:avLst/>
          </a:prstGeom>
          <a:solidFill>
            <a:schemeClr val="accent2"/>
          </a:solidFill>
          <a:ln>
            <a:noFill/>
          </a:ln>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endParaRPr>
          </a:p>
        </p:txBody>
      </p:sp>
      <p:grpSp>
        <p:nvGrpSpPr>
          <p:cNvPr id="2" name="Group 1">
            <a:extLst>
              <a:ext uri="{FF2B5EF4-FFF2-40B4-BE49-F238E27FC236}">
                <a16:creationId xmlns:a16="http://schemas.microsoft.com/office/drawing/2014/main" id="{0FE9D4DD-AE61-428D-8ABA-E976A3B67692}"/>
              </a:ext>
            </a:extLst>
          </p:cNvPr>
          <p:cNvGrpSpPr/>
          <p:nvPr/>
        </p:nvGrpSpPr>
        <p:grpSpPr>
          <a:xfrm>
            <a:off x="5426502" y="1843535"/>
            <a:ext cx="3352800" cy="3471701"/>
            <a:chOff x="4826451" y="3297958"/>
            <a:chExt cx="3352800" cy="3471701"/>
          </a:xfrm>
        </p:grpSpPr>
        <p:sp>
          <p:nvSpPr>
            <p:cNvPr id="31" name="Rectangle 30">
              <a:extLst>
                <a:ext uri="{FF2B5EF4-FFF2-40B4-BE49-F238E27FC236}">
                  <a16:creationId xmlns:a16="http://schemas.microsoft.com/office/drawing/2014/main" id="{B0D9E654-570B-484C-8C4D-32F833D2978C}"/>
                </a:ext>
              </a:extLst>
            </p:cNvPr>
            <p:cNvSpPr/>
            <p:nvPr/>
          </p:nvSpPr>
          <p:spPr bwMode="auto">
            <a:xfrm>
              <a:off x="4826451" y="3297958"/>
              <a:ext cx="3352800" cy="3471701"/>
            </a:xfrm>
            <a:prstGeom prst="rect">
              <a:avLst/>
            </a:prstGeom>
            <a:noFill/>
            <a:ln w="38100" cap="flat" cmpd="sng" algn="ctr">
              <a:solidFill>
                <a:srgbClr val="FF00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3200" b="0" i="0" u="none" strike="noStrike" cap="none" normalizeH="0" baseline="0">
                <a:ln>
                  <a:noFill/>
                </a:ln>
                <a:solidFill>
                  <a:srgbClr val="009999"/>
                </a:solidFill>
                <a:effectLst/>
                <a:latin typeface="Times New Roman" pitchFamily="18" charset="0"/>
              </a:endParaRPr>
            </a:p>
          </p:txBody>
        </p:sp>
        <p:sp>
          <p:nvSpPr>
            <p:cNvPr id="32" name="Oval 31">
              <a:extLst>
                <a:ext uri="{FF2B5EF4-FFF2-40B4-BE49-F238E27FC236}">
                  <a16:creationId xmlns:a16="http://schemas.microsoft.com/office/drawing/2014/main" id="{9D400E8B-9FA4-4206-BD89-69226DAA09AF}"/>
                </a:ext>
              </a:extLst>
            </p:cNvPr>
            <p:cNvSpPr/>
            <p:nvPr/>
          </p:nvSpPr>
          <p:spPr bwMode="auto">
            <a:xfrm>
              <a:off x="6055590" y="3894122"/>
              <a:ext cx="76200" cy="76200"/>
            </a:xfrm>
            <a:prstGeom prst="ellipse">
              <a:avLst/>
            </a:prstGeom>
            <a:solidFill>
              <a:srgbClr val="0070C0"/>
            </a:solid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3200" b="0" i="0" u="none" strike="noStrike" cap="none" normalizeH="0" baseline="0">
                <a:ln>
                  <a:noFill/>
                </a:ln>
                <a:solidFill>
                  <a:srgbClr val="009999"/>
                </a:solidFill>
                <a:effectLst/>
                <a:latin typeface="Times New Roman" pitchFamily="18" charset="0"/>
              </a:endParaRPr>
            </a:p>
          </p:txBody>
        </p:sp>
        <p:sp>
          <p:nvSpPr>
            <p:cNvPr id="33" name="Oval 32">
              <a:extLst>
                <a:ext uri="{FF2B5EF4-FFF2-40B4-BE49-F238E27FC236}">
                  <a16:creationId xmlns:a16="http://schemas.microsoft.com/office/drawing/2014/main" id="{1EE0CBD6-44CF-4FCD-9C00-091714B9A701}"/>
                </a:ext>
              </a:extLst>
            </p:cNvPr>
            <p:cNvSpPr/>
            <p:nvPr/>
          </p:nvSpPr>
          <p:spPr bwMode="auto">
            <a:xfrm>
              <a:off x="5979390" y="6464859"/>
              <a:ext cx="76200" cy="76200"/>
            </a:xfrm>
            <a:prstGeom prst="ellipse">
              <a:avLst/>
            </a:prstGeom>
            <a:solidFill>
              <a:srgbClr val="0070C0"/>
            </a:solid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3200" b="0" i="0" u="none" strike="noStrike" cap="none" normalizeH="0" baseline="0">
                <a:ln>
                  <a:noFill/>
                </a:ln>
                <a:solidFill>
                  <a:srgbClr val="009999"/>
                </a:solidFill>
                <a:effectLst/>
                <a:latin typeface="Times New Roman" pitchFamily="18" charset="0"/>
              </a:endParaRPr>
            </a:p>
          </p:txBody>
        </p:sp>
        <p:sp>
          <p:nvSpPr>
            <p:cNvPr id="34" name="Oval 33">
              <a:extLst>
                <a:ext uri="{FF2B5EF4-FFF2-40B4-BE49-F238E27FC236}">
                  <a16:creationId xmlns:a16="http://schemas.microsoft.com/office/drawing/2014/main" id="{A8BDDAFA-CCCC-44E5-B7D3-060AE6DAB0D8}"/>
                </a:ext>
              </a:extLst>
            </p:cNvPr>
            <p:cNvSpPr/>
            <p:nvPr/>
          </p:nvSpPr>
          <p:spPr bwMode="auto">
            <a:xfrm>
              <a:off x="5436051" y="4986813"/>
              <a:ext cx="76200" cy="76200"/>
            </a:xfrm>
            <a:prstGeom prst="ellipse">
              <a:avLst/>
            </a:prstGeom>
            <a:solidFill>
              <a:srgbClr val="0070C0"/>
            </a:solid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3200" b="0" i="0" u="none" strike="noStrike" cap="none" normalizeH="0" baseline="0">
                <a:ln>
                  <a:noFill/>
                </a:ln>
                <a:solidFill>
                  <a:srgbClr val="009999"/>
                </a:solidFill>
                <a:effectLst/>
                <a:latin typeface="Times New Roman" pitchFamily="18" charset="0"/>
              </a:endParaRPr>
            </a:p>
          </p:txBody>
        </p:sp>
        <p:sp>
          <p:nvSpPr>
            <p:cNvPr id="35" name="Oval 34">
              <a:extLst>
                <a:ext uri="{FF2B5EF4-FFF2-40B4-BE49-F238E27FC236}">
                  <a16:creationId xmlns:a16="http://schemas.microsoft.com/office/drawing/2014/main" id="{1A15BC73-D855-454A-8657-FA05813A2D72}"/>
                </a:ext>
              </a:extLst>
            </p:cNvPr>
            <p:cNvSpPr/>
            <p:nvPr/>
          </p:nvSpPr>
          <p:spPr bwMode="auto">
            <a:xfrm>
              <a:off x="6540951" y="4043209"/>
              <a:ext cx="76200" cy="76200"/>
            </a:xfrm>
            <a:prstGeom prst="ellipse">
              <a:avLst/>
            </a:prstGeom>
            <a:solidFill>
              <a:srgbClr val="0070C0"/>
            </a:solid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3200" b="0" i="0" u="none" strike="noStrike" cap="none" normalizeH="0" baseline="0">
                <a:ln>
                  <a:noFill/>
                </a:ln>
                <a:solidFill>
                  <a:srgbClr val="009999"/>
                </a:solidFill>
                <a:effectLst/>
                <a:latin typeface="Times New Roman" pitchFamily="18" charset="0"/>
              </a:endParaRPr>
            </a:p>
          </p:txBody>
        </p:sp>
        <p:sp>
          <p:nvSpPr>
            <p:cNvPr id="36" name="Oval 35">
              <a:extLst>
                <a:ext uri="{FF2B5EF4-FFF2-40B4-BE49-F238E27FC236}">
                  <a16:creationId xmlns:a16="http://schemas.microsoft.com/office/drawing/2014/main" id="{8B3977C6-F681-4D05-92DB-BEC499FD1F90}"/>
                </a:ext>
              </a:extLst>
            </p:cNvPr>
            <p:cNvSpPr/>
            <p:nvPr/>
          </p:nvSpPr>
          <p:spPr bwMode="auto">
            <a:xfrm>
              <a:off x="6131790" y="5395021"/>
              <a:ext cx="76200" cy="76200"/>
            </a:xfrm>
            <a:prstGeom prst="ellipse">
              <a:avLst/>
            </a:prstGeom>
            <a:solidFill>
              <a:srgbClr val="0070C0"/>
            </a:solid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3200" b="0" i="0" u="none" strike="noStrike" cap="none" normalizeH="0" baseline="0">
                <a:ln>
                  <a:noFill/>
                </a:ln>
                <a:solidFill>
                  <a:srgbClr val="009999"/>
                </a:solidFill>
                <a:effectLst/>
                <a:latin typeface="Times New Roman" pitchFamily="18" charset="0"/>
              </a:endParaRPr>
            </a:p>
          </p:txBody>
        </p:sp>
        <p:sp>
          <p:nvSpPr>
            <p:cNvPr id="37" name="Oval 36">
              <a:extLst>
                <a:ext uri="{FF2B5EF4-FFF2-40B4-BE49-F238E27FC236}">
                  <a16:creationId xmlns:a16="http://schemas.microsoft.com/office/drawing/2014/main" id="{442E6BC2-360D-4E5E-B18D-CEE238693B62}"/>
                </a:ext>
              </a:extLst>
            </p:cNvPr>
            <p:cNvSpPr/>
            <p:nvPr/>
          </p:nvSpPr>
          <p:spPr bwMode="auto">
            <a:xfrm>
              <a:off x="7282091" y="4559859"/>
              <a:ext cx="76200" cy="76200"/>
            </a:xfrm>
            <a:prstGeom prst="ellipse">
              <a:avLst/>
            </a:prstGeom>
            <a:solidFill>
              <a:srgbClr val="0070C0"/>
            </a:solid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3200" b="0" i="0" u="none" strike="noStrike" cap="none" normalizeH="0" baseline="0">
                <a:ln>
                  <a:noFill/>
                </a:ln>
                <a:solidFill>
                  <a:srgbClr val="009999"/>
                </a:solidFill>
                <a:effectLst/>
                <a:latin typeface="Times New Roman" pitchFamily="18" charset="0"/>
              </a:endParaRPr>
            </a:p>
          </p:txBody>
        </p:sp>
        <p:sp>
          <p:nvSpPr>
            <p:cNvPr id="38" name="Oval 37">
              <a:extLst>
                <a:ext uri="{FF2B5EF4-FFF2-40B4-BE49-F238E27FC236}">
                  <a16:creationId xmlns:a16="http://schemas.microsoft.com/office/drawing/2014/main" id="{02646111-B88C-4E28-8273-782154AF2CE9}"/>
                </a:ext>
              </a:extLst>
            </p:cNvPr>
            <p:cNvSpPr/>
            <p:nvPr/>
          </p:nvSpPr>
          <p:spPr bwMode="auto">
            <a:xfrm>
              <a:off x="6443216" y="5629972"/>
              <a:ext cx="76200" cy="76200"/>
            </a:xfrm>
            <a:prstGeom prst="ellipse">
              <a:avLst/>
            </a:prstGeom>
            <a:solidFill>
              <a:srgbClr val="0070C0"/>
            </a:solid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3200" b="0" i="0" u="none" strike="noStrike" cap="none" normalizeH="0" baseline="0">
                <a:ln>
                  <a:noFill/>
                </a:ln>
                <a:solidFill>
                  <a:srgbClr val="009999"/>
                </a:solidFill>
                <a:effectLst/>
                <a:latin typeface="Times New Roman" pitchFamily="18" charset="0"/>
              </a:endParaRPr>
            </a:p>
          </p:txBody>
        </p:sp>
        <p:sp>
          <p:nvSpPr>
            <p:cNvPr id="39" name="Oval 38">
              <a:extLst>
                <a:ext uri="{FF2B5EF4-FFF2-40B4-BE49-F238E27FC236}">
                  <a16:creationId xmlns:a16="http://schemas.microsoft.com/office/drawing/2014/main" id="{EAC30D67-7AB7-4B38-BFFF-045C29B12278}"/>
                </a:ext>
              </a:extLst>
            </p:cNvPr>
            <p:cNvSpPr/>
            <p:nvPr/>
          </p:nvSpPr>
          <p:spPr bwMode="auto">
            <a:xfrm>
              <a:off x="6263330" y="4559859"/>
              <a:ext cx="76200" cy="76200"/>
            </a:xfrm>
            <a:prstGeom prst="ellipse">
              <a:avLst/>
            </a:prstGeom>
            <a:solidFill>
              <a:srgbClr val="0070C0"/>
            </a:solid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3200" b="0" i="0" u="none" strike="noStrike" cap="none" normalizeH="0" baseline="0">
                <a:ln>
                  <a:noFill/>
                </a:ln>
                <a:solidFill>
                  <a:srgbClr val="009999"/>
                </a:solidFill>
                <a:effectLst/>
                <a:latin typeface="Times New Roman" pitchFamily="18" charset="0"/>
              </a:endParaRPr>
            </a:p>
          </p:txBody>
        </p:sp>
        <p:sp>
          <p:nvSpPr>
            <p:cNvPr id="40" name="Oval 39">
              <a:extLst>
                <a:ext uri="{FF2B5EF4-FFF2-40B4-BE49-F238E27FC236}">
                  <a16:creationId xmlns:a16="http://schemas.microsoft.com/office/drawing/2014/main" id="{A5CF6FB2-0932-4675-AB29-61D554785A22}"/>
                </a:ext>
              </a:extLst>
            </p:cNvPr>
            <p:cNvSpPr/>
            <p:nvPr/>
          </p:nvSpPr>
          <p:spPr bwMode="auto">
            <a:xfrm>
              <a:off x="7569651" y="5084548"/>
              <a:ext cx="76200" cy="76200"/>
            </a:xfrm>
            <a:prstGeom prst="ellipse">
              <a:avLst/>
            </a:prstGeom>
            <a:solidFill>
              <a:srgbClr val="0070C0"/>
            </a:solid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3200" b="0" i="0" u="none" strike="noStrike" cap="none" normalizeH="0" baseline="0">
                <a:ln>
                  <a:noFill/>
                </a:ln>
                <a:solidFill>
                  <a:srgbClr val="009999"/>
                </a:solidFill>
                <a:effectLst/>
                <a:latin typeface="Times New Roman" pitchFamily="18" charset="0"/>
              </a:endParaRPr>
            </a:p>
          </p:txBody>
        </p:sp>
        <p:sp>
          <p:nvSpPr>
            <p:cNvPr id="41" name="Oval 40">
              <a:extLst>
                <a:ext uri="{FF2B5EF4-FFF2-40B4-BE49-F238E27FC236}">
                  <a16:creationId xmlns:a16="http://schemas.microsoft.com/office/drawing/2014/main" id="{C8295B07-1F9A-4BC9-B575-D82174592133}"/>
                </a:ext>
              </a:extLst>
            </p:cNvPr>
            <p:cNvSpPr/>
            <p:nvPr/>
          </p:nvSpPr>
          <p:spPr bwMode="auto">
            <a:xfrm>
              <a:off x="6883851" y="5245659"/>
              <a:ext cx="76200" cy="76200"/>
            </a:xfrm>
            <a:prstGeom prst="ellipse">
              <a:avLst/>
            </a:prstGeom>
            <a:solidFill>
              <a:srgbClr val="0070C0"/>
            </a:solid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3200" b="0" i="0" u="none" strike="noStrike" cap="none" normalizeH="0" baseline="0">
                <a:ln>
                  <a:noFill/>
                </a:ln>
                <a:solidFill>
                  <a:srgbClr val="009999"/>
                </a:solidFill>
                <a:effectLst/>
                <a:latin typeface="Times New Roman" pitchFamily="18" charset="0"/>
              </a:endParaRPr>
            </a:p>
          </p:txBody>
        </p:sp>
        <p:sp>
          <p:nvSpPr>
            <p:cNvPr id="42" name="Oval 41">
              <a:extLst>
                <a:ext uri="{FF2B5EF4-FFF2-40B4-BE49-F238E27FC236}">
                  <a16:creationId xmlns:a16="http://schemas.microsoft.com/office/drawing/2014/main" id="{65E82B44-4FF8-4338-B853-B54A3561329B}"/>
                </a:ext>
              </a:extLst>
            </p:cNvPr>
            <p:cNvSpPr/>
            <p:nvPr/>
          </p:nvSpPr>
          <p:spPr bwMode="auto">
            <a:xfrm>
              <a:off x="7036251" y="6121959"/>
              <a:ext cx="76200" cy="76200"/>
            </a:xfrm>
            <a:prstGeom prst="ellipse">
              <a:avLst/>
            </a:prstGeom>
            <a:solidFill>
              <a:srgbClr val="0070C0"/>
            </a:solid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3200" b="0" i="0" u="none" strike="noStrike" cap="none" normalizeH="0" baseline="0">
                <a:ln>
                  <a:noFill/>
                </a:ln>
                <a:solidFill>
                  <a:srgbClr val="009999"/>
                </a:solidFill>
                <a:effectLst/>
                <a:latin typeface="Times New Roman" pitchFamily="18" charset="0"/>
              </a:endParaRPr>
            </a:p>
          </p:txBody>
        </p:sp>
        <p:sp>
          <p:nvSpPr>
            <p:cNvPr id="43" name="Oval 42">
              <a:extLst>
                <a:ext uri="{FF2B5EF4-FFF2-40B4-BE49-F238E27FC236}">
                  <a16:creationId xmlns:a16="http://schemas.microsoft.com/office/drawing/2014/main" id="{C310BB13-5DFF-4FE6-AEEB-6B65049444F4}"/>
                </a:ext>
              </a:extLst>
            </p:cNvPr>
            <p:cNvSpPr/>
            <p:nvPr/>
          </p:nvSpPr>
          <p:spPr bwMode="auto">
            <a:xfrm>
              <a:off x="7569651" y="6083859"/>
              <a:ext cx="76200" cy="76200"/>
            </a:xfrm>
            <a:prstGeom prst="ellipse">
              <a:avLst/>
            </a:prstGeom>
            <a:solidFill>
              <a:srgbClr val="0070C0"/>
            </a:solid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3200" b="0" i="0" u="none" strike="noStrike" cap="none" normalizeH="0" baseline="0">
                <a:ln>
                  <a:noFill/>
                </a:ln>
                <a:solidFill>
                  <a:srgbClr val="009999"/>
                </a:solidFill>
                <a:effectLst/>
                <a:latin typeface="Times New Roman" pitchFamily="18" charset="0"/>
              </a:endParaRPr>
            </a:p>
          </p:txBody>
        </p:sp>
        <p:sp>
          <p:nvSpPr>
            <p:cNvPr id="44" name="Oval 43">
              <a:extLst>
                <a:ext uri="{FF2B5EF4-FFF2-40B4-BE49-F238E27FC236}">
                  <a16:creationId xmlns:a16="http://schemas.microsoft.com/office/drawing/2014/main" id="{15F32128-BDA6-430E-9FB1-854A58B48AEF}"/>
                </a:ext>
              </a:extLst>
            </p:cNvPr>
            <p:cNvSpPr/>
            <p:nvPr/>
          </p:nvSpPr>
          <p:spPr bwMode="auto">
            <a:xfrm>
              <a:off x="7511673" y="3817922"/>
              <a:ext cx="76200" cy="76200"/>
            </a:xfrm>
            <a:prstGeom prst="ellipse">
              <a:avLst/>
            </a:prstGeom>
            <a:solidFill>
              <a:srgbClr val="0070C0"/>
            </a:solid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3200" b="0" i="0" u="none" strike="noStrike" cap="none" normalizeH="0" baseline="0">
                <a:ln>
                  <a:noFill/>
                </a:ln>
                <a:solidFill>
                  <a:srgbClr val="009999"/>
                </a:solidFill>
                <a:effectLst/>
                <a:latin typeface="Times New Roman" pitchFamily="18" charset="0"/>
              </a:endParaRPr>
            </a:p>
          </p:txBody>
        </p:sp>
        <p:sp>
          <p:nvSpPr>
            <p:cNvPr id="45" name="Oval 44">
              <a:extLst>
                <a:ext uri="{FF2B5EF4-FFF2-40B4-BE49-F238E27FC236}">
                  <a16:creationId xmlns:a16="http://schemas.microsoft.com/office/drawing/2014/main" id="{4D5F6863-40A0-4125-A31F-4990955400C8}"/>
                </a:ext>
              </a:extLst>
            </p:cNvPr>
            <p:cNvSpPr/>
            <p:nvPr/>
          </p:nvSpPr>
          <p:spPr bwMode="auto">
            <a:xfrm>
              <a:off x="5664651" y="4026459"/>
              <a:ext cx="76200" cy="76200"/>
            </a:xfrm>
            <a:prstGeom prst="ellipse">
              <a:avLst/>
            </a:prstGeom>
            <a:solidFill>
              <a:srgbClr val="0070C0"/>
            </a:solid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3200" b="0" i="0" u="none" strike="noStrike" cap="none" normalizeH="0" baseline="0">
                <a:ln>
                  <a:noFill/>
                </a:ln>
                <a:solidFill>
                  <a:srgbClr val="009999"/>
                </a:solidFill>
                <a:effectLst/>
                <a:latin typeface="Times New Roman" pitchFamily="18" charset="0"/>
              </a:endParaRPr>
            </a:p>
          </p:txBody>
        </p:sp>
        <p:sp>
          <p:nvSpPr>
            <p:cNvPr id="46" name="Oval 45">
              <a:extLst>
                <a:ext uri="{FF2B5EF4-FFF2-40B4-BE49-F238E27FC236}">
                  <a16:creationId xmlns:a16="http://schemas.microsoft.com/office/drawing/2014/main" id="{34682CCC-4499-4143-8204-D7DC9A964076}"/>
                </a:ext>
              </a:extLst>
            </p:cNvPr>
            <p:cNvSpPr/>
            <p:nvPr/>
          </p:nvSpPr>
          <p:spPr bwMode="auto">
            <a:xfrm>
              <a:off x="5131251" y="6312459"/>
              <a:ext cx="76200" cy="76200"/>
            </a:xfrm>
            <a:prstGeom prst="ellipse">
              <a:avLst/>
            </a:prstGeom>
            <a:solidFill>
              <a:srgbClr val="0070C0"/>
            </a:solid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3200" b="0" i="0" u="none" strike="noStrike" cap="none" normalizeH="0" baseline="0">
                <a:ln>
                  <a:noFill/>
                </a:ln>
                <a:solidFill>
                  <a:srgbClr val="009999"/>
                </a:solidFill>
                <a:effectLst/>
                <a:latin typeface="Times New Roman" pitchFamily="18" charset="0"/>
              </a:endParaRPr>
            </a:p>
          </p:txBody>
        </p:sp>
        <p:sp>
          <p:nvSpPr>
            <p:cNvPr id="47" name="Oval 46">
              <a:extLst>
                <a:ext uri="{FF2B5EF4-FFF2-40B4-BE49-F238E27FC236}">
                  <a16:creationId xmlns:a16="http://schemas.microsoft.com/office/drawing/2014/main" id="{9913F6F2-4CEB-49C7-A593-9D3E28EC97F2}"/>
                </a:ext>
              </a:extLst>
            </p:cNvPr>
            <p:cNvSpPr/>
            <p:nvPr/>
          </p:nvSpPr>
          <p:spPr bwMode="auto">
            <a:xfrm>
              <a:off x="5376416" y="3736937"/>
              <a:ext cx="76200" cy="76200"/>
            </a:xfrm>
            <a:prstGeom prst="ellipse">
              <a:avLst/>
            </a:prstGeom>
            <a:solidFill>
              <a:srgbClr val="0070C0"/>
            </a:solid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3200" b="0" i="0" u="none" strike="noStrike" cap="none" normalizeH="0" baseline="0">
                <a:ln>
                  <a:noFill/>
                </a:ln>
                <a:solidFill>
                  <a:srgbClr val="009999"/>
                </a:solidFill>
                <a:effectLst/>
                <a:latin typeface="Times New Roman" pitchFamily="18" charset="0"/>
              </a:endParaRPr>
            </a:p>
          </p:txBody>
        </p:sp>
        <p:sp>
          <p:nvSpPr>
            <p:cNvPr id="48" name="Oval 47">
              <a:extLst>
                <a:ext uri="{FF2B5EF4-FFF2-40B4-BE49-F238E27FC236}">
                  <a16:creationId xmlns:a16="http://schemas.microsoft.com/office/drawing/2014/main" id="{935AC408-D887-4250-8B3A-7C6544E7CB10}"/>
                </a:ext>
              </a:extLst>
            </p:cNvPr>
            <p:cNvSpPr/>
            <p:nvPr/>
          </p:nvSpPr>
          <p:spPr bwMode="auto">
            <a:xfrm>
              <a:off x="5657381" y="4516789"/>
              <a:ext cx="76200" cy="76200"/>
            </a:xfrm>
            <a:prstGeom prst="ellipse">
              <a:avLst/>
            </a:prstGeom>
            <a:solidFill>
              <a:srgbClr val="0070C0"/>
            </a:solid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3200" b="0" i="0" u="none" strike="noStrike" cap="none" normalizeH="0" baseline="0">
                <a:ln>
                  <a:noFill/>
                </a:ln>
                <a:solidFill>
                  <a:srgbClr val="009999"/>
                </a:solidFill>
                <a:effectLst/>
                <a:latin typeface="Times New Roman" pitchFamily="18" charset="0"/>
              </a:endParaRPr>
            </a:p>
          </p:txBody>
        </p:sp>
        <p:sp>
          <p:nvSpPr>
            <p:cNvPr id="49" name="Oval 48">
              <a:extLst>
                <a:ext uri="{FF2B5EF4-FFF2-40B4-BE49-F238E27FC236}">
                  <a16:creationId xmlns:a16="http://schemas.microsoft.com/office/drawing/2014/main" id="{53FE7145-B8B9-4EF0-8659-2F495203CF1D}"/>
                </a:ext>
              </a:extLst>
            </p:cNvPr>
            <p:cNvSpPr/>
            <p:nvPr/>
          </p:nvSpPr>
          <p:spPr bwMode="auto">
            <a:xfrm>
              <a:off x="5093151" y="4480346"/>
              <a:ext cx="76200" cy="76200"/>
            </a:xfrm>
            <a:prstGeom prst="ellipse">
              <a:avLst/>
            </a:prstGeom>
            <a:solidFill>
              <a:srgbClr val="0070C0"/>
            </a:solid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3200" b="0" i="0" u="none" strike="noStrike" cap="none" normalizeH="0" baseline="0">
                <a:ln>
                  <a:noFill/>
                </a:ln>
                <a:solidFill>
                  <a:srgbClr val="009999"/>
                </a:solidFill>
                <a:effectLst/>
                <a:latin typeface="Times New Roman" pitchFamily="18" charset="0"/>
              </a:endParaRPr>
            </a:p>
          </p:txBody>
        </p:sp>
        <p:sp>
          <p:nvSpPr>
            <p:cNvPr id="50" name="Oval 49">
              <a:extLst>
                <a:ext uri="{FF2B5EF4-FFF2-40B4-BE49-F238E27FC236}">
                  <a16:creationId xmlns:a16="http://schemas.microsoft.com/office/drawing/2014/main" id="{F449E157-29C4-4530-A1EC-20A136A18EDA}"/>
                </a:ext>
              </a:extLst>
            </p:cNvPr>
            <p:cNvSpPr/>
            <p:nvPr/>
          </p:nvSpPr>
          <p:spPr bwMode="auto">
            <a:xfrm>
              <a:off x="7841321" y="4255059"/>
              <a:ext cx="76200" cy="76200"/>
            </a:xfrm>
            <a:prstGeom prst="ellipse">
              <a:avLst/>
            </a:prstGeom>
            <a:solidFill>
              <a:srgbClr val="0070C0"/>
            </a:solid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3200" b="0" i="0" u="none" strike="noStrike" cap="none" normalizeH="0" baseline="0">
                <a:ln>
                  <a:noFill/>
                </a:ln>
                <a:solidFill>
                  <a:srgbClr val="009999"/>
                </a:solidFill>
                <a:effectLst/>
                <a:latin typeface="Times New Roman" pitchFamily="18" charset="0"/>
              </a:endParaRPr>
            </a:p>
          </p:txBody>
        </p:sp>
        <p:sp>
          <p:nvSpPr>
            <p:cNvPr id="51" name="Oval 50">
              <a:extLst>
                <a:ext uri="{FF2B5EF4-FFF2-40B4-BE49-F238E27FC236}">
                  <a16:creationId xmlns:a16="http://schemas.microsoft.com/office/drawing/2014/main" id="{A1242AB1-E095-444A-8F73-FFCDE7924D9A}"/>
                </a:ext>
              </a:extLst>
            </p:cNvPr>
            <p:cNvSpPr/>
            <p:nvPr/>
          </p:nvSpPr>
          <p:spPr bwMode="auto">
            <a:xfrm>
              <a:off x="7242334" y="3448333"/>
              <a:ext cx="76200" cy="76200"/>
            </a:xfrm>
            <a:prstGeom prst="ellipse">
              <a:avLst/>
            </a:prstGeom>
            <a:solidFill>
              <a:srgbClr val="0070C0"/>
            </a:solid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3200" b="0" i="0" u="none" strike="noStrike" cap="none" normalizeH="0" baseline="0">
                <a:ln>
                  <a:noFill/>
                </a:ln>
                <a:solidFill>
                  <a:srgbClr val="009999"/>
                </a:solidFill>
                <a:effectLst/>
                <a:latin typeface="Times New Roman" pitchFamily="18" charset="0"/>
              </a:endParaRPr>
            </a:p>
          </p:txBody>
        </p:sp>
        <p:sp>
          <p:nvSpPr>
            <p:cNvPr id="52" name="Oval 51">
              <a:extLst>
                <a:ext uri="{FF2B5EF4-FFF2-40B4-BE49-F238E27FC236}">
                  <a16:creationId xmlns:a16="http://schemas.microsoft.com/office/drawing/2014/main" id="{D84C1FA5-14E3-4AED-AEE6-246BF26D0F6B}"/>
                </a:ext>
              </a:extLst>
            </p:cNvPr>
            <p:cNvSpPr/>
            <p:nvPr/>
          </p:nvSpPr>
          <p:spPr bwMode="auto">
            <a:xfrm>
              <a:off x="7798251" y="6515783"/>
              <a:ext cx="76200" cy="76200"/>
            </a:xfrm>
            <a:prstGeom prst="ellipse">
              <a:avLst/>
            </a:prstGeom>
            <a:solidFill>
              <a:srgbClr val="0070C0"/>
            </a:solid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3200" b="0" i="0" u="none" strike="noStrike" cap="none" normalizeH="0" baseline="0">
                <a:ln>
                  <a:noFill/>
                </a:ln>
                <a:solidFill>
                  <a:srgbClr val="009999"/>
                </a:solidFill>
                <a:effectLst/>
                <a:latin typeface="Times New Roman" pitchFamily="18" charset="0"/>
              </a:endParaRPr>
            </a:p>
          </p:txBody>
        </p:sp>
      </p:grpSp>
      <p:sp>
        <p:nvSpPr>
          <p:cNvPr id="53" name="TextBox 52">
            <a:extLst>
              <a:ext uri="{FF2B5EF4-FFF2-40B4-BE49-F238E27FC236}">
                <a16:creationId xmlns:a16="http://schemas.microsoft.com/office/drawing/2014/main" id="{469F23A7-6A3E-4293-BBAE-9D8A731BEF76}"/>
              </a:ext>
            </a:extLst>
          </p:cNvPr>
          <p:cNvSpPr txBox="1"/>
          <p:nvPr/>
        </p:nvSpPr>
        <p:spPr>
          <a:xfrm>
            <a:off x="5669688" y="2153742"/>
            <a:ext cx="1111769" cy="1508722"/>
          </a:xfrm>
          <a:prstGeom prst="rect">
            <a:avLst/>
          </a:prstGeom>
          <a:noFill/>
          <a:ln w="38100">
            <a:solidFill>
              <a:srgbClr val="FF9900"/>
            </a:solidFill>
          </a:ln>
        </p:spPr>
        <p:txBody>
          <a:bodyPr wrap="square" rtlCol="0">
            <a:spAutoFit/>
          </a:bodyPr>
          <a:lstStyle/>
          <a:p>
            <a:endParaRPr lang="en-IN" dirty="0"/>
          </a:p>
        </p:txBody>
      </p:sp>
      <p:grpSp>
        <p:nvGrpSpPr>
          <p:cNvPr id="3" name="Group 2">
            <a:extLst>
              <a:ext uri="{FF2B5EF4-FFF2-40B4-BE49-F238E27FC236}">
                <a16:creationId xmlns:a16="http://schemas.microsoft.com/office/drawing/2014/main" id="{BED44EC9-F472-4BA7-81C8-AAF2C1B3EDDF}"/>
              </a:ext>
            </a:extLst>
          </p:cNvPr>
          <p:cNvGrpSpPr/>
          <p:nvPr/>
        </p:nvGrpSpPr>
        <p:grpSpPr>
          <a:xfrm>
            <a:off x="4079796" y="1803445"/>
            <a:ext cx="1146728" cy="1547324"/>
            <a:chOff x="2235676" y="4803751"/>
            <a:chExt cx="1224169" cy="1547324"/>
          </a:xfrm>
        </p:grpSpPr>
        <p:sp>
          <p:nvSpPr>
            <p:cNvPr id="54" name="TextBox 53">
              <a:extLst>
                <a:ext uri="{FF2B5EF4-FFF2-40B4-BE49-F238E27FC236}">
                  <a16:creationId xmlns:a16="http://schemas.microsoft.com/office/drawing/2014/main" id="{6137019E-F880-455A-97A8-EFF1FF82E521}"/>
                </a:ext>
              </a:extLst>
            </p:cNvPr>
            <p:cNvSpPr txBox="1"/>
            <p:nvPr/>
          </p:nvSpPr>
          <p:spPr>
            <a:xfrm>
              <a:off x="2235676" y="4803751"/>
              <a:ext cx="1224169" cy="1508722"/>
            </a:xfrm>
            <a:prstGeom prst="rect">
              <a:avLst/>
            </a:prstGeom>
            <a:noFill/>
            <a:ln w="38100">
              <a:solidFill>
                <a:srgbClr val="FF9900"/>
              </a:solidFill>
            </a:ln>
          </p:spPr>
          <p:txBody>
            <a:bodyPr wrap="square" rtlCol="0">
              <a:spAutoFit/>
            </a:bodyPr>
            <a:lstStyle/>
            <a:p>
              <a:endParaRPr lang="en-IN" dirty="0"/>
            </a:p>
          </p:txBody>
        </p:sp>
        <p:sp>
          <p:nvSpPr>
            <p:cNvPr id="55" name="TextBox 54">
              <a:extLst>
                <a:ext uri="{FF2B5EF4-FFF2-40B4-BE49-F238E27FC236}">
                  <a16:creationId xmlns:a16="http://schemas.microsoft.com/office/drawing/2014/main" id="{7C38D4A3-F9D3-4627-9EDA-51DDBB569242}"/>
                </a:ext>
              </a:extLst>
            </p:cNvPr>
            <p:cNvSpPr txBox="1"/>
            <p:nvPr/>
          </p:nvSpPr>
          <p:spPr>
            <a:xfrm>
              <a:off x="2717515" y="5889410"/>
              <a:ext cx="566530" cy="461665"/>
            </a:xfrm>
            <a:prstGeom prst="rect">
              <a:avLst/>
            </a:prstGeom>
            <a:noFill/>
          </p:spPr>
          <p:txBody>
            <a:bodyPr wrap="square" rtlCol="0">
              <a:spAutoFit/>
            </a:bodyPr>
            <a:lstStyle/>
            <a:p>
              <a:r>
                <a:rPr lang="en-IN" sz="2400" i="1" dirty="0">
                  <a:solidFill>
                    <a:schemeClr val="bg2"/>
                  </a:solidFill>
                </a:rPr>
                <a:t>R</a:t>
              </a:r>
            </a:p>
          </p:txBody>
        </p:sp>
      </p:grpSp>
      <p:sp>
        <p:nvSpPr>
          <p:cNvPr id="6" name="TextBox 5">
            <a:extLst>
              <a:ext uri="{FF2B5EF4-FFF2-40B4-BE49-F238E27FC236}">
                <a16:creationId xmlns:a16="http://schemas.microsoft.com/office/drawing/2014/main" id="{E8D1D41F-639D-47EE-8571-74553F3BF12B}"/>
              </a:ext>
            </a:extLst>
          </p:cNvPr>
          <p:cNvSpPr txBox="1"/>
          <p:nvPr/>
        </p:nvSpPr>
        <p:spPr>
          <a:xfrm>
            <a:off x="5302768" y="5315236"/>
            <a:ext cx="4380545" cy="830997"/>
          </a:xfrm>
          <a:prstGeom prst="rect">
            <a:avLst/>
          </a:prstGeom>
          <a:noFill/>
        </p:spPr>
        <p:txBody>
          <a:bodyPr wrap="square" rtlCol="0">
            <a:spAutoFit/>
          </a:bodyPr>
          <a:lstStyle/>
          <a:p>
            <a:r>
              <a:rPr lang="en-IN" sz="2400" dirty="0">
                <a:solidFill>
                  <a:schemeClr val="bg2"/>
                </a:solidFill>
              </a:rPr>
              <a:t>Place </a:t>
            </a:r>
            <a:r>
              <a:rPr lang="en-IN" sz="2400" i="1" dirty="0">
                <a:solidFill>
                  <a:schemeClr val="bg2"/>
                </a:solidFill>
              </a:rPr>
              <a:t>R</a:t>
            </a:r>
            <a:r>
              <a:rPr lang="en-IN" sz="2400" dirty="0">
                <a:solidFill>
                  <a:schemeClr val="bg2"/>
                </a:solidFill>
              </a:rPr>
              <a:t> such that it encloses maximum number of points </a:t>
            </a:r>
          </a:p>
        </p:txBody>
      </p:sp>
      <p:sp>
        <p:nvSpPr>
          <p:cNvPr id="58" name="TextBox 57">
            <a:extLst>
              <a:ext uri="{FF2B5EF4-FFF2-40B4-BE49-F238E27FC236}">
                <a16:creationId xmlns:a16="http://schemas.microsoft.com/office/drawing/2014/main" id="{E8BEB040-0305-40BE-A518-DC8003221CBD}"/>
              </a:ext>
            </a:extLst>
          </p:cNvPr>
          <p:cNvSpPr txBox="1"/>
          <p:nvPr/>
        </p:nvSpPr>
        <p:spPr>
          <a:xfrm>
            <a:off x="152400" y="5292400"/>
            <a:ext cx="4830987" cy="830997"/>
          </a:xfrm>
          <a:prstGeom prst="rect">
            <a:avLst/>
          </a:prstGeom>
          <a:noFill/>
          <a:ln w="28575">
            <a:solidFill>
              <a:srgbClr val="FF00FF"/>
            </a:solidFill>
          </a:ln>
        </p:spPr>
        <p:txBody>
          <a:bodyPr wrap="square" rtlCol="0">
            <a:spAutoFit/>
          </a:bodyPr>
          <a:lstStyle/>
          <a:p>
            <a:r>
              <a:rPr lang="en-IN" sz="2400" dirty="0">
                <a:solidFill>
                  <a:schemeClr val="bg2"/>
                </a:solidFill>
              </a:rPr>
              <a:t>CG = Geometric properties + </a:t>
            </a:r>
          </a:p>
          <a:p>
            <a:r>
              <a:rPr lang="en-IN" sz="2400" dirty="0">
                <a:solidFill>
                  <a:schemeClr val="bg2"/>
                </a:solidFill>
              </a:rPr>
              <a:t>data structures + algorithms + coding</a:t>
            </a:r>
          </a:p>
        </p:txBody>
      </p:sp>
      <p:sp>
        <p:nvSpPr>
          <p:cNvPr id="59" name="TextBox 58">
            <a:extLst>
              <a:ext uri="{FF2B5EF4-FFF2-40B4-BE49-F238E27FC236}">
                <a16:creationId xmlns:a16="http://schemas.microsoft.com/office/drawing/2014/main" id="{78DD7A0A-22BD-49A6-A700-AD3309328547}"/>
              </a:ext>
            </a:extLst>
          </p:cNvPr>
          <p:cNvSpPr txBox="1"/>
          <p:nvPr/>
        </p:nvSpPr>
        <p:spPr>
          <a:xfrm>
            <a:off x="82558" y="1037220"/>
            <a:ext cx="4380545" cy="830997"/>
          </a:xfrm>
          <a:prstGeom prst="rect">
            <a:avLst/>
          </a:prstGeom>
          <a:noFill/>
        </p:spPr>
        <p:txBody>
          <a:bodyPr wrap="square" rtlCol="0">
            <a:spAutoFit/>
          </a:bodyPr>
          <a:lstStyle/>
          <a:p>
            <a:r>
              <a:rPr lang="en-IN" sz="2400" dirty="0">
                <a:solidFill>
                  <a:schemeClr val="bg2"/>
                </a:solidFill>
              </a:rPr>
              <a:t>Given two polygons </a:t>
            </a:r>
            <a:r>
              <a:rPr lang="en-IN" sz="2400" i="1" dirty="0">
                <a:solidFill>
                  <a:schemeClr val="bg2"/>
                </a:solidFill>
              </a:rPr>
              <a:t>P</a:t>
            </a:r>
            <a:r>
              <a:rPr lang="en-IN" sz="2400" dirty="0">
                <a:solidFill>
                  <a:schemeClr val="bg2"/>
                </a:solidFill>
              </a:rPr>
              <a:t> and </a:t>
            </a:r>
            <a:r>
              <a:rPr lang="en-IN" sz="2400" i="1" dirty="0">
                <a:solidFill>
                  <a:schemeClr val="bg2"/>
                </a:solidFill>
              </a:rPr>
              <a:t>Q</a:t>
            </a:r>
            <a:r>
              <a:rPr lang="en-IN" sz="2400" dirty="0">
                <a:solidFill>
                  <a:schemeClr val="bg2"/>
                </a:solidFill>
              </a:rPr>
              <a:t>, determine </a:t>
            </a:r>
            <a:r>
              <a:rPr lang="en-IN" sz="2400" i="1" dirty="0">
                <a:solidFill>
                  <a:schemeClr val="bg2"/>
                </a:solidFill>
              </a:rPr>
              <a:t>P</a:t>
            </a:r>
            <a:r>
              <a:rPr lang="en-IN" sz="2400" dirty="0">
                <a:solidFill>
                  <a:schemeClr val="bg2"/>
                </a:solidFill>
              </a:rPr>
              <a:t> </a:t>
            </a:r>
            <a:r>
              <a:rPr lang="en-IN" sz="2400" dirty="0">
                <a:solidFill>
                  <a:schemeClr val="bg2"/>
                </a:solidFill>
                <a:sym typeface="Symbol" panose="05050102010706020507" pitchFamily="18" charset="2"/>
              </a:rPr>
              <a:t> </a:t>
            </a:r>
            <a:r>
              <a:rPr lang="en-IN" sz="2400" i="1" dirty="0">
                <a:solidFill>
                  <a:schemeClr val="bg2"/>
                </a:solidFill>
              </a:rPr>
              <a:t>Q</a:t>
            </a:r>
          </a:p>
        </p:txBody>
      </p:sp>
    </p:spTree>
    <p:extLst>
      <p:ext uri="{BB962C8B-B14F-4D97-AF65-F5344CB8AC3E}">
        <p14:creationId xmlns:p14="http://schemas.microsoft.com/office/powerpoint/2010/main" val="27437458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53" grpId="0" animBg="1"/>
      <p:bldP spid="6" grpId="0"/>
      <p:bldP spid="58" grpId="0" animBg="1"/>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20000"/>
            <a:lumOff val="80000"/>
            <a:alpha val="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rPr>
              <a:t>ACMU 2008-09</a:t>
            </a: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7CE367-9F2E-4009-8865-ACA660472235}" type="slidenum">
              <a:rPr kumimoji="0" lang="en-US" sz="1400" b="0" i="0" u="none" strike="noStrike" kern="1200" cap="none" spc="0" normalizeH="0" baseline="0" noProof="0" smtClean="0">
                <a:ln>
                  <a:noFill/>
                </a:ln>
                <a:solidFill>
                  <a:srgbClr val="FFFFFF"/>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pic>
        <p:nvPicPr>
          <p:cNvPr id="3" name="Picture 2">
            <a:extLst>
              <a:ext uri="{FF2B5EF4-FFF2-40B4-BE49-F238E27FC236}">
                <a16:creationId xmlns:a16="http://schemas.microsoft.com/office/drawing/2014/main" id="{EAA1D139-477E-4F53-8F48-9CDDDB8EE4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318" y="381000"/>
            <a:ext cx="2973364" cy="1981200"/>
          </a:xfrm>
          <a:prstGeom prst="rect">
            <a:avLst/>
          </a:prstGeom>
        </p:spPr>
      </p:pic>
      <p:sp>
        <p:nvSpPr>
          <p:cNvPr id="10" name="TextBox 5">
            <a:extLst>
              <a:ext uri="{FF2B5EF4-FFF2-40B4-BE49-F238E27FC236}">
                <a16:creationId xmlns:a16="http://schemas.microsoft.com/office/drawing/2014/main" id="{70808BDE-6FA6-436F-ADF4-0C30DC67A67E}"/>
              </a:ext>
            </a:extLst>
          </p:cNvPr>
          <p:cNvSpPr txBox="1">
            <a:spLocks noChangeArrowheads="1"/>
          </p:cNvSpPr>
          <p:nvPr/>
        </p:nvSpPr>
        <p:spPr bwMode="auto">
          <a:xfrm>
            <a:off x="3657600" y="381000"/>
            <a:ext cx="5185052" cy="1384995"/>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i-FI"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Why pizzas are supplied in square boxes, round in shape, and eaten in triangles?</a:t>
            </a:r>
          </a:p>
        </p:txBody>
      </p:sp>
      <p:pic>
        <p:nvPicPr>
          <p:cNvPr id="11" name="Picture 10">
            <a:extLst>
              <a:ext uri="{FF2B5EF4-FFF2-40B4-BE49-F238E27FC236}">
                <a16:creationId xmlns:a16="http://schemas.microsoft.com/office/drawing/2014/main" id="{FF4F9970-822C-4D07-A62E-62F6C6C647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2438400"/>
            <a:ext cx="3686175" cy="2456157"/>
          </a:xfrm>
          <a:prstGeom prst="rect">
            <a:avLst/>
          </a:prstGeom>
        </p:spPr>
      </p:pic>
      <p:sp>
        <p:nvSpPr>
          <p:cNvPr id="12" name="TextBox 11">
            <a:extLst>
              <a:ext uri="{FF2B5EF4-FFF2-40B4-BE49-F238E27FC236}">
                <a16:creationId xmlns:a16="http://schemas.microsoft.com/office/drawing/2014/main" id="{B883B43B-0BBD-4374-B1F4-BFF4D62F0567}"/>
              </a:ext>
            </a:extLst>
          </p:cNvPr>
          <p:cNvSpPr txBox="1"/>
          <p:nvPr/>
        </p:nvSpPr>
        <p:spPr>
          <a:xfrm>
            <a:off x="3666067" y="2223195"/>
            <a:ext cx="4990318"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0" u="none" strike="noStrike" kern="1200" cap="none" spc="0" normalizeH="0" baseline="0" noProof="0" dirty="0">
                <a:ln>
                  <a:noFill/>
                </a:ln>
                <a:solidFill>
                  <a:srgbClr val="0000FF"/>
                </a:solidFill>
                <a:effectLst/>
                <a:uLnTx/>
                <a:uFillTx/>
                <a:latin typeface="Times New Roman" pitchFamily="18" charset="0"/>
                <a:ea typeface="+mn-ea"/>
                <a:cs typeface="Arial" pitchFamily="34" charset="0"/>
              </a:rPr>
              <a:t>A square-box can be constructed by folding a single sheet of card board, with certain cuts!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2400" b="0" i="0" u="none" strike="noStrike" kern="1200" cap="none" spc="0" normalizeH="0" baseline="0" noProof="0" dirty="0">
                <a:ln>
                  <a:noFill/>
                </a:ln>
                <a:solidFill>
                  <a:srgbClr val="FF0000"/>
                </a:solidFill>
                <a:effectLst/>
                <a:uLnTx/>
                <a:uFillTx/>
                <a:latin typeface="Times New Roman" pitchFamily="18" charset="0"/>
                <a:ea typeface="+mn-ea"/>
                <a:cs typeface="Arial" pitchFamily="34" charset="0"/>
              </a:rPr>
              <a:t>A round-box cannot be constructed by folding a single sheet</a:t>
            </a:r>
          </a:p>
        </p:txBody>
      </p:sp>
      <p:pic>
        <p:nvPicPr>
          <p:cNvPr id="14" name="Picture 13">
            <a:extLst>
              <a:ext uri="{FF2B5EF4-FFF2-40B4-BE49-F238E27FC236}">
                <a16:creationId xmlns:a16="http://schemas.microsoft.com/office/drawing/2014/main" id="{8276E331-2075-4535-8CD2-0544CC58B5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6310" y="4611223"/>
            <a:ext cx="4345290" cy="1752600"/>
          </a:xfrm>
          <a:prstGeom prst="rect">
            <a:avLst/>
          </a:prstGeom>
        </p:spPr>
      </p:pic>
      <p:sp>
        <p:nvSpPr>
          <p:cNvPr id="16" name="TextBox 15">
            <a:extLst>
              <a:ext uri="{FF2B5EF4-FFF2-40B4-BE49-F238E27FC236}">
                <a16:creationId xmlns:a16="http://schemas.microsoft.com/office/drawing/2014/main" id="{0549076C-A929-4D3B-9BCD-A2082AED524E}"/>
              </a:ext>
            </a:extLst>
          </p:cNvPr>
          <p:cNvSpPr txBox="1"/>
          <p:nvPr/>
        </p:nvSpPr>
        <p:spPr>
          <a:xfrm>
            <a:off x="152400" y="4928424"/>
            <a:ext cx="4648199"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err="1">
                <a:ln>
                  <a:noFill/>
                </a:ln>
                <a:solidFill>
                  <a:srgbClr val="202122"/>
                </a:solidFill>
                <a:effectLst/>
                <a:uLnTx/>
                <a:uFillTx/>
                <a:latin typeface="+mn-lt"/>
                <a:ea typeface="+mn-ea"/>
                <a:cs typeface="Arial" pitchFamily="34" charset="0"/>
              </a:rPr>
              <a:t>Monsky's</a:t>
            </a:r>
            <a:r>
              <a:rPr kumimoji="0" lang="en-US" sz="2400" b="0" i="1" u="none" strike="noStrike" kern="1200" cap="none" spc="0" normalizeH="0" baseline="0" noProof="0" dirty="0">
                <a:ln>
                  <a:noFill/>
                </a:ln>
                <a:solidFill>
                  <a:srgbClr val="202122"/>
                </a:solidFill>
                <a:effectLst/>
                <a:uLnTx/>
                <a:uFillTx/>
                <a:latin typeface="+mn-lt"/>
                <a:ea typeface="+mn-ea"/>
                <a:cs typeface="Arial" pitchFamily="34" charset="0"/>
              </a:rPr>
              <a:t> theorem </a:t>
            </a:r>
            <a:r>
              <a:rPr kumimoji="0" lang="en-US" sz="2400" b="0" i="0" u="none" strike="noStrike" kern="1200" cap="none" spc="0" normalizeH="0" baseline="0" noProof="0" dirty="0">
                <a:ln>
                  <a:noFill/>
                </a:ln>
                <a:solidFill>
                  <a:srgbClr val="202122"/>
                </a:solidFill>
                <a:effectLst/>
                <a:uLnTx/>
                <a:uFillTx/>
                <a:latin typeface="+mn-lt"/>
                <a:ea typeface="+mn-ea"/>
                <a:cs typeface="Arial" pitchFamily="34" charset="0"/>
              </a:rPr>
              <a:t>(1970): it is not possible to dissect a </a:t>
            </a:r>
            <a:r>
              <a:rPr kumimoji="0" lang="en-US" sz="2400" b="0" i="0" u="none" strike="noStrike" kern="1200" cap="none" spc="0" normalizeH="0" baseline="0" noProof="0" dirty="0">
                <a:ln>
                  <a:noFill/>
                </a:ln>
                <a:solidFill>
                  <a:srgbClr val="0B0080"/>
                </a:solidFill>
                <a:effectLst/>
                <a:uLnTx/>
                <a:uFillTx/>
                <a:latin typeface="+mn-lt"/>
                <a:ea typeface="+mn-ea"/>
                <a:cs typeface="Arial" pitchFamily="34" charset="0"/>
              </a:rPr>
              <a:t>square</a:t>
            </a:r>
            <a:r>
              <a:rPr kumimoji="0" lang="en-US" sz="2400" b="0" i="0" u="none" strike="noStrike" kern="1200" cap="none" spc="0" normalizeH="0" baseline="0" noProof="0" dirty="0">
                <a:ln>
                  <a:noFill/>
                </a:ln>
                <a:solidFill>
                  <a:srgbClr val="202122"/>
                </a:solidFill>
                <a:effectLst/>
                <a:uLnTx/>
                <a:uFillTx/>
                <a:latin typeface="+mn-lt"/>
                <a:ea typeface="+mn-ea"/>
                <a:cs typeface="Arial" pitchFamily="34" charset="0"/>
              </a:rPr>
              <a:t> into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02122"/>
                </a:solidFill>
                <a:effectLst/>
                <a:uLnTx/>
                <a:uFillTx/>
                <a:latin typeface="+mn-lt"/>
                <a:ea typeface="+mn-ea"/>
                <a:cs typeface="Arial" pitchFamily="34" charset="0"/>
              </a:rPr>
              <a:t>an odd number of </a:t>
            </a:r>
            <a:r>
              <a:rPr kumimoji="0" lang="en-US" sz="2400" b="0" i="0" u="none" strike="noStrike" kern="1200" cap="none" spc="0" normalizeH="0" baseline="0" noProof="0" dirty="0">
                <a:ln>
                  <a:noFill/>
                </a:ln>
                <a:solidFill>
                  <a:srgbClr val="0B0080"/>
                </a:solidFill>
                <a:effectLst/>
                <a:uLnTx/>
                <a:uFillTx/>
                <a:latin typeface="+mn-lt"/>
                <a:ea typeface="+mn-ea"/>
                <a:cs typeface="Arial" pitchFamily="34" charset="0"/>
              </a:rPr>
              <a:t>triangles</a:t>
            </a:r>
            <a:r>
              <a:rPr kumimoji="0" lang="en-US" sz="2400" b="0" i="0" u="none" strike="noStrike" kern="1200" cap="none" spc="0" normalizeH="0" baseline="0" noProof="0" dirty="0">
                <a:ln>
                  <a:noFill/>
                </a:ln>
                <a:solidFill>
                  <a:srgbClr val="202122"/>
                </a:solidFill>
                <a:effectLst/>
                <a:uLnTx/>
                <a:uFillTx/>
                <a:latin typeface="+mn-lt"/>
                <a:ea typeface="+mn-ea"/>
                <a:cs typeface="Arial" pitchFamily="34" charset="0"/>
              </a:rPr>
              <a:t> of equal area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FF0000"/>
                </a:solidFill>
                <a:effectLst/>
                <a:uLnTx/>
                <a:uFillTx/>
                <a:latin typeface="+mn-lt"/>
                <a:ea typeface="+mn-ea"/>
                <a:cs typeface="Arial" pitchFamily="34" charset="0"/>
              </a:rPr>
              <a:t>Proof:</a:t>
            </a:r>
            <a:r>
              <a:rPr kumimoji="0" lang="en-US" sz="2400" b="0" i="0" u="none" strike="noStrike" kern="1200" cap="none" spc="0" normalizeH="0" baseline="0" noProof="0" dirty="0">
                <a:ln>
                  <a:noFill/>
                </a:ln>
                <a:solidFill>
                  <a:srgbClr val="FF0000"/>
                </a:solidFill>
                <a:effectLst/>
                <a:uLnTx/>
                <a:uFillTx/>
                <a:latin typeface="+mn-lt"/>
                <a:ea typeface="+mn-ea"/>
                <a:cs typeface="Arial" pitchFamily="34" charset="0"/>
              </a:rPr>
              <a:t> Self-study</a:t>
            </a:r>
            <a:endParaRPr kumimoji="0" lang="en-IN" sz="2400" b="0" i="0" u="none" strike="noStrike" kern="1200" cap="none" spc="0" normalizeH="0" baseline="0" noProof="0" dirty="0">
              <a:ln>
                <a:noFill/>
              </a:ln>
              <a:solidFill>
                <a:srgbClr val="FF0000"/>
              </a:solidFill>
              <a:effectLst/>
              <a:uLnTx/>
              <a:uFillTx/>
              <a:latin typeface="+mn-lt"/>
              <a:ea typeface="+mn-ea"/>
              <a:cs typeface="Arial" pitchFamily="34" charset="0"/>
            </a:endParaRPr>
          </a:p>
        </p:txBody>
      </p:sp>
      <p:sp>
        <p:nvSpPr>
          <p:cNvPr id="13" name="Rectangle 12">
            <a:extLst>
              <a:ext uri="{FF2B5EF4-FFF2-40B4-BE49-F238E27FC236}">
                <a16:creationId xmlns:a16="http://schemas.microsoft.com/office/drawing/2014/main" id="{F0BE0B1A-1EDD-4615-9A09-FBEFF169552E}"/>
              </a:ext>
            </a:extLst>
          </p:cNvPr>
          <p:cNvSpPr/>
          <p:nvPr/>
        </p:nvSpPr>
        <p:spPr bwMode="auto">
          <a:xfrm>
            <a:off x="4617734" y="4601548"/>
            <a:ext cx="1981200" cy="1752600"/>
          </a:xfrm>
          <a:prstGeom prst="rect">
            <a:avLst/>
          </a:prstGeom>
          <a:solidFill>
            <a:srgbClr val="CC99FF"/>
          </a:solidFill>
          <a:ln w="25400">
            <a:solidFill>
              <a:srgbClr val="000000"/>
            </a:solidFill>
            <a:round/>
            <a:headEnd/>
            <a:tailEnd/>
          </a:ln>
        </p:spPr>
        <p:txBody>
          <a:bodyPr rtlCol="0" anchor="ctr">
            <a:spAutoFit/>
          </a:bodyPr>
          <a:lstStyle/>
          <a:p>
            <a:pPr algn="ctr"/>
            <a:endParaRPr lang="en-IN"/>
          </a:p>
        </p:txBody>
      </p:sp>
      <p:cxnSp>
        <p:nvCxnSpPr>
          <p:cNvPr id="15" name="Straight Connector 14">
            <a:extLst>
              <a:ext uri="{FF2B5EF4-FFF2-40B4-BE49-F238E27FC236}">
                <a16:creationId xmlns:a16="http://schemas.microsoft.com/office/drawing/2014/main" id="{6C04C128-0227-4223-BB80-2AFD32B4EC28}"/>
              </a:ext>
            </a:extLst>
          </p:cNvPr>
          <p:cNvCxnSpPr>
            <a:stCxn id="13" idx="0"/>
            <a:endCxn id="13" idx="2"/>
          </p:cNvCxnSpPr>
          <p:nvPr/>
        </p:nvCxnSpPr>
        <p:spPr bwMode="auto">
          <a:xfrm>
            <a:off x="5608334" y="4601548"/>
            <a:ext cx="0" cy="17526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3DFF340A-F3F9-4864-86F0-5E798601FCDB}"/>
              </a:ext>
            </a:extLst>
          </p:cNvPr>
          <p:cNvCxnSpPr>
            <a:endCxn id="13" idx="2"/>
          </p:cNvCxnSpPr>
          <p:nvPr/>
        </p:nvCxnSpPr>
        <p:spPr bwMode="auto">
          <a:xfrm>
            <a:off x="4617734" y="4601548"/>
            <a:ext cx="990600" cy="17526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B9C087EE-4754-431B-9BE9-3EE8EE46DF36}"/>
              </a:ext>
            </a:extLst>
          </p:cNvPr>
          <p:cNvCxnSpPr/>
          <p:nvPr/>
        </p:nvCxnSpPr>
        <p:spPr bwMode="auto">
          <a:xfrm>
            <a:off x="5608335" y="4601548"/>
            <a:ext cx="990600" cy="17526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5549133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20000"/>
            <a:lumOff val="80000"/>
            <a:alpha val="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rPr>
              <a:t>ACMU 2008-09</a:t>
            </a: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7CE367-9F2E-4009-8865-ACA660472235}" type="slidenum">
              <a:rPr kumimoji="0" lang="en-US" sz="1400" b="0" i="0" u="none" strike="noStrike" kern="1200" cap="none" spc="0" normalizeH="0" baseline="0" noProof="0" smtClean="0">
                <a:ln>
                  <a:noFill/>
                </a:ln>
                <a:solidFill>
                  <a:srgbClr val="FFFFFF"/>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pic>
        <p:nvPicPr>
          <p:cNvPr id="3" name="Picture 2">
            <a:extLst>
              <a:ext uri="{FF2B5EF4-FFF2-40B4-BE49-F238E27FC236}">
                <a16:creationId xmlns:a16="http://schemas.microsoft.com/office/drawing/2014/main" id="{EAA1D139-477E-4F53-8F48-9CDDDB8EE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318" y="381000"/>
            <a:ext cx="2973364" cy="1981200"/>
          </a:xfrm>
          <a:prstGeom prst="rect">
            <a:avLst/>
          </a:prstGeom>
        </p:spPr>
      </p:pic>
      <p:sp>
        <p:nvSpPr>
          <p:cNvPr id="10" name="TextBox 5">
            <a:extLst>
              <a:ext uri="{FF2B5EF4-FFF2-40B4-BE49-F238E27FC236}">
                <a16:creationId xmlns:a16="http://schemas.microsoft.com/office/drawing/2014/main" id="{70808BDE-6FA6-436F-ADF4-0C30DC67A67E}"/>
              </a:ext>
            </a:extLst>
          </p:cNvPr>
          <p:cNvSpPr txBox="1">
            <a:spLocks noChangeArrowheads="1"/>
          </p:cNvSpPr>
          <p:nvPr/>
        </p:nvSpPr>
        <p:spPr bwMode="auto">
          <a:xfrm>
            <a:off x="3657600" y="381000"/>
            <a:ext cx="5185052" cy="1384995"/>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i-FI" sz="2800" b="0" i="0" u="none" strike="noStrike" kern="1200" cap="none" spc="0" normalizeH="0" baseline="0" noProof="0" dirty="0">
                <a:ln>
                  <a:noFill/>
                </a:ln>
                <a:solidFill>
                  <a:srgbClr val="000000"/>
                </a:solidFill>
                <a:effectLst/>
                <a:uLnTx/>
                <a:uFillTx/>
                <a:latin typeface="Times New Roman" pitchFamily="18" charset="0"/>
                <a:ea typeface="+mn-ea"/>
                <a:cs typeface="Arial" pitchFamily="34" charset="0"/>
              </a:rPr>
              <a:t>Why pizzas are supplied in square boxes, round in shape, and eaten in triangles?</a:t>
            </a:r>
          </a:p>
        </p:txBody>
      </p:sp>
      <p:pic>
        <p:nvPicPr>
          <p:cNvPr id="6" name="Picture 5">
            <a:extLst>
              <a:ext uri="{FF2B5EF4-FFF2-40B4-BE49-F238E27FC236}">
                <a16:creationId xmlns:a16="http://schemas.microsoft.com/office/drawing/2014/main" id="{D054222B-DE47-4502-83C1-8780C256F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707" y="2648164"/>
            <a:ext cx="3829050" cy="1960938"/>
          </a:xfrm>
          <a:prstGeom prst="rect">
            <a:avLst/>
          </a:prstGeom>
        </p:spPr>
      </p:pic>
      <p:pic>
        <p:nvPicPr>
          <p:cNvPr id="8" name="Picture 7">
            <a:extLst>
              <a:ext uri="{FF2B5EF4-FFF2-40B4-BE49-F238E27FC236}">
                <a16:creationId xmlns:a16="http://schemas.microsoft.com/office/drawing/2014/main" id="{E06EFFB6-44D1-469A-BB9A-665BE657D9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318" y="2703307"/>
            <a:ext cx="3429000" cy="1828800"/>
          </a:xfrm>
          <a:prstGeom prst="rect">
            <a:avLst/>
          </a:prstGeom>
        </p:spPr>
      </p:pic>
      <p:pic>
        <p:nvPicPr>
          <p:cNvPr id="13" name="Picture 12">
            <a:extLst>
              <a:ext uri="{FF2B5EF4-FFF2-40B4-BE49-F238E27FC236}">
                <a16:creationId xmlns:a16="http://schemas.microsoft.com/office/drawing/2014/main" id="{0E4DE53A-073B-4DB7-BD05-FCD994E5B3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4975938"/>
            <a:ext cx="3479908" cy="1328692"/>
          </a:xfrm>
          <a:prstGeom prst="rect">
            <a:avLst/>
          </a:prstGeom>
        </p:spPr>
      </p:pic>
      <p:sp>
        <p:nvSpPr>
          <p:cNvPr id="15" name="Rectangle 14">
            <a:extLst>
              <a:ext uri="{FF2B5EF4-FFF2-40B4-BE49-F238E27FC236}">
                <a16:creationId xmlns:a16="http://schemas.microsoft.com/office/drawing/2014/main" id="{E26418B0-2F36-4766-AB23-CA682BF5C663}"/>
              </a:ext>
            </a:extLst>
          </p:cNvPr>
          <p:cNvSpPr/>
          <p:nvPr/>
        </p:nvSpPr>
        <p:spPr bwMode="auto">
          <a:xfrm rot="19479664">
            <a:off x="295256" y="3667810"/>
            <a:ext cx="914400" cy="902970"/>
          </a:xfrm>
          <a:prstGeom prst="rect">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Times New Roman" pitchFamily="18" charset="0"/>
            </a:endParaRPr>
          </a:p>
        </p:txBody>
      </p:sp>
      <p:sp>
        <p:nvSpPr>
          <p:cNvPr id="17" name="Rectangle 16">
            <a:extLst>
              <a:ext uri="{FF2B5EF4-FFF2-40B4-BE49-F238E27FC236}">
                <a16:creationId xmlns:a16="http://schemas.microsoft.com/office/drawing/2014/main" id="{7C11D77D-56EA-49A6-8C58-3FF4EBB5F133}"/>
              </a:ext>
            </a:extLst>
          </p:cNvPr>
          <p:cNvSpPr/>
          <p:nvPr/>
        </p:nvSpPr>
        <p:spPr bwMode="auto">
          <a:xfrm>
            <a:off x="2183936" y="3803776"/>
            <a:ext cx="914400" cy="902970"/>
          </a:xfrm>
          <a:prstGeom prst="rect">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Times New Roman" pitchFamily="18" charset="0"/>
            </a:endParaRPr>
          </a:p>
        </p:txBody>
      </p:sp>
      <p:sp>
        <p:nvSpPr>
          <p:cNvPr id="18" name="Rectangle 17">
            <a:extLst>
              <a:ext uri="{FF2B5EF4-FFF2-40B4-BE49-F238E27FC236}">
                <a16:creationId xmlns:a16="http://schemas.microsoft.com/office/drawing/2014/main" id="{2BFAE70A-FAEE-457F-B609-BFD7E0208536}"/>
              </a:ext>
            </a:extLst>
          </p:cNvPr>
          <p:cNvSpPr/>
          <p:nvPr/>
        </p:nvSpPr>
        <p:spPr bwMode="auto">
          <a:xfrm>
            <a:off x="1993436" y="2491015"/>
            <a:ext cx="2209800" cy="1648732"/>
          </a:xfrm>
          <a:prstGeom prst="rect">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Times New Roman" pitchFamily="18" charset="0"/>
            </a:endParaRPr>
          </a:p>
        </p:txBody>
      </p:sp>
      <p:sp>
        <p:nvSpPr>
          <p:cNvPr id="19" name="Rectangle 18">
            <a:extLst>
              <a:ext uri="{FF2B5EF4-FFF2-40B4-BE49-F238E27FC236}">
                <a16:creationId xmlns:a16="http://schemas.microsoft.com/office/drawing/2014/main" id="{91B157E6-7D4A-40EE-8825-019582D463AC}"/>
              </a:ext>
            </a:extLst>
          </p:cNvPr>
          <p:cNvSpPr/>
          <p:nvPr/>
        </p:nvSpPr>
        <p:spPr bwMode="auto">
          <a:xfrm>
            <a:off x="4483566" y="2441398"/>
            <a:ext cx="4359086" cy="2167703"/>
          </a:xfrm>
          <a:prstGeom prst="rect">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Times New Roman" pitchFamily="18" charset="0"/>
            </a:endParaRPr>
          </a:p>
        </p:txBody>
      </p:sp>
      <p:sp>
        <p:nvSpPr>
          <p:cNvPr id="21" name="Rectangle 20">
            <a:extLst>
              <a:ext uri="{FF2B5EF4-FFF2-40B4-BE49-F238E27FC236}">
                <a16:creationId xmlns:a16="http://schemas.microsoft.com/office/drawing/2014/main" id="{73D814B4-C7B7-4AD1-851B-FF2897011D3C}"/>
              </a:ext>
            </a:extLst>
          </p:cNvPr>
          <p:cNvSpPr/>
          <p:nvPr/>
        </p:nvSpPr>
        <p:spPr bwMode="auto">
          <a:xfrm>
            <a:off x="2514601" y="4652826"/>
            <a:ext cx="1905000" cy="1648732"/>
          </a:xfrm>
          <a:prstGeom prst="rect">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Times New Roman" pitchFamily="18" charset="0"/>
            </a:endParaRPr>
          </a:p>
        </p:txBody>
      </p:sp>
      <p:sp>
        <p:nvSpPr>
          <p:cNvPr id="22" name="Rectangle 21">
            <a:extLst>
              <a:ext uri="{FF2B5EF4-FFF2-40B4-BE49-F238E27FC236}">
                <a16:creationId xmlns:a16="http://schemas.microsoft.com/office/drawing/2014/main" id="{DC9F78E3-D9DC-42AB-A5DE-D61559CCA96C}"/>
              </a:ext>
            </a:extLst>
          </p:cNvPr>
          <p:cNvSpPr/>
          <p:nvPr/>
        </p:nvSpPr>
        <p:spPr bwMode="auto">
          <a:xfrm>
            <a:off x="4233812" y="4398786"/>
            <a:ext cx="1962937" cy="1771436"/>
          </a:xfrm>
          <a:prstGeom prst="rect">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Times New Roman" pitchFamily="18" charset="0"/>
            </a:endParaRPr>
          </a:p>
        </p:txBody>
      </p:sp>
      <p:pic>
        <p:nvPicPr>
          <p:cNvPr id="3074" name="Picture 2" descr="Homemade Smoked Paprika Potato Chips Recipe — Eat This Not That">
            <a:extLst>
              <a:ext uri="{FF2B5EF4-FFF2-40B4-BE49-F238E27FC236}">
                <a16:creationId xmlns:a16="http://schemas.microsoft.com/office/drawing/2014/main" id="{6692A6B6-4E13-4CF9-BB00-101D522DE5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22" y="4971672"/>
            <a:ext cx="2464759" cy="138026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D8BEA84A-836D-403A-BECE-B6A4D34D87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17782" y="4897863"/>
            <a:ext cx="2524870" cy="1530224"/>
          </a:xfrm>
          <a:prstGeom prst="rect">
            <a:avLst/>
          </a:prstGeom>
        </p:spPr>
      </p:pic>
      <p:sp>
        <p:nvSpPr>
          <p:cNvPr id="25" name="TextBox 24">
            <a:extLst>
              <a:ext uri="{FF2B5EF4-FFF2-40B4-BE49-F238E27FC236}">
                <a16:creationId xmlns:a16="http://schemas.microsoft.com/office/drawing/2014/main" id="{F2EC629F-0637-4FB2-B424-4BF2035A0396}"/>
              </a:ext>
            </a:extLst>
          </p:cNvPr>
          <p:cNvSpPr txBox="1"/>
          <p:nvPr/>
        </p:nvSpPr>
        <p:spPr>
          <a:xfrm>
            <a:off x="2469518" y="6403206"/>
            <a:ext cx="4343400" cy="369332"/>
          </a:xfrm>
          <a:prstGeom prst="rect">
            <a:avLst/>
          </a:prstGeom>
          <a:noFill/>
        </p:spPr>
        <p:txBody>
          <a:bodyPr wrap="square" rtlCol="0">
            <a:spAutoFit/>
          </a:bodyPr>
          <a:lstStyle/>
          <a:p>
            <a:r>
              <a:rPr lang="en-IN" i="1" dirty="0">
                <a:solidFill>
                  <a:schemeClr val="bg1"/>
                </a:solidFill>
              </a:rPr>
              <a:t>Courtesy</a:t>
            </a:r>
            <a:r>
              <a:rPr lang="en-IN" dirty="0">
                <a:solidFill>
                  <a:schemeClr val="bg1"/>
                </a:solidFill>
              </a:rPr>
              <a:t>: </a:t>
            </a:r>
            <a:r>
              <a:rPr lang="en-IN" dirty="0" err="1">
                <a:solidFill>
                  <a:schemeClr val="bg1"/>
                </a:solidFill>
              </a:rPr>
              <a:t>Aatish</a:t>
            </a:r>
            <a:r>
              <a:rPr lang="en-IN" dirty="0">
                <a:solidFill>
                  <a:schemeClr val="bg1"/>
                </a:solidFill>
              </a:rPr>
              <a:t> Bhatia, The WIRE, 2017 </a:t>
            </a:r>
          </a:p>
        </p:txBody>
      </p:sp>
      <p:sp>
        <p:nvSpPr>
          <p:cNvPr id="27" name="TextBox 26">
            <a:extLst>
              <a:ext uri="{FF2B5EF4-FFF2-40B4-BE49-F238E27FC236}">
                <a16:creationId xmlns:a16="http://schemas.microsoft.com/office/drawing/2014/main" id="{CC701D22-10A4-446B-B65F-E4713637F41D}"/>
              </a:ext>
            </a:extLst>
          </p:cNvPr>
          <p:cNvSpPr txBox="1"/>
          <p:nvPr/>
        </p:nvSpPr>
        <p:spPr>
          <a:xfrm>
            <a:off x="2590800" y="4106528"/>
            <a:ext cx="3593749" cy="923330"/>
          </a:xfrm>
          <a:prstGeom prst="rect">
            <a:avLst/>
          </a:prstGeom>
          <a:noFill/>
        </p:spPr>
        <p:txBody>
          <a:bodyPr wrap="square" rtlCol="0">
            <a:spAutoFit/>
          </a:bodyPr>
          <a:lstStyle/>
          <a:p>
            <a:r>
              <a:rPr lang="en-IN" dirty="0">
                <a:solidFill>
                  <a:schemeClr val="bg1"/>
                </a:solidFill>
              </a:rPr>
              <a:t>Gaussian curvature of a point in a surface: product of curvatures of the most convex and most concave paths</a:t>
            </a:r>
          </a:p>
        </p:txBody>
      </p:sp>
    </p:spTree>
    <p:extLst>
      <p:ext uri="{BB962C8B-B14F-4D97-AF65-F5344CB8AC3E}">
        <p14:creationId xmlns:p14="http://schemas.microsoft.com/office/powerpoint/2010/main" val="39823961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1" grpId="0" animBg="1"/>
      <p:bldP spid="22" grpId="0" animBg="1"/>
      <p:bldP spid="27" grpId="0"/>
    </p:bldLst>
  </p:timing>
</p:sld>
</file>

<file path=ppt/theme/theme1.xml><?xml version="1.0" encoding="utf-8"?>
<a:theme xmlns:a="http://schemas.openxmlformats.org/drawingml/2006/main" name="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42nd-bluefull">
  <a:themeElements>
    <a:clrScheme name="42nd-bluefull 1">
      <a:dk1>
        <a:srgbClr val="000000"/>
      </a:dk1>
      <a:lt1>
        <a:srgbClr val="FFFFFF"/>
      </a:lt1>
      <a:dk2>
        <a:srgbClr val="071958"/>
      </a:dk2>
      <a:lt2>
        <a:srgbClr val="FFFF00"/>
      </a:lt2>
      <a:accent1>
        <a:srgbClr val="33CCFF"/>
      </a:accent1>
      <a:accent2>
        <a:srgbClr val="00F800"/>
      </a:accent2>
      <a:accent3>
        <a:srgbClr val="AAABB4"/>
      </a:accent3>
      <a:accent4>
        <a:srgbClr val="DADADA"/>
      </a:accent4>
      <a:accent5>
        <a:srgbClr val="ADE2FF"/>
      </a:accent5>
      <a:accent6>
        <a:srgbClr val="00E100"/>
      </a:accent6>
      <a:hlink>
        <a:srgbClr val="FF66FF"/>
      </a:hlink>
      <a:folHlink>
        <a:srgbClr val="FF9933"/>
      </a:folHlink>
    </a:clrScheme>
    <a:fontScheme name="42nd-bluefull">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sq"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nl-NL" sz="2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25400" cap="sq"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nl-NL" sz="2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42nd-bluefull 1">
        <a:dk1>
          <a:srgbClr val="000000"/>
        </a:dk1>
        <a:lt1>
          <a:srgbClr val="FFFFFF"/>
        </a:lt1>
        <a:dk2>
          <a:srgbClr val="071958"/>
        </a:dk2>
        <a:lt2>
          <a:srgbClr val="FFFF00"/>
        </a:lt2>
        <a:accent1>
          <a:srgbClr val="33CCFF"/>
        </a:accent1>
        <a:accent2>
          <a:srgbClr val="00F800"/>
        </a:accent2>
        <a:accent3>
          <a:srgbClr val="AAABB4"/>
        </a:accent3>
        <a:accent4>
          <a:srgbClr val="DADADA"/>
        </a:accent4>
        <a:accent5>
          <a:srgbClr val="ADE2FF"/>
        </a:accent5>
        <a:accent6>
          <a:srgbClr val="00E100"/>
        </a:accent6>
        <a:hlink>
          <a:srgbClr val="FF66FF"/>
        </a:hlink>
        <a:folHlink>
          <a:srgbClr val="FF993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9_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Soaring">
  <a:themeElements>
    <a:clrScheme name="">
      <a:dk1>
        <a:srgbClr val="FFCC66"/>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4e">
  <a:themeElements>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Arial" charset="0"/>
          </a:defRPr>
        </a:defPPr>
      </a:lstStyle>
    </a:lnDef>
  </a:objectDefaults>
  <a:extraClrSchemeLst>
    <a:extraClrScheme>
      <a:clrScheme name="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Default Design">
  <a:themeElements>
    <a:clrScheme name="">
      <a:dk1>
        <a:srgbClr val="000000"/>
      </a:dk1>
      <a:lt1>
        <a:srgbClr val="FFFFFF"/>
      </a:lt1>
      <a:dk2>
        <a:srgbClr val="000000"/>
      </a:dk2>
      <a:lt2>
        <a:srgbClr val="808080"/>
      </a:lt2>
      <a:accent1>
        <a:srgbClr val="CCCCFF"/>
      </a:accent1>
      <a:accent2>
        <a:srgbClr val="CC0000"/>
      </a:accent2>
      <a:accent3>
        <a:srgbClr val="FFFFFF"/>
      </a:accent3>
      <a:accent4>
        <a:srgbClr val="000000"/>
      </a:accent4>
      <a:accent5>
        <a:srgbClr val="E2E2FF"/>
      </a:accent5>
      <a:accent6>
        <a:srgbClr val="B90000"/>
      </a:accent6>
      <a:hlink>
        <a:srgbClr val="CC0000"/>
      </a:hlink>
      <a:folHlink>
        <a:srgbClr val="FF505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99FF"/>
        </a:solidFill>
        <a:ln>
          <a:noFill/>
        </a:ln>
        <a:extLst>
          <a:ext uri="{91240B29-F687-4F45-9708-019B960494DF}">
            <a14:hiddenLine xmlns:a14="http://schemas.microsoft.com/office/drawing/2010/main" w="25400">
              <a:solidFill>
                <a:srgbClr val="000000"/>
              </a:solidFill>
              <a:round/>
              <a:headEnd/>
              <a:tailEnd/>
            </a14:hiddenLine>
          </a:ext>
        </a:extLst>
      </a:spPr>
      <a:bodyPr anchor="ctr">
        <a:spAutoFit/>
      </a:bodyPr>
      <a:lstStyle>
        <a:defPPr>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9999"/>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9999"/>
        </a:accent1>
        <a:accent2>
          <a:srgbClr val="CC0000"/>
        </a:accent2>
        <a:accent3>
          <a:srgbClr val="FFFFFF"/>
        </a:accent3>
        <a:accent4>
          <a:srgbClr val="000000"/>
        </a:accent4>
        <a:accent5>
          <a:srgbClr val="AACACA"/>
        </a:accent5>
        <a:accent6>
          <a:srgbClr val="B90000"/>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00"/>
    </a:lt1>
    <a:dk2>
      <a:srgbClr val="3333CC"/>
    </a:dk2>
    <a:lt2>
      <a:srgbClr val="FFFF00"/>
    </a:lt2>
    <a:accent1>
      <a:srgbClr val="00CC99"/>
    </a:accent1>
    <a:accent2>
      <a:srgbClr val="3333CC"/>
    </a:accent2>
    <a:accent3>
      <a:srgbClr val="ADADE2"/>
    </a:accent3>
    <a:accent4>
      <a:srgbClr val="DADA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FFFF00"/>
    </a:lt1>
    <a:dk2>
      <a:srgbClr val="3333CC"/>
    </a:dk2>
    <a:lt2>
      <a:srgbClr val="FFFF00"/>
    </a:lt2>
    <a:accent1>
      <a:srgbClr val="00CC99"/>
    </a:accent1>
    <a:accent2>
      <a:srgbClr val="3333CC"/>
    </a:accent2>
    <a:accent3>
      <a:srgbClr val="ADADE2"/>
    </a:accent3>
    <a:accent4>
      <a:srgbClr val="DADA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
    <a:dk1>
      <a:srgbClr val="000000"/>
    </a:dk1>
    <a:lt1>
      <a:srgbClr val="FFFF00"/>
    </a:lt1>
    <a:dk2>
      <a:srgbClr val="3333CC"/>
    </a:dk2>
    <a:lt2>
      <a:srgbClr val="FFFF00"/>
    </a:lt2>
    <a:accent1>
      <a:srgbClr val="00CC99"/>
    </a:accent1>
    <a:accent2>
      <a:srgbClr val="3333CC"/>
    </a:accent2>
    <a:accent3>
      <a:srgbClr val="ADADE2"/>
    </a:accent3>
    <a:accent4>
      <a:srgbClr val="DADA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
    <a:dk1>
      <a:srgbClr val="000000"/>
    </a:dk1>
    <a:lt1>
      <a:srgbClr val="FFFF00"/>
    </a:lt1>
    <a:dk2>
      <a:srgbClr val="3333CC"/>
    </a:dk2>
    <a:lt2>
      <a:srgbClr val="FFFF00"/>
    </a:lt2>
    <a:accent1>
      <a:srgbClr val="00CC99"/>
    </a:accent1>
    <a:accent2>
      <a:srgbClr val="3333CC"/>
    </a:accent2>
    <a:accent3>
      <a:srgbClr val="ADADE2"/>
    </a:accent3>
    <a:accent4>
      <a:srgbClr val="DADA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
    <a:dk1>
      <a:srgbClr val="000000"/>
    </a:dk1>
    <a:lt1>
      <a:srgbClr val="FFFF00"/>
    </a:lt1>
    <a:dk2>
      <a:srgbClr val="3333CC"/>
    </a:dk2>
    <a:lt2>
      <a:srgbClr val="FFFF00"/>
    </a:lt2>
    <a:accent1>
      <a:srgbClr val="00CC99"/>
    </a:accent1>
    <a:accent2>
      <a:srgbClr val="3333CC"/>
    </a:accent2>
    <a:accent3>
      <a:srgbClr val="ADADE2"/>
    </a:accent3>
    <a:accent4>
      <a:srgbClr val="DADA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
    <a:dk1>
      <a:srgbClr val="000000"/>
    </a:dk1>
    <a:lt1>
      <a:srgbClr val="FFFF00"/>
    </a:lt1>
    <a:dk2>
      <a:srgbClr val="3333CC"/>
    </a:dk2>
    <a:lt2>
      <a:srgbClr val="FFFF00"/>
    </a:lt2>
    <a:accent1>
      <a:srgbClr val="00CC99"/>
    </a:accent1>
    <a:accent2>
      <a:srgbClr val="3333CC"/>
    </a:accent2>
    <a:accent3>
      <a:srgbClr val="ADADE2"/>
    </a:accent3>
    <a:accent4>
      <a:srgbClr val="DADA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
    <a:dk1>
      <a:srgbClr val="000000"/>
    </a:dk1>
    <a:lt1>
      <a:srgbClr val="FFFF00"/>
    </a:lt1>
    <a:dk2>
      <a:srgbClr val="3333CC"/>
    </a:dk2>
    <a:lt2>
      <a:srgbClr val="FFFF00"/>
    </a:lt2>
    <a:accent1>
      <a:srgbClr val="00CC99"/>
    </a:accent1>
    <a:accent2>
      <a:srgbClr val="3333CC"/>
    </a:accent2>
    <a:accent3>
      <a:srgbClr val="ADADE2"/>
    </a:accent3>
    <a:accent4>
      <a:srgbClr val="DADA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325155</TotalTime>
  <Words>3723</Words>
  <Application>Microsoft Office PowerPoint</Application>
  <PresentationFormat>On-screen Show (4:3)</PresentationFormat>
  <Paragraphs>417</Paragraphs>
  <Slides>53</Slides>
  <Notes>28</Notes>
  <HiddenSlides>0</HiddenSlides>
  <MMClips>0</MMClips>
  <ScaleCrop>false</ScaleCrop>
  <HeadingPairs>
    <vt:vector size="6" baseType="variant">
      <vt:variant>
        <vt:lpstr>Fonts Used</vt:lpstr>
      </vt:variant>
      <vt:variant>
        <vt:i4>22</vt:i4>
      </vt:variant>
      <vt:variant>
        <vt:lpstr>Theme</vt:lpstr>
      </vt:variant>
      <vt:variant>
        <vt:i4>9</vt:i4>
      </vt:variant>
      <vt:variant>
        <vt:lpstr>Slide Titles</vt:lpstr>
      </vt:variant>
      <vt:variant>
        <vt:i4>53</vt:i4>
      </vt:variant>
    </vt:vector>
  </HeadingPairs>
  <TitlesOfParts>
    <vt:vector size="84" baseType="lpstr">
      <vt:lpstr>Arial</vt:lpstr>
      <vt:lpstr>Arial Black</vt:lpstr>
      <vt:lpstr>Arial Narrow</vt:lpstr>
      <vt:lpstr>Calibri</vt:lpstr>
      <vt:lpstr>Cambria</vt:lpstr>
      <vt:lpstr>CMSS10</vt:lpstr>
      <vt:lpstr>CMSS8</vt:lpstr>
      <vt:lpstr>CMSSBX10</vt:lpstr>
      <vt:lpstr>CMSSI10</vt:lpstr>
      <vt:lpstr>Corbel</vt:lpstr>
      <vt:lpstr>Helvetica</vt:lpstr>
      <vt:lpstr>Helvetica Light</vt:lpstr>
      <vt:lpstr>Helvetica Neue</vt:lpstr>
      <vt:lpstr>Helvetica Neue Light</vt:lpstr>
      <vt:lpstr>Helvetica Neue Medium</vt:lpstr>
      <vt:lpstr>MSAM7</vt:lpstr>
      <vt:lpstr>Source Sans Pro</vt:lpstr>
      <vt:lpstr>Symbol</vt:lpstr>
      <vt:lpstr>Tahoma</vt:lpstr>
      <vt:lpstr>Times</vt:lpstr>
      <vt:lpstr>Times New Roman</vt:lpstr>
      <vt:lpstr>Wingdings</vt:lpstr>
      <vt:lpstr>Soaring</vt:lpstr>
      <vt:lpstr>2_42nd-bluefull</vt:lpstr>
      <vt:lpstr>9_Soaring</vt:lpstr>
      <vt:lpstr>4_Soaring</vt:lpstr>
      <vt:lpstr>cod4e</vt:lpstr>
      <vt:lpstr>White</vt:lpstr>
      <vt:lpstr>Default Design</vt:lpstr>
      <vt:lpstr>2_Soaring</vt:lpstr>
      <vt:lpstr>1_Soaring</vt:lpstr>
      <vt:lpstr> CS60064                                   Spring 2022                  Computational Geometry</vt:lpstr>
      <vt:lpstr>Class Schedule </vt:lpstr>
      <vt:lpstr>Teaching Assistants</vt:lpstr>
      <vt:lpstr>What is the path of fastest descent of an object  from a point A to point B?</vt:lpstr>
      <vt:lpstr>Geometry Everywhere</vt:lpstr>
      <vt:lpstr>Warm-Up Examples </vt:lpstr>
      <vt:lpstr>Why Geometric problems are so special?</vt:lpstr>
      <vt:lpstr>PowerPoint Presentation</vt:lpstr>
      <vt:lpstr>PowerPoint Presentation</vt:lpstr>
      <vt:lpstr>A Non-Sense (?) Problem</vt:lpstr>
      <vt:lpstr>Sylvester-Gallai Theorem: Kelly’s Proof  After 40 years, in 1986, Kelly provided a short and elegant proof!</vt:lpstr>
      <vt:lpstr>Toeplitz conjecture  (the inscribed square problem or the square-peg problem):</vt:lpstr>
      <vt:lpstr> CS60064                                   Spring 2022                  Computational Geometry</vt:lpstr>
      <vt:lpstr>Warm-Up Examples (contd..) </vt:lpstr>
      <vt:lpstr>Euclidean Straight Line</vt:lpstr>
      <vt:lpstr>Grid (Digital) Geometry: Dilemma of Intersection </vt:lpstr>
      <vt:lpstr>Computational geometry and related fields </vt:lpstr>
      <vt:lpstr>Warming Up: Starting with a Simple Puzzle of CG…</vt:lpstr>
      <vt:lpstr>Making the puzzle little more difficult</vt:lpstr>
      <vt:lpstr>PowerPoint Presentation</vt:lpstr>
      <vt:lpstr>Problem</vt:lpstr>
      <vt:lpstr>PowerPoint Presentation</vt:lpstr>
      <vt:lpstr>PowerPoint Presentation</vt:lpstr>
      <vt:lpstr>PowerPoint Presentation</vt:lpstr>
      <vt:lpstr>PowerPoint Presentation</vt:lpstr>
      <vt:lpstr>Grading Policy</vt:lpstr>
      <vt:lpstr>Computational Geometry </vt:lpstr>
      <vt:lpstr>What is Computational Geometry?</vt:lpstr>
      <vt:lpstr>PowerPoint Presentation</vt:lpstr>
      <vt:lpstr>PowerPoint Presentation</vt:lpstr>
      <vt:lpstr>PowerPoint Presentation</vt:lpstr>
      <vt:lpstr>PowerPoint Presentation</vt:lpstr>
      <vt:lpstr>PowerPoint Presentation</vt:lpstr>
      <vt:lpstr> CS60064                                   Spring 2022                  Computational Geometry</vt:lpstr>
      <vt:lpstr>Point Inclusion in Polygons  Orientation Test (contd..) </vt:lpstr>
      <vt:lpstr>A More General Version: Point Location, Map Navigation</vt:lpstr>
      <vt:lpstr>PowerPoint Presentation</vt:lpstr>
      <vt:lpstr>Orientation Test</vt:lpstr>
      <vt:lpstr>Area of (p, q,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Homework Set - 01: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BBB</dc:creator>
  <cp:lastModifiedBy>Bhargab Bhatta</cp:lastModifiedBy>
  <cp:revision>1765</cp:revision>
  <cp:lastPrinted>1601-01-01T00:00:00Z</cp:lastPrinted>
  <dcterms:created xsi:type="dcterms:W3CDTF">1601-01-01T00:00:00Z</dcterms:created>
  <dcterms:modified xsi:type="dcterms:W3CDTF">2022-01-12T05:48:30Z</dcterms:modified>
</cp:coreProperties>
</file>